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311" r:id="rId3"/>
    <p:sldId id="258" r:id="rId4"/>
    <p:sldId id="262" r:id="rId5"/>
    <p:sldId id="313" r:id="rId6"/>
    <p:sldId id="314" r:id="rId7"/>
    <p:sldId id="315" r:id="rId8"/>
    <p:sldId id="317" r:id="rId9"/>
    <p:sldId id="316" r:id="rId10"/>
    <p:sldId id="318" r:id="rId11"/>
    <p:sldId id="312" r:id="rId12"/>
    <p:sldId id="275" r:id="rId13"/>
    <p:sldId id="28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FA9125-E3D8-4096-A5B2-C1DE58AC8AA6}">
  <a:tblStyle styleId="{3FFA9125-E3D8-4096-A5B2-C1DE58AC8A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24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5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bd10bfa0de_0_15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bd10bfa0de_0_15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be19a8e5d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be19a8e5d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bd10bfa0de_0_15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bd10bfa0de_0_15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83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009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8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bd10bfa0de_0_15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bd10bfa0de_0_15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4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be14d5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be14d5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9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7"/>
          <p:cNvGrpSpPr/>
          <p:nvPr/>
        </p:nvGrpSpPr>
        <p:grpSpPr>
          <a:xfrm>
            <a:off x="-35825" y="2983175"/>
            <a:ext cx="9205400" cy="2292399"/>
            <a:chOff x="-35825" y="2983175"/>
            <a:chExt cx="9205400" cy="2292399"/>
          </a:xfrm>
        </p:grpSpPr>
        <p:sp>
          <p:nvSpPr>
            <p:cNvPr id="86" name="Google Shape;86;p7"/>
            <p:cNvSpPr/>
            <p:nvPr/>
          </p:nvSpPr>
          <p:spPr>
            <a:xfrm>
              <a:off x="8737575" y="4559200"/>
              <a:ext cx="150500" cy="660100"/>
            </a:xfrm>
            <a:custGeom>
              <a:avLst/>
              <a:gdLst/>
              <a:ahLst/>
              <a:cxnLst/>
              <a:rect l="l" t="t" r="r" b="b"/>
              <a:pathLst>
                <a:path w="6020" h="26404" extrusionOk="0">
                  <a:moveTo>
                    <a:pt x="1520" y="0"/>
                  </a:moveTo>
                  <a:cubicBezTo>
                    <a:pt x="2236" y="1399"/>
                    <a:pt x="5272" y="5765"/>
                    <a:pt x="5818" y="8392"/>
                  </a:cubicBezTo>
                  <a:cubicBezTo>
                    <a:pt x="6364" y="11019"/>
                    <a:pt x="5716" y="13407"/>
                    <a:pt x="4795" y="15761"/>
                  </a:cubicBezTo>
                  <a:cubicBezTo>
                    <a:pt x="3874" y="18115"/>
                    <a:pt x="1008" y="20741"/>
                    <a:pt x="292" y="22515"/>
                  </a:cubicBezTo>
                  <a:cubicBezTo>
                    <a:pt x="-424" y="24289"/>
                    <a:pt x="463" y="25756"/>
                    <a:pt x="497" y="2640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7" name="Google Shape;87;p7"/>
            <p:cNvGrpSpPr/>
            <p:nvPr/>
          </p:nvGrpSpPr>
          <p:grpSpPr>
            <a:xfrm>
              <a:off x="-35825" y="2983175"/>
              <a:ext cx="1985371" cy="2292399"/>
              <a:chOff x="-35825" y="2983175"/>
              <a:chExt cx="1985371" cy="2292399"/>
            </a:xfrm>
          </p:grpSpPr>
          <p:sp>
            <p:nvSpPr>
              <p:cNvPr id="88" name="Google Shape;88;p7"/>
              <p:cNvSpPr/>
              <p:nvPr/>
            </p:nvSpPr>
            <p:spPr>
              <a:xfrm>
                <a:off x="85496" y="4604824"/>
                <a:ext cx="1864050" cy="670750"/>
              </a:xfrm>
              <a:custGeom>
                <a:avLst/>
                <a:gdLst/>
                <a:ahLst/>
                <a:cxnLst/>
                <a:rect l="l" t="t" r="r" b="b"/>
                <a:pathLst>
                  <a:path w="74562" h="26830" extrusionOk="0">
                    <a:moveTo>
                      <a:pt x="60" y="25602"/>
                    </a:moveTo>
                    <a:cubicBezTo>
                      <a:pt x="60" y="24033"/>
                      <a:pt x="26" y="18848"/>
                      <a:pt x="60" y="16187"/>
                    </a:cubicBezTo>
                    <a:cubicBezTo>
                      <a:pt x="94" y="13526"/>
                      <a:pt x="-179" y="11377"/>
                      <a:pt x="264" y="9637"/>
                    </a:cubicBezTo>
                    <a:cubicBezTo>
                      <a:pt x="707" y="7897"/>
                      <a:pt x="1390" y="6840"/>
                      <a:pt x="2720" y="5748"/>
                    </a:cubicBezTo>
                    <a:cubicBezTo>
                      <a:pt x="4051" y="4657"/>
                      <a:pt x="5859" y="3566"/>
                      <a:pt x="8247" y="3088"/>
                    </a:cubicBezTo>
                    <a:cubicBezTo>
                      <a:pt x="10635" y="2611"/>
                      <a:pt x="14251" y="3395"/>
                      <a:pt x="17048" y="2883"/>
                    </a:cubicBezTo>
                    <a:cubicBezTo>
                      <a:pt x="19845" y="2371"/>
                      <a:pt x="21994" y="-51"/>
                      <a:pt x="25030" y="17"/>
                    </a:cubicBezTo>
                    <a:cubicBezTo>
                      <a:pt x="28066" y="85"/>
                      <a:pt x="32535" y="1893"/>
                      <a:pt x="35264" y="3292"/>
                    </a:cubicBezTo>
                    <a:cubicBezTo>
                      <a:pt x="37993" y="4691"/>
                      <a:pt x="38471" y="6874"/>
                      <a:pt x="41405" y="8409"/>
                    </a:cubicBezTo>
                    <a:cubicBezTo>
                      <a:pt x="44339" y="9944"/>
                      <a:pt x="49968" y="11241"/>
                      <a:pt x="52867" y="12503"/>
                    </a:cubicBezTo>
                    <a:cubicBezTo>
                      <a:pt x="55767" y="13765"/>
                      <a:pt x="56551" y="14140"/>
                      <a:pt x="58802" y="15982"/>
                    </a:cubicBezTo>
                    <a:cubicBezTo>
                      <a:pt x="61053" y="17824"/>
                      <a:pt x="63748" y="21747"/>
                      <a:pt x="66375" y="23555"/>
                    </a:cubicBezTo>
                    <a:cubicBezTo>
                      <a:pt x="69002" y="25363"/>
                      <a:pt x="73198" y="26284"/>
                      <a:pt x="74562" y="2683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7"/>
              <p:cNvSpPr/>
              <p:nvPr/>
            </p:nvSpPr>
            <p:spPr>
              <a:xfrm>
                <a:off x="-35825" y="2983175"/>
                <a:ext cx="733425" cy="2282175"/>
              </a:xfrm>
              <a:custGeom>
                <a:avLst/>
                <a:gdLst/>
                <a:ahLst/>
                <a:cxnLst/>
                <a:rect l="l" t="t" r="r" b="b"/>
                <a:pathLst>
                  <a:path w="29337" h="91287" extrusionOk="0">
                    <a:moveTo>
                      <a:pt x="0" y="0"/>
                    </a:moveTo>
                    <a:cubicBezTo>
                      <a:pt x="1126" y="1160"/>
                      <a:pt x="4299" y="3104"/>
                      <a:pt x="6755" y="6959"/>
                    </a:cubicBezTo>
                    <a:cubicBezTo>
                      <a:pt x="9211" y="10814"/>
                      <a:pt x="12929" y="18251"/>
                      <a:pt x="14737" y="23129"/>
                    </a:cubicBezTo>
                    <a:cubicBezTo>
                      <a:pt x="16545" y="28007"/>
                      <a:pt x="17364" y="32100"/>
                      <a:pt x="17603" y="36228"/>
                    </a:cubicBezTo>
                    <a:cubicBezTo>
                      <a:pt x="17842" y="40356"/>
                      <a:pt x="16477" y="44313"/>
                      <a:pt x="16170" y="47895"/>
                    </a:cubicBezTo>
                    <a:cubicBezTo>
                      <a:pt x="15863" y="51477"/>
                      <a:pt x="15146" y="54752"/>
                      <a:pt x="15760" y="57720"/>
                    </a:cubicBezTo>
                    <a:cubicBezTo>
                      <a:pt x="16374" y="60688"/>
                      <a:pt x="17910" y="62837"/>
                      <a:pt x="19854" y="65702"/>
                    </a:cubicBezTo>
                    <a:cubicBezTo>
                      <a:pt x="21799" y="68568"/>
                      <a:pt x="25926" y="72730"/>
                      <a:pt x="27427" y="74913"/>
                    </a:cubicBezTo>
                    <a:cubicBezTo>
                      <a:pt x="28928" y="77096"/>
                      <a:pt x="28553" y="76926"/>
                      <a:pt x="28860" y="78802"/>
                    </a:cubicBezTo>
                    <a:cubicBezTo>
                      <a:pt x="29167" y="80678"/>
                      <a:pt x="29201" y="84089"/>
                      <a:pt x="29269" y="86170"/>
                    </a:cubicBezTo>
                    <a:cubicBezTo>
                      <a:pt x="29337" y="88251"/>
                      <a:pt x="29269" y="90434"/>
                      <a:pt x="29269" y="91287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0" name="Google Shape;90;p7"/>
            <p:cNvSpPr/>
            <p:nvPr/>
          </p:nvSpPr>
          <p:spPr>
            <a:xfrm>
              <a:off x="8141075" y="4190775"/>
              <a:ext cx="1028500" cy="1043875"/>
            </a:xfrm>
            <a:custGeom>
              <a:avLst/>
              <a:gdLst/>
              <a:ahLst/>
              <a:cxnLst/>
              <a:rect l="l" t="t" r="r" b="b"/>
              <a:pathLst>
                <a:path w="41140" h="41755" extrusionOk="0">
                  <a:moveTo>
                    <a:pt x="41140" y="0"/>
                  </a:moveTo>
                  <a:cubicBezTo>
                    <a:pt x="40151" y="512"/>
                    <a:pt x="36570" y="1877"/>
                    <a:pt x="35205" y="3071"/>
                  </a:cubicBezTo>
                  <a:cubicBezTo>
                    <a:pt x="33841" y="4265"/>
                    <a:pt x="33670" y="5697"/>
                    <a:pt x="32953" y="7164"/>
                  </a:cubicBezTo>
                  <a:cubicBezTo>
                    <a:pt x="32237" y="8631"/>
                    <a:pt x="32271" y="10644"/>
                    <a:pt x="30906" y="11872"/>
                  </a:cubicBezTo>
                  <a:cubicBezTo>
                    <a:pt x="29542" y="13100"/>
                    <a:pt x="26472" y="13783"/>
                    <a:pt x="24766" y="14533"/>
                  </a:cubicBezTo>
                  <a:cubicBezTo>
                    <a:pt x="23061" y="15284"/>
                    <a:pt x="21901" y="14704"/>
                    <a:pt x="20673" y="16375"/>
                  </a:cubicBezTo>
                  <a:cubicBezTo>
                    <a:pt x="19445" y="18047"/>
                    <a:pt x="18319" y="22788"/>
                    <a:pt x="17398" y="24562"/>
                  </a:cubicBezTo>
                  <a:cubicBezTo>
                    <a:pt x="16477" y="26336"/>
                    <a:pt x="16135" y="26370"/>
                    <a:pt x="15146" y="27018"/>
                  </a:cubicBezTo>
                  <a:cubicBezTo>
                    <a:pt x="14157" y="27666"/>
                    <a:pt x="12622" y="27496"/>
                    <a:pt x="11462" y="28451"/>
                  </a:cubicBezTo>
                  <a:cubicBezTo>
                    <a:pt x="10302" y="29406"/>
                    <a:pt x="9176" y="31146"/>
                    <a:pt x="8187" y="32749"/>
                  </a:cubicBezTo>
                  <a:cubicBezTo>
                    <a:pt x="7198" y="34352"/>
                    <a:pt x="6891" y="36570"/>
                    <a:pt x="5526" y="38071"/>
                  </a:cubicBezTo>
                  <a:cubicBezTo>
                    <a:pt x="4162" y="39572"/>
                    <a:pt x="921" y="41141"/>
                    <a:pt x="0" y="41755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86975" y="1055511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886975" y="1965300"/>
            <a:ext cx="43125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Char char="⬘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1" name="Google Shape;111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" name="Google Shape;114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4"/>
          <p:cNvGrpSpPr/>
          <p:nvPr/>
        </p:nvGrpSpPr>
        <p:grpSpPr>
          <a:xfrm>
            <a:off x="-2191523" y="1390225"/>
            <a:ext cx="12218996" cy="5082224"/>
            <a:chOff x="-2191523" y="1390225"/>
            <a:chExt cx="12218996" cy="5082224"/>
          </a:xfrm>
        </p:grpSpPr>
        <p:sp>
          <p:nvSpPr>
            <p:cNvPr id="340" name="Google Shape;340;p24"/>
            <p:cNvSpPr/>
            <p:nvPr/>
          </p:nvSpPr>
          <p:spPr>
            <a:xfrm rot="-1492155" flipH="1">
              <a:off x="-1921513" y="4047528"/>
              <a:ext cx="2854305" cy="19134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36235" y="4400575"/>
              <a:ext cx="306175" cy="808475"/>
            </a:xfrm>
            <a:custGeom>
              <a:avLst/>
              <a:gdLst/>
              <a:ahLst/>
              <a:cxnLst/>
              <a:rect l="l" t="t" r="r" b="b"/>
              <a:pathLst>
                <a:path w="12247" h="32339" extrusionOk="0">
                  <a:moveTo>
                    <a:pt x="9791" y="0"/>
                  </a:moveTo>
                  <a:cubicBezTo>
                    <a:pt x="8699" y="682"/>
                    <a:pt x="4844" y="2150"/>
                    <a:pt x="3241" y="4094"/>
                  </a:cubicBezTo>
                  <a:cubicBezTo>
                    <a:pt x="1638" y="6039"/>
                    <a:pt x="512" y="9313"/>
                    <a:pt x="171" y="11667"/>
                  </a:cubicBezTo>
                  <a:cubicBezTo>
                    <a:pt x="-170" y="14021"/>
                    <a:pt x="239" y="16614"/>
                    <a:pt x="1194" y="18217"/>
                  </a:cubicBezTo>
                  <a:cubicBezTo>
                    <a:pt x="2149" y="19820"/>
                    <a:pt x="4196" y="20332"/>
                    <a:pt x="5902" y="21287"/>
                  </a:cubicBezTo>
                  <a:cubicBezTo>
                    <a:pt x="7608" y="22242"/>
                    <a:pt x="10439" y="22584"/>
                    <a:pt x="11428" y="23948"/>
                  </a:cubicBezTo>
                  <a:cubicBezTo>
                    <a:pt x="12417" y="25313"/>
                    <a:pt x="11702" y="28076"/>
                    <a:pt x="11838" y="29474"/>
                  </a:cubicBezTo>
                  <a:cubicBezTo>
                    <a:pt x="11975" y="30873"/>
                    <a:pt x="12179" y="31862"/>
                    <a:pt x="12247" y="32339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24"/>
            <p:cNvSpPr/>
            <p:nvPr/>
          </p:nvSpPr>
          <p:spPr>
            <a:xfrm>
              <a:off x="5826025" y="1390225"/>
              <a:ext cx="4201448" cy="2816541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-40925" y="3126450"/>
              <a:ext cx="4062850" cy="2123550"/>
            </a:xfrm>
            <a:custGeom>
              <a:avLst/>
              <a:gdLst/>
              <a:ahLst/>
              <a:cxnLst/>
              <a:rect l="l" t="t" r="r" b="b"/>
              <a:pathLst>
                <a:path w="162514" h="84942" extrusionOk="0">
                  <a:moveTo>
                    <a:pt x="0" y="0"/>
                  </a:moveTo>
                  <a:cubicBezTo>
                    <a:pt x="1092" y="2149"/>
                    <a:pt x="3888" y="10302"/>
                    <a:pt x="6549" y="12895"/>
                  </a:cubicBezTo>
                  <a:cubicBezTo>
                    <a:pt x="9210" y="15488"/>
                    <a:pt x="13303" y="13953"/>
                    <a:pt x="15964" y="15556"/>
                  </a:cubicBezTo>
                  <a:cubicBezTo>
                    <a:pt x="18625" y="17159"/>
                    <a:pt x="21184" y="20434"/>
                    <a:pt x="22514" y="22515"/>
                  </a:cubicBezTo>
                  <a:cubicBezTo>
                    <a:pt x="23845" y="24596"/>
                    <a:pt x="23708" y="26472"/>
                    <a:pt x="23947" y="28041"/>
                  </a:cubicBezTo>
                  <a:cubicBezTo>
                    <a:pt x="24186" y="29610"/>
                    <a:pt x="24459" y="28996"/>
                    <a:pt x="23947" y="31930"/>
                  </a:cubicBezTo>
                  <a:cubicBezTo>
                    <a:pt x="23435" y="34864"/>
                    <a:pt x="21321" y="42744"/>
                    <a:pt x="20877" y="45644"/>
                  </a:cubicBezTo>
                  <a:cubicBezTo>
                    <a:pt x="20434" y="48544"/>
                    <a:pt x="21081" y="47486"/>
                    <a:pt x="21286" y="49328"/>
                  </a:cubicBezTo>
                  <a:cubicBezTo>
                    <a:pt x="21491" y="51170"/>
                    <a:pt x="20604" y="54479"/>
                    <a:pt x="22105" y="56696"/>
                  </a:cubicBezTo>
                  <a:cubicBezTo>
                    <a:pt x="23606" y="58913"/>
                    <a:pt x="27802" y="61370"/>
                    <a:pt x="30292" y="62632"/>
                  </a:cubicBezTo>
                  <a:cubicBezTo>
                    <a:pt x="32782" y="63894"/>
                    <a:pt x="33567" y="63553"/>
                    <a:pt x="37046" y="64269"/>
                  </a:cubicBezTo>
                  <a:cubicBezTo>
                    <a:pt x="40526" y="64985"/>
                    <a:pt x="46837" y="65702"/>
                    <a:pt x="51169" y="66930"/>
                  </a:cubicBezTo>
                  <a:cubicBezTo>
                    <a:pt x="55501" y="68158"/>
                    <a:pt x="60754" y="70308"/>
                    <a:pt x="63040" y="71638"/>
                  </a:cubicBezTo>
                  <a:cubicBezTo>
                    <a:pt x="65326" y="72969"/>
                    <a:pt x="63553" y="74129"/>
                    <a:pt x="64883" y="74913"/>
                  </a:cubicBezTo>
                  <a:cubicBezTo>
                    <a:pt x="66214" y="75698"/>
                    <a:pt x="66895" y="76038"/>
                    <a:pt x="71023" y="76345"/>
                  </a:cubicBezTo>
                  <a:cubicBezTo>
                    <a:pt x="75151" y="76652"/>
                    <a:pt x="83168" y="76891"/>
                    <a:pt x="89649" y="76755"/>
                  </a:cubicBezTo>
                  <a:cubicBezTo>
                    <a:pt x="96131" y="76619"/>
                    <a:pt x="104659" y="75118"/>
                    <a:pt x="109912" y="75527"/>
                  </a:cubicBezTo>
                  <a:cubicBezTo>
                    <a:pt x="115165" y="75936"/>
                    <a:pt x="118508" y="78427"/>
                    <a:pt x="121169" y="79211"/>
                  </a:cubicBezTo>
                  <a:cubicBezTo>
                    <a:pt x="123830" y="79996"/>
                    <a:pt x="122670" y="81053"/>
                    <a:pt x="125877" y="80234"/>
                  </a:cubicBezTo>
                  <a:cubicBezTo>
                    <a:pt x="129084" y="79415"/>
                    <a:pt x="136213" y="74367"/>
                    <a:pt x="140409" y="74299"/>
                  </a:cubicBezTo>
                  <a:cubicBezTo>
                    <a:pt x="144605" y="74231"/>
                    <a:pt x="148289" y="78392"/>
                    <a:pt x="151052" y="79825"/>
                  </a:cubicBezTo>
                  <a:cubicBezTo>
                    <a:pt x="153815" y="81258"/>
                    <a:pt x="155078" y="82042"/>
                    <a:pt x="156988" y="82895"/>
                  </a:cubicBezTo>
                  <a:cubicBezTo>
                    <a:pt x="158898" y="83748"/>
                    <a:pt x="161593" y="84601"/>
                    <a:pt x="162514" y="8494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58775" y="36882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1335850" y="11718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 idx="3"/>
          </p:nvPr>
        </p:nvSpPr>
        <p:spPr>
          <a:xfrm>
            <a:off x="1335850" y="16272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4"/>
          </p:nvPr>
        </p:nvSpPr>
        <p:spPr>
          <a:xfrm>
            <a:off x="1335900" y="3284400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5"/>
          </p:nvPr>
        </p:nvSpPr>
        <p:spPr>
          <a:xfrm>
            <a:off x="1335850" y="37398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6"/>
          </p:nvPr>
        </p:nvSpPr>
        <p:spPr>
          <a:xfrm>
            <a:off x="1335700" y="2228100"/>
            <a:ext cx="25191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 idx="7"/>
          </p:nvPr>
        </p:nvSpPr>
        <p:spPr>
          <a:xfrm>
            <a:off x="1335850" y="2683500"/>
            <a:ext cx="25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1"/>
          <p:cNvGrpSpPr/>
          <p:nvPr/>
        </p:nvGrpSpPr>
        <p:grpSpPr>
          <a:xfrm>
            <a:off x="-2252073" y="-166025"/>
            <a:ext cx="12575870" cy="5386862"/>
            <a:chOff x="-2252073" y="-166025"/>
            <a:chExt cx="12575870" cy="5386862"/>
          </a:xfrm>
        </p:grpSpPr>
        <p:sp>
          <p:nvSpPr>
            <p:cNvPr id="465" name="Google Shape;465;p31"/>
            <p:cNvSpPr/>
            <p:nvPr/>
          </p:nvSpPr>
          <p:spPr>
            <a:xfrm rot="993073" flipH="1">
              <a:off x="8559736" y="1460242"/>
              <a:ext cx="1599286" cy="1389460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920300" y="135212"/>
              <a:ext cx="1242150" cy="916325"/>
            </a:xfrm>
            <a:custGeom>
              <a:avLst/>
              <a:gdLst/>
              <a:ahLst/>
              <a:cxnLst/>
              <a:rect l="l" t="t" r="r" b="b"/>
              <a:pathLst>
                <a:path w="49686" h="36653" extrusionOk="0">
                  <a:moveTo>
                    <a:pt x="0" y="10826"/>
                  </a:moveTo>
                  <a:cubicBezTo>
                    <a:pt x="2337" y="10949"/>
                    <a:pt x="10331" y="12548"/>
                    <a:pt x="14020" y="11564"/>
                  </a:cubicBezTo>
                  <a:cubicBezTo>
                    <a:pt x="17710" y="10580"/>
                    <a:pt x="19677" y="6809"/>
                    <a:pt x="22137" y="4923"/>
                  </a:cubicBezTo>
                  <a:cubicBezTo>
                    <a:pt x="24597" y="3037"/>
                    <a:pt x="26113" y="823"/>
                    <a:pt x="28778" y="249"/>
                  </a:cubicBezTo>
                  <a:cubicBezTo>
                    <a:pt x="31443" y="-325"/>
                    <a:pt x="35583" y="167"/>
                    <a:pt x="38125" y="1479"/>
                  </a:cubicBezTo>
                  <a:cubicBezTo>
                    <a:pt x="40667" y="2791"/>
                    <a:pt x="42758" y="3980"/>
                    <a:pt x="44029" y="8120"/>
                  </a:cubicBezTo>
                  <a:cubicBezTo>
                    <a:pt x="45300" y="12261"/>
                    <a:pt x="45299" y="21977"/>
                    <a:pt x="45750" y="26322"/>
                  </a:cubicBezTo>
                  <a:cubicBezTo>
                    <a:pt x="46201" y="30668"/>
                    <a:pt x="46078" y="32471"/>
                    <a:pt x="46734" y="34193"/>
                  </a:cubicBezTo>
                  <a:cubicBezTo>
                    <a:pt x="47390" y="35915"/>
                    <a:pt x="49194" y="36243"/>
                    <a:pt x="49686" y="3665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7" name="Google Shape;467;p31"/>
            <p:cNvSpPr/>
            <p:nvPr/>
          </p:nvSpPr>
          <p:spPr>
            <a:xfrm>
              <a:off x="1192975" y="3775675"/>
              <a:ext cx="141425" cy="461200"/>
            </a:xfrm>
            <a:custGeom>
              <a:avLst/>
              <a:gdLst/>
              <a:ahLst/>
              <a:cxnLst/>
              <a:rect l="l" t="t" r="r" b="b"/>
              <a:pathLst>
                <a:path w="5657" h="18448" extrusionOk="0">
                  <a:moveTo>
                    <a:pt x="0" y="18448"/>
                  </a:moveTo>
                  <a:cubicBezTo>
                    <a:pt x="287" y="17833"/>
                    <a:pt x="1434" y="16275"/>
                    <a:pt x="1721" y="14758"/>
                  </a:cubicBezTo>
                  <a:cubicBezTo>
                    <a:pt x="2008" y="13241"/>
                    <a:pt x="1270" y="11028"/>
                    <a:pt x="1721" y="9347"/>
                  </a:cubicBezTo>
                  <a:cubicBezTo>
                    <a:pt x="2172" y="7666"/>
                    <a:pt x="3771" y="6231"/>
                    <a:pt x="4427" y="4673"/>
                  </a:cubicBezTo>
                  <a:cubicBezTo>
                    <a:pt x="5083" y="3115"/>
                    <a:pt x="5452" y="779"/>
                    <a:pt x="5657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8" name="Google Shape;468;p31"/>
            <p:cNvSpPr/>
            <p:nvPr/>
          </p:nvSpPr>
          <p:spPr>
            <a:xfrm flipH="1">
              <a:off x="-2252073" y="1261236"/>
              <a:ext cx="3975897" cy="3454261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6900" y="2490475"/>
              <a:ext cx="412125" cy="2459700"/>
            </a:xfrm>
            <a:custGeom>
              <a:avLst/>
              <a:gdLst/>
              <a:ahLst/>
              <a:cxnLst/>
              <a:rect l="l" t="t" r="r" b="b"/>
              <a:pathLst>
                <a:path w="16485" h="98388" extrusionOk="0">
                  <a:moveTo>
                    <a:pt x="15004" y="0"/>
                  </a:moveTo>
                  <a:cubicBezTo>
                    <a:pt x="13938" y="1107"/>
                    <a:pt x="9347" y="3198"/>
                    <a:pt x="8609" y="6641"/>
                  </a:cubicBezTo>
                  <a:cubicBezTo>
                    <a:pt x="7871" y="10085"/>
                    <a:pt x="9429" y="16931"/>
                    <a:pt x="10577" y="20661"/>
                  </a:cubicBezTo>
                  <a:cubicBezTo>
                    <a:pt x="11725" y="24392"/>
                    <a:pt x="14594" y="25580"/>
                    <a:pt x="15496" y="29024"/>
                  </a:cubicBezTo>
                  <a:cubicBezTo>
                    <a:pt x="16398" y="32468"/>
                    <a:pt x="16890" y="38043"/>
                    <a:pt x="15988" y="41323"/>
                  </a:cubicBezTo>
                  <a:cubicBezTo>
                    <a:pt x="15086" y="44603"/>
                    <a:pt x="11971" y="46201"/>
                    <a:pt x="10085" y="48702"/>
                  </a:cubicBezTo>
                  <a:cubicBezTo>
                    <a:pt x="8199" y="51203"/>
                    <a:pt x="5740" y="54154"/>
                    <a:pt x="4674" y="56327"/>
                  </a:cubicBezTo>
                  <a:cubicBezTo>
                    <a:pt x="3608" y="58500"/>
                    <a:pt x="3813" y="59852"/>
                    <a:pt x="3690" y="61738"/>
                  </a:cubicBezTo>
                  <a:cubicBezTo>
                    <a:pt x="3567" y="63624"/>
                    <a:pt x="3075" y="64977"/>
                    <a:pt x="3936" y="67642"/>
                  </a:cubicBezTo>
                  <a:cubicBezTo>
                    <a:pt x="4797" y="70307"/>
                    <a:pt x="8076" y="74939"/>
                    <a:pt x="8855" y="77727"/>
                  </a:cubicBezTo>
                  <a:cubicBezTo>
                    <a:pt x="9634" y="80515"/>
                    <a:pt x="9347" y="81826"/>
                    <a:pt x="8609" y="84368"/>
                  </a:cubicBezTo>
                  <a:cubicBezTo>
                    <a:pt x="7871" y="86910"/>
                    <a:pt x="5863" y="90640"/>
                    <a:pt x="4428" y="92977"/>
                  </a:cubicBezTo>
                  <a:cubicBezTo>
                    <a:pt x="2993" y="95314"/>
                    <a:pt x="738" y="97486"/>
                    <a:pt x="0" y="983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0" name="Google Shape;470;p31"/>
            <p:cNvSpPr/>
            <p:nvPr/>
          </p:nvSpPr>
          <p:spPr>
            <a:xfrm>
              <a:off x="166025" y="4062114"/>
              <a:ext cx="1734100" cy="736475"/>
            </a:xfrm>
            <a:custGeom>
              <a:avLst/>
              <a:gdLst/>
              <a:ahLst/>
              <a:cxnLst/>
              <a:rect l="l" t="t" r="r" b="b"/>
              <a:pathLst>
                <a:path w="69364" h="29459" extrusionOk="0">
                  <a:moveTo>
                    <a:pt x="0" y="12893"/>
                  </a:moveTo>
                  <a:cubicBezTo>
                    <a:pt x="1312" y="12729"/>
                    <a:pt x="5329" y="12975"/>
                    <a:pt x="7871" y="11909"/>
                  </a:cubicBezTo>
                  <a:cubicBezTo>
                    <a:pt x="10413" y="10843"/>
                    <a:pt x="13569" y="8220"/>
                    <a:pt x="15250" y="6498"/>
                  </a:cubicBezTo>
                  <a:cubicBezTo>
                    <a:pt x="16931" y="4776"/>
                    <a:pt x="15783" y="2644"/>
                    <a:pt x="17956" y="1578"/>
                  </a:cubicBezTo>
                  <a:cubicBezTo>
                    <a:pt x="20129" y="512"/>
                    <a:pt x="25130" y="20"/>
                    <a:pt x="28287" y="102"/>
                  </a:cubicBezTo>
                  <a:cubicBezTo>
                    <a:pt x="31444" y="184"/>
                    <a:pt x="33739" y="-472"/>
                    <a:pt x="36896" y="2070"/>
                  </a:cubicBezTo>
                  <a:cubicBezTo>
                    <a:pt x="40053" y="4612"/>
                    <a:pt x="44193" y="11704"/>
                    <a:pt x="47227" y="15353"/>
                  </a:cubicBezTo>
                  <a:cubicBezTo>
                    <a:pt x="50261" y="19002"/>
                    <a:pt x="51859" y="21666"/>
                    <a:pt x="55098" y="23962"/>
                  </a:cubicBezTo>
                  <a:cubicBezTo>
                    <a:pt x="58337" y="26258"/>
                    <a:pt x="64281" y="28307"/>
                    <a:pt x="66659" y="29127"/>
                  </a:cubicBezTo>
                  <a:cubicBezTo>
                    <a:pt x="69037" y="29947"/>
                    <a:pt x="68913" y="28922"/>
                    <a:pt x="69364" y="2888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" name="Google Shape;471;p31"/>
            <p:cNvSpPr/>
            <p:nvPr/>
          </p:nvSpPr>
          <p:spPr>
            <a:xfrm>
              <a:off x="-92250" y="1830175"/>
              <a:ext cx="2496703" cy="3390662"/>
            </a:xfrm>
            <a:custGeom>
              <a:avLst/>
              <a:gdLst/>
              <a:ahLst/>
              <a:cxnLst/>
              <a:rect l="l" t="t" r="r" b="b"/>
              <a:pathLst>
                <a:path w="96175" h="130611" extrusionOk="0">
                  <a:moveTo>
                    <a:pt x="0" y="0"/>
                  </a:moveTo>
                  <a:cubicBezTo>
                    <a:pt x="2132" y="2624"/>
                    <a:pt x="9593" y="9675"/>
                    <a:pt x="12790" y="15742"/>
                  </a:cubicBezTo>
                  <a:cubicBezTo>
                    <a:pt x="15988" y="21809"/>
                    <a:pt x="17176" y="30624"/>
                    <a:pt x="19185" y="36404"/>
                  </a:cubicBezTo>
                  <a:cubicBezTo>
                    <a:pt x="21194" y="42184"/>
                    <a:pt x="22547" y="47226"/>
                    <a:pt x="24843" y="50424"/>
                  </a:cubicBezTo>
                  <a:cubicBezTo>
                    <a:pt x="27139" y="53622"/>
                    <a:pt x="29189" y="53048"/>
                    <a:pt x="32960" y="55590"/>
                  </a:cubicBezTo>
                  <a:cubicBezTo>
                    <a:pt x="36732" y="58132"/>
                    <a:pt x="42512" y="60919"/>
                    <a:pt x="47472" y="65674"/>
                  </a:cubicBezTo>
                  <a:cubicBezTo>
                    <a:pt x="52432" y="70429"/>
                    <a:pt x="58869" y="78342"/>
                    <a:pt x="62722" y="84122"/>
                  </a:cubicBezTo>
                  <a:cubicBezTo>
                    <a:pt x="66576" y="89902"/>
                    <a:pt x="67969" y="95150"/>
                    <a:pt x="70593" y="100356"/>
                  </a:cubicBezTo>
                  <a:cubicBezTo>
                    <a:pt x="73217" y="105563"/>
                    <a:pt x="75513" y="111097"/>
                    <a:pt x="78465" y="115361"/>
                  </a:cubicBezTo>
                  <a:cubicBezTo>
                    <a:pt x="81417" y="119625"/>
                    <a:pt x="85351" y="123396"/>
                    <a:pt x="88303" y="125938"/>
                  </a:cubicBezTo>
                  <a:cubicBezTo>
                    <a:pt x="91255" y="128480"/>
                    <a:pt x="94863" y="129832"/>
                    <a:pt x="96175" y="13061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2" name="Google Shape;472;p31"/>
            <p:cNvSpPr/>
            <p:nvPr/>
          </p:nvSpPr>
          <p:spPr>
            <a:xfrm>
              <a:off x="7034800" y="245975"/>
              <a:ext cx="737900" cy="750725"/>
            </a:xfrm>
            <a:custGeom>
              <a:avLst/>
              <a:gdLst/>
              <a:ahLst/>
              <a:cxnLst/>
              <a:rect l="l" t="t" r="r" b="b"/>
              <a:pathLst>
                <a:path w="29516" h="30029" extrusionOk="0">
                  <a:moveTo>
                    <a:pt x="29516" y="0"/>
                  </a:moveTo>
                  <a:cubicBezTo>
                    <a:pt x="27753" y="656"/>
                    <a:pt x="22138" y="2213"/>
                    <a:pt x="18940" y="3935"/>
                  </a:cubicBezTo>
                  <a:cubicBezTo>
                    <a:pt x="15743" y="5657"/>
                    <a:pt x="11725" y="8199"/>
                    <a:pt x="10331" y="10331"/>
                  </a:cubicBezTo>
                  <a:cubicBezTo>
                    <a:pt x="8937" y="12463"/>
                    <a:pt x="10289" y="14840"/>
                    <a:pt x="10576" y="16726"/>
                  </a:cubicBezTo>
                  <a:cubicBezTo>
                    <a:pt x="10863" y="18612"/>
                    <a:pt x="12462" y="19595"/>
                    <a:pt x="12052" y="21645"/>
                  </a:cubicBezTo>
                  <a:cubicBezTo>
                    <a:pt x="11642" y="23695"/>
                    <a:pt x="10126" y="27631"/>
                    <a:pt x="8117" y="29025"/>
                  </a:cubicBezTo>
                  <a:cubicBezTo>
                    <a:pt x="6108" y="30419"/>
                    <a:pt x="1353" y="29844"/>
                    <a:pt x="0" y="3000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3" name="Google Shape;473;p31"/>
            <p:cNvSpPr/>
            <p:nvPr/>
          </p:nvSpPr>
          <p:spPr>
            <a:xfrm>
              <a:off x="8811950" y="651825"/>
              <a:ext cx="245950" cy="356650"/>
            </a:xfrm>
            <a:custGeom>
              <a:avLst/>
              <a:gdLst/>
              <a:ahLst/>
              <a:cxnLst/>
              <a:rect l="l" t="t" r="r" b="b"/>
              <a:pathLst>
                <a:path w="9838" h="14266" extrusionOk="0">
                  <a:moveTo>
                    <a:pt x="0" y="14266"/>
                  </a:moveTo>
                  <a:cubicBezTo>
                    <a:pt x="697" y="13733"/>
                    <a:pt x="3525" y="12750"/>
                    <a:pt x="4181" y="11069"/>
                  </a:cubicBezTo>
                  <a:cubicBezTo>
                    <a:pt x="4837" y="9388"/>
                    <a:pt x="3484" y="5699"/>
                    <a:pt x="3935" y="4182"/>
                  </a:cubicBezTo>
                  <a:cubicBezTo>
                    <a:pt x="4386" y="2665"/>
                    <a:pt x="5903" y="2665"/>
                    <a:pt x="6887" y="1968"/>
                  </a:cubicBezTo>
                  <a:cubicBezTo>
                    <a:pt x="7871" y="1271"/>
                    <a:pt x="9346" y="328"/>
                    <a:pt x="9838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4" name="Google Shape;474;p31"/>
            <p:cNvSpPr/>
            <p:nvPr/>
          </p:nvSpPr>
          <p:spPr>
            <a:xfrm>
              <a:off x="8781200" y="1783300"/>
              <a:ext cx="393550" cy="296450"/>
            </a:xfrm>
            <a:custGeom>
              <a:avLst/>
              <a:gdLst/>
              <a:ahLst/>
              <a:cxnLst/>
              <a:rect l="l" t="t" r="r" b="b"/>
              <a:pathLst>
                <a:path w="15742" h="11858" extrusionOk="0">
                  <a:moveTo>
                    <a:pt x="0" y="0"/>
                  </a:moveTo>
                  <a:cubicBezTo>
                    <a:pt x="738" y="1804"/>
                    <a:pt x="2828" y="8937"/>
                    <a:pt x="4427" y="10823"/>
                  </a:cubicBezTo>
                  <a:cubicBezTo>
                    <a:pt x="6026" y="12709"/>
                    <a:pt x="7707" y="11397"/>
                    <a:pt x="9593" y="11315"/>
                  </a:cubicBezTo>
                  <a:cubicBezTo>
                    <a:pt x="11479" y="11233"/>
                    <a:pt x="14717" y="10495"/>
                    <a:pt x="15742" y="10331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5" name="Google Shape;475;p31"/>
            <p:cNvSpPr/>
            <p:nvPr/>
          </p:nvSpPr>
          <p:spPr>
            <a:xfrm>
              <a:off x="7994075" y="1549625"/>
              <a:ext cx="252125" cy="737900"/>
            </a:xfrm>
            <a:custGeom>
              <a:avLst/>
              <a:gdLst/>
              <a:ahLst/>
              <a:cxnLst/>
              <a:rect l="l" t="t" r="r" b="b"/>
              <a:pathLst>
                <a:path w="10085" h="29516" extrusionOk="0">
                  <a:moveTo>
                    <a:pt x="10085" y="29516"/>
                  </a:moveTo>
                  <a:cubicBezTo>
                    <a:pt x="9142" y="28409"/>
                    <a:pt x="5494" y="25212"/>
                    <a:pt x="4428" y="22875"/>
                  </a:cubicBezTo>
                  <a:cubicBezTo>
                    <a:pt x="3362" y="20538"/>
                    <a:pt x="3403" y="17956"/>
                    <a:pt x="3690" y="15496"/>
                  </a:cubicBezTo>
                  <a:cubicBezTo>
                    <a:pt x="3977" y="13036"/>
                    <a:pt x="5822" y="10249"/>
                    <a:pt x="6150" y="8117"/>
                  </a:cubicBezTo>
                  <a:cubicBezTo>
                    <a:pt x="6478" y="5985"/>
                    <a:pt x="6683" y="4059"/>
                    <a:pt x="5658" y="2706"/>
                  </a:cubicBezTo>
                  <a:cubicBezTo>
                    <a:pt x="4633" y="1353"/>
                    <a:pt x="943" y="451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6" name="Google Shape;476;p31"/>
            <p:cNvSpPr/>
            <p:nvPr/>
          </p:nvSpPr>
          <p:spPr>
            <a:xfrm>
              <a:off x="6647375" y="-166025"/>
              <a:ext cx="2545825" cy="3179175"/>
            </a:xfrm>
            <a:custGeom>
              <a:avLst/>
              <a:gdLst/>
              <a:ahLst/>
              <a:cxnLst/>
              <a:rect l="l" t="t" r="r" b="b"/>
              <a:pathLst>
                <a:path w="101833" h="127167" extrusionOk="0">
                  <a:moveTo>
                    <a:pt x="0" y="0"/>
                  </a:moveTo>
                  <a:cubicBezTo>
                    <a:pt x="6518" y="2050"/>
                    <a:pt x="29312" y="7010"/>
                    <a:pt x="39110" y="12298"/>
                  </a:cubicBezTo>
                  <a:cubicBezTo>
                    <a:pt x="48908" y="17586"/>
                    <a:pt x="51491" y="26811"/>
                    <a:pt x="58788" y="31730"/>
                  </a:cubicBezTo>
                  <a:cubicBezTo>
                    <a:pt x="66085" y="36650"/>
                    <a:pt x="77851" y="36937"/>
                    <a:pt x="82893" y="41815"/>
                  </a:cubicBezTo>
                  <a:cubicBezTo>
                    <a:pt x="87935" y="46694"/>
                    <a:pt x="88386" y="55303"/>
                    <a:pt x="89042" y="61001"/>
                  </a:cubicBezTo>
                  <a:cubicBezTo>
                    <a:pt x="89698" y="66699"/>
                    <a:pt x="90559" y="70512"/>
                    <a:pt x="86828" y="76005"/>
                  </a:cubicBezTo>
                  <a:cubicBezTo>
                    <a:pt x="83098" y="81498"/>
                    <a:pt x="70431" y="89370"/>
                    <a:pt x="66659" y="93961"/>
                  </a:cubicBezTo>
                  <a:cubicBezTo>
                    <a:pt x="62888" y="98553"/>
                    <a:pt x="63666" y="100028"/>
                    <a:pt x="64199" y="103554"/>
                  </a:cubicBezTo>
                  <a:cubicBezTo>
                    <a:pt x="64732" y="107080"/>
                    <a:pt x="66740" y="112163"/>
                    <a:pt x="69856" y="115115"/>
                  </a:cubicBezTo>
                  <a:cubicBezTo>
                    <a:pt x="72972" y="118067"/>
                    <a:pt x="77564" y="119255"/>
                    <a:pt x="82893" y="121264"/>
                  </a:cubicBezTo>
                  <a:cubicBezTo>
                    <a:pt x="88223" y="123273"/>
                    <a:pt x="98676" y="126183"/>
                    <a:pt x="101833" y="12716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7" name="Google Shape;477;p31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32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483" name="Google Shape;483;p32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32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485" name="Google Shape;485;p32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86" name="Google Shape;486;p32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487" name="Google Shape;487;p32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89" name="Google Shape;489;p32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91" name="Google Shape;491;p32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2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3" name="Google Shape;493;p32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96" name="Google Shape;496;p33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3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9" name="Google Shape;499;p33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0" name="Google Shape;500;p33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" name="Google Shape;502;p33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3" name="Google Shape;503;p33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4" name="Google Shape;504;p33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505" name="Google Shape;505;p33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6" name="Google Shape;506;p33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7" name="Google Shape;507;p33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0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lanotoday.it/notizie/" TargetMode="External"/><Relationship Id="rId7" Type="http://schemas.openxmlformats.org/officeDocument/2006/relationships/hyperlink" Target="https://www.poliziadistato.it/articolo/1058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i.istat.it/" TargetMode="External"/><Relationship Id="rId5" Type="http://schemas.openxmlformats.org/officeDocument/2006/relationships/hyperlink" Target="https://www.corriere.it/argomenti/furto/" TargetMode="External"/><Relationship Id="rId4" Type="http://schemas.openxmlformats.org/officeDocument/2006/relationships/hyperlink" Target="https://www.ilgiorno.it/milano/crona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/>
          <p:nvPr/>
        </p:nvSpPr>
        <p:spPr>
          <a:xfrm>
            <a:off x="1178975" y="203050"/>
            <a:ext cx="6755400" cy="2826466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1303075" y="327150"/>
            <a:ext cx="6522600" cy="26279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1303075" y="327149"/>
            <a:ext cx="6507300" cy="2627935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ctrTitle"/>
          </p:nvPr>
        </p:nvSpPr>
        <p:spPr>
          <a:xfrm>
            <a:off x="1395450" y="75320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Analysis &amp; Design</a:t>
            </a:r>
            <a:b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</a:t>
            </a:r>
            <a:b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JMOSS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Google Shape;1812;p68">
            <a:extLst>
              <a:ext uri="{FF2B5EF4-FFF2-40B4-BE49-F238E27FC236}">
                <a16:creationId xmlns:a16="http://schemas.microsoft.com/office/drawing/2014/main" id="{B6175D6D-0409-4020-9758-B1B45495FC9A}"/>
              </a:ext>
            </a:extLst>
          </p:cNvPr>
          <p:cNvSpPr/>
          <p:nvPr/>
        </p:nvSpPr>
        <p:spPr>
          <a:xfrm>
            <a:off x="3590471" y="3051497"/>
            <a:ext cx="1615440" cy="162542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812;p68">
            <a:extLst>
              <a:ext uri="{FF2B5EF4-FFF2-40B4-BE49-F238E27FC236}">
                <a16:creationId xmlns:a16="http://schemas.microsoft.com/office/drawing/2014/main" id="{7A8F0C55-33A7-4BE8-A847-05FA4D78B229}"/>
              </a:ext>
            </a:extLst>
          </p:cNvPr>
          <p:cNvSpPr/>
          <p:nvPr/>
        </p:nvSpPr>
        <p:spPr>
          <a:xfrm>
            <a:off x="5390777" y="3057619"/>
            <a:ext cx="1615440" cy="162542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12;p68">
            <a:extLst>
              <a:ext uri="{FF2B5EF4-FFF2-40B4-BE49-F238E27FC236}">
                <a16:creationId xmlns:a16="http://schemas.microsoft.com/office/drawing/2014/main" id="{95708D1D-6356-4215-AE9B-3DDF675AB7B6}"/>
              </a:ext>
            </a:extLst>
          </p:cNvPr>
          <p:cNvSpPr/>
          <p:nvPr/>
        </p:nvSpPr>
        <p:spPr>
          <a:xfrm>
            <a:off x="7182406" y="3044934"/>
            <a:ext cx="1615440" cy="162542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12;p68">
            <a:extLst>
              <a:ext uri="{FF2B5EF4-FFF2-40B4-BE49-F238E27FC236}">
                <a16:creationId xmlns:a16="http://schemas.microsoft.com/office/drawing/2014/main" id="{1E8E2432-F5AC-4051-9CE8-739174A51AC8}"/>
              </a:ext>
            </a:extLst>
          </p:cNvPr>
          <p:cNvSpPr/>
          <p:nvPr/>
        </p:nvSpPr>
        <p:spPr>
          <a:xfrm>
            <a:off x="1851965" y="3050526"/>
            <a:ext cx="1615440" cy="162542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4D180-63C3-4938-AF12-9B8BA541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887" y="3116288"/>
            <a:ext cx="1410782" cy="1410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72F107F-1A1B-46EE-AF72-EFEFEA57A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5"/>
          <a:stretch/>
        </p:blipFill>
        <p:spPr bwMode="auto">
          <a:xfrm>
            <a:off x="1946992" y="3152936"/>
            <a:ext cx="1410782" cy="1413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1814;p68">
            <a:extLst>
              <a:ext uri="{FF2B5EF4-FFF2-40B4-BE49-F238E27FC236}">
                <a16:creationId xmlns:a16="http://schemas.microsoft.com/office/drawing/2014/main" id="{B275CE10-680B-4414-9033-33292A0F60A2}"/>
              </a:ext>
            </a:extLst>
          </p:cNvPr>
          <p:cNvSpPr/>
          <p:nvPr/>
        </p:nvSpPr>
        <p:spPr>
          <a:xfrm>
            <a:off x="187448" y="3196538"/>
            <a:ext cx="1322400" cy="1322400"/>
          </a:xfrm>
          <a:prstGeom prst="roundRect">
            <a:avLst>
              <a:gd name="adj" fmla="val 143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12;p68">
            <a:extLst>
              <a:ext uri="{FF2B5EF4-FFF2-40B4-BE49-F238E27FC236}">
                <a16:creationId xmlns:a16="http://schemas.microsoft.com/office/drawing/2014/main" id="{831B7745-0814-4FED-9FAF-A432D5A4EFA4}"/>
              </a:ext>
            </a:extLst>
          </p:cNvPr>
          <p:cNvSpPr/>
          <p:nvPr/>
        </p:nvSpPr>
        <p:spPr>
          <a:xfrm>
            <a:off x="40882" y="3057619"/>
            <a:ext cx="1615440" cy="162542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F860B3-D696-4ED7-A41F-A7225F73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1" y="3142983"/>
            <a:ext cx="1410783" cy="141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604734E4-ED8D-45FB-9EDE-FD5FBE49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898" y="3131670"/>
            <a:ext cx="1412156" cy="1412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865FB1-5221-4F7A-BA38-D6348D86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39" y="3141637"/>
            <a:ext cx="1410783" cy="1410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Google Shape;520;p36">
            <a:extLst>
              <a:ext uri="{FF2B5EF4-FFF2-40B4-BE49-F238E27FC236}">
                <a16:creationId xmlns:a16="http://schemas.microsoft.com/office/drawing/2014/main" id="{53134198-5AA1-432B-B345-17EE26FAD4F2}"/>
              </a:ext>
            </a:extLst>
          </p:cNvPr>
          <p:cNvSpPr txBox="1">
            <a:spLocks/>
          </p:cNvSpPr>
          <p:nvPr/>
        </p:nvSpPr>
        <p:spPr>
          <a:xfrm>
            <a:off x="-7625" y="4552420"/>
            <a:ext cx="9144000" cy="591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0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Medium"/>
              <a:buNone/>
              <a:defRPr sz="28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oogle Shape;520;p36">
            <a:extLst>
              <a:ext uri="{FF2B5EF4-FFF2-40B4-BE49-F238E27FC236}">
                <a16:creationId xmlns:a16="http://schemas.microsoft.com/office/drawing/2014/main" id="{F553FA9C-3866-471F-8F5B-60B07C3D0F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520495"/>
            <a:ext cx="9144000" cy="579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Marco                   Xuecong               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Farouk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Sairaghav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Incesulu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Fasanella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Liu                      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Jeffar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Venkataraman</a:t>
            </a:r>
            <a:endParaRPr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337001" y="250552"/>
            <a:ext cx="784372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High-Level Architecture &amp; Technologies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94E1C3-EA76-4919-B1AE-ACB5F333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01" y="1050778"/>
            <a:ext cx="8476023" cy="384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3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825896" y="1612083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203073" y="363892"/>
            <a:ext cx="8582486" cy="800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Risk Elements - What Could Go Wrong?</a:t>
            </a:r>
          </a:p>
        </p:txBody>
      </p:sp>
      <p:grpSp>
        <p:nvGrpSpPr>
          <p:cNvPr id="626" name="Google Shape;626;p38"/>
          <p:cNvGrpSpPr/>
          <p:nvPr/>
        </p:nvGrpSpPr>
        <p:grpSpPr>
          <a:xfrm flipH="1">
            <a:off x="7010037" y="161208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681300" y="212848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5989262" y="280033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789E2F3-3616-40F7-B42D-FFE3896749AE}"/>
              </a:ext>
            </a:extLst>
          </p:cNvPr>
          <p:cNvSpPr txBox="1"/>
          <p:nvPr/>
        </p:nvSpPr>
        <p:spPr>
          <a:xfrm>
            <a:off x="319799" y="1216600"/>
            <a:ext cx="5848350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External API availability 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Change in data structure of news providers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App used by criminals to exploit “safe” zones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Data Protection &amp; </a:t>
            </a:r>
            <a:r>
              <a:rPr lang="en-US" sz="1600" dirty="0">
                <a:solidFill>
                  <a:srgbClr val="50443F"/>
                </a:solidFill>
                <a:latin typeface="Barlow" panose="00000500000000000000" pitchFamily="2" charset="0"/>
                <a:sym typeface="Barlow"/>
              </a:rPr>
              <a:t>m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alicious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 attacks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Zone discrimination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App used by trolls or criminals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8E68D21-13AC-4A7B-8141-717A63922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60" y="1975751"/>
            <a:ext cx="12573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EA304-A445-4155-8CB1-919408B66963}"/>
              </a:ext>
            </a:extLst>
          </p:cNvPr>
          <p:cNvSpPr txBox="1"/>
          <p:nvPr/>
        </p:nvSpPr>
        <p:spPr>
          <a:xfrm>
            <a:off x="7083184" y="2126479"/>
            <a:ext cx="35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781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33;p38">
            <a:extLst>
              <a:ext uri="{FF2B5EF4-FFF2-40B4-BE49-F238E27FC236}">
                <a16:creationId xmlns:a16="http://schemas.microsoft.com/office/drawing/2014/main" id="{47BDBF8D-6482-4DD5-9781-023512AE842D}"/>
              </a:ext>
            </a:extLst>
          </p:cNvPr>
          <p:cNvGrpSpPr/>
          <p:nvPr/>
        </p:nvGrpSpPr>
        <p:grpSpPr>
          <a:xfrm flipH="1">
            <a:off x="5282880" y="1168386"/>
            <a:ext cx="2925373" cy="1982641"/>
            <a:chOff x="5044233" y="483096"/>
            <a:chExt cx="2925373" cy="1982641"/>
          </a:xfrm>
        </p:grpSpPr>
        <p:sp>
          <p:nvSpPr>
            <p:cNvPr id="65" name="Google Shape;534;p38">
              <a:extLst>
                <a:ext uri="{FF2B5EF4-FFF2-40B4-BE49-F238E27FC236}">
                  <a16:creationId xmlns:a16="http://schemas.microsoft.com/office/drawing/2014/main" id="{CE7AE596-7FA8-4C5A-987F-7200276DEE26}"/>
                </a:ext>
              </a:extLst>
            </p:cNvPr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35;p38">
              <a:extLst>
                <a:ext uri="{FF2B5EF4-FFF2-40B4-BE49-F238E27FC236}">
                  <a16:creationId xmlns:a16="http://schemas.microsoft.com/office/drawing/2014/main" id="{F01AE987-60DA-489C-A191-C27664EC3067}"/>
                </a:ext>
              </a:extLst>
            </p:cNvPr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6;p38">
              <a:extLst>
                <a:ext uri="{FF2B5EF4-FFF2-40B4-BE49-F238E27FC236}">
                  <a16:creationId xmlns:a16="http://schemas.microsoft.com/office/drawing/2014/main" id="{F9622F3C-9830-4F27-81E0-099255881F08}"/>
                </a:ext>
              </a:extLst>
            </p:cNvPr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7;p38">
              <a:extLst>
                <a:ext uri="{FF2B5EF4-FFF2-40B4-BE49-F238E27FC236}">
                  <a16:creationId xmlns:a16="http://schemas.microsoft.com/office/drawing/2014/main" id="{5D323E51-F54F-4B8E-82B8-4F7D0149CB31}"/>
                </a:ext>
              </a:extLst>
            </p:cNvPr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55"/>
          <p:cNvGrpSpPr/>
          <p:nvPr/>
        </p:nvGrpSpPr>
        <p:grpSpPr>
          <a:xfrm>
            <a:off x="4663716" y="3478420"/>
            <a:ext cx="3924777" cy="1121807"/>
            <a:chOff x="4017875" y="3138475"/>
            <a:chExt cx="2948300" cy="842704"/>
          </a:xfrm>
        </p:grpSpPr>
        <p:sp>
          <p:nvSpPr>
            <p:cNvPr id="1161" name="Google Shape;1161;p55"/>
            <p:cNvSpPr/>
            <p:nvPr/>
          </p:nvSpPr>
          <p:spPr>
            <a:xfrm>
              <a:off x="4030675" y="3809704"/>
              <a:ext cx="2935500" cy="171475"/>
            </a:xfrm>
            <a:custGeom>
              <a:avLst/>
              <a:gdLst/>
              <a:ahLst/>
              <a:cxnLst/>
              <a:rect l="l" t="t" r="r" b="b"/>
              <a:pathLst>
                <a:path w="117420" h="6859" extrusionOk="0">
                  <a:moveTo>
                    <a:pt x="58710" y="0"/>
                  </a:moveTo>
                  <a:cubicBezTo>
                    <a:pt x="26289" y="0"/>
                    <a:pt x="0" y="1536"/>
                    <a:pt x="0" y="3429"/>
                  </a:cubicBezTo>
                  <a:cubicBezTo>
                    <a:pt x="0" y="5322"/>
                    <a:pt x="26289" y="6858"/>
                    <a:pt x="58710" y="6858"/>
                  </a:cubicBezTo>
                  <a:cubicBezTo>
                    <a:pt x="74283" y="6858"/>
                    <a:pt x="89214" y="6501"/>
                    <a:pt x="100215" y="5858"/>
                  </a:cubicBezTo>
                  <a:cubicBezTo>
                    <a:pt x="111228" y="5215"/>
                    <a:pt x="117420" y="4334"/>
                    <a:pt x="117420" y="3429"/>
                  </a:cubicBezTo>
                  <a:cubicBezTo>
                    <a:pt x="117420" y="2524"/>
                    <a:pt x="111228" y="1655"/>
                    <a:pt x="100215" y="1012"/>
                  </a:cubicBezTo>
                  <a:cubicBezTo>
                    <a:pt x="89214" y="369"/>
                    <a:pt x="74283" y="0"/>
                    <a:pt x="5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5"/>
            <p:cNvSpPr/>
            <p:nvPr/>
          </p:nvSpPr>
          <p:spPr>
            <a:xfrm>
              <a:off x="5767050" y="3138475"/>
              <a:ext cx="1076500" cy="464100"/>
            </a:xfrm>
            <a:custGeom>
              <a:avLst/>
              <a:gdLst/>
              <a:ahLst/>
              <a:cxnLst/>
              <a:rect l="l" t="t" r="r" b="b"/>
              <a:pathLst>
                <a:path w="43060" h="18564" extrusionOk="0">
                  <a:moveTo>
                    <a:pt x="24078" y="1"/>
                  </a:moveTo>
                  <a:cubicBezTo>
                    <a:pt x="21721" y="1"/>
                    <a:pt x="20020" y="2045"/>
                    <a:pt x="20711" y="3938"/>
                  </a:cubicBezTo>
                  <a:cubicBezTo>
                    <a:pt x="21270" y="5448"/>
                    <a:pt x="20108" y="6578"/>
                    <a:pt x="18204" y="6578"/>
                  </a:cubicBezTo>
                  <a:cubicBezTo>
                    <a:pt x="17270" y="6578"/>
                    <a:pt x="16159" y="6306"/>
                    <a:pt x="14984" y="5676"/>
                  </a:cubicBezTo>
                  <a:cubicBezTo>
                    <a:pt x="14269" y="5292"/>
                    <a:pt x="13539" y="5125"/>
                    <a:pt x="12835" y="5125"/>
                  </a:cubicBezTo>
                  <a:cubicBezTo>
                    <a:pt x="10023" y="5125"/>
                    <a:pt x="7622" y="7793"/>
                    <a:pt x="8221" y="9974"/>
                  </a:cubicBezTo>
                  <a:cubicBezTo>
                    <a:pt x="8737" y="11820"/>
                    <a:pt x="8620" y="12553"/>
                    <a:pt x="7789" y="12553"/>
                  </a:cubicBezTo>
                  <a:cubicBezTo>
                    <a:pt x="7392" y="12553"/>
                    <a:pt x="6833" y="12386"/>
                    <a:pt x="6102" y="12093"/>
                  </a:cubicBezTo>
                  <a:cubicBezTo>
                    <a:pt x="5789" y="11966"/>
                    <a:pt x="5442" y="11906"/>
                    <a:pt x="5080" y="11906"/>
                  </a:cubicBezTo>
                  <a:cubicBezTo>
                    <a:pt x="2832" y="11906"/>
                    <a:pt x="1" y="14212"/>
                    <a:pt x="1221" y="17082"/>
                  </a:cubicBezTo>
                  <a:cubicBezTo>
                    <a:pt x="1693" y="18193"/>
                    <a:pt x="6340" y="18564"/>
                    <a:pt x="12327" y="18564"/>
                  </a:cubicBezTo>
                  <a:cubicBezTo>
                    <a:pt x="24300" y="18564"/>
                    <a:pt x="41630" y="17082"/>
                    <a:pt x="41630" y="17082"/>
                  </a:cubicBezTo>
                  <a:cubicBezTo>
                    <a:pt x="41630" y="17082"/>
                    <a:pt x="43059" y="12320"/>
                    <a:pt x="40178" y="11367"/>
                  </a:cubicBezTo>
                  <a:cubicBezTo>
                    <a:pt x="37297" y="10415"/>
                    <a:pt x="35582" y="8188"/>
                    <a:pt x="35689" y="5676"/>
                  </a:cubicBezTo>
                  <a:cubicBezTo>
                    <a:pt x="35757" y="3874"/>
                    <a:pt x="34229" y="2108"/>
                    <a:pt x="32521" y="2108"/>
                  </a:cubicBezTo>
                  <a:cubicBezTo>
                    <a:pt x="31837" y="2108"/>
                    <a:pt x="31125" y="2391"/>
                    <a:pt x="30474" y="3069"/>
                  </a:cubicBezTo>
                  <a:cubicBezTo>
                    <a:pt x="29987" y="3574"/>
                    <a:pt x="29618" y="3779"/>
                    <a:pt x="29309" y="3779"/>
                  </a:cubicBezTo>
                  <a:cubicBezTo>
                    <a:pt x="28179" y="3779"/>
                    <a:pt x="27859" y="1030"/>
                    <a:pt x="25474" y="235"/>
                  </a:cubicBezTo>
                  <a:cubicBezTo>
                    <a:pt x="24993" y="74"/>
                    <a:pt x="24524" y="1"/>
                    <a:pt x="24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4123525" y="3232525"/>
              <a:ext cx="819775" cy="396675"/>
            </a:xfrm>
            <a:custGeom>
              <a:avLst/>
              <a:gdLst/>
              <a:ahLst/>
              <a:cxnLst/>
              <a:rect l="l" t="t" r="r" b="b"/>
              <a:pathLst>
                <a:path w="32791" h="15867" extrusionOk="0">
                  <a:moveTo>
                    <a:pt x="22414" y="1"/>
                  </a:moveTo>
                  <a:cubicBezTo>
                    <a:pt x="21619" y="1"/>
                    <a:pt x="20731" y="298"/>
                    <a:pt x="19765" y="1033"/>
                  </a:cubicBezTo>
                  <a:cubicBezTo>
                    <a:pt x="18281" y="2159"/>
                    <a:pt x="17475" y="2554"/>
                    <a:pt x="16924" y="2554"/>
                  </a:cubicBezTo>
                  <a:cubicBezTo>
                    <a:pt x="15900" y="2554"/>
                    <a:pt x="15749" y="1192"/>
                    <a:pt x="13753" y="604"/>
                  </a:cubicBezTo>
                  <a:cubicBezTo>
                    <a:pt x="13319" y="477"/>
                    <a:pt x="12909" y="419"/>
                    <a:pt x="12527" y="419"/>
                  </a:cubicBezTo>
                  <a:cubicBezTo>
                    <a:pt x="10202" y="419"/>
                    <a:pt x="8943" y="2570"/>
                    <a:pt x="10109" y="4248"/>
                  </a:cubicBezTo>
                  <a:cubicBezTo>
                    <a:pt x="10109" y="4248"/>
                    <a:pt x="9738" y="4156"/>
                    <a:pt x="9200" y="4156"/>
                  </a:cubicBezTo>
                  <a:cubicBezTo>
                    <a:pt x="8188" y="4156"/>
                    <a:pt x="6584" y="4481"/>
                    <a:pt x="5752" y="6355"/>
                  </a:cubicBezTo>
                  <a:cubicBezTo>
                    <a:pt x="4490" y="9224"/>
                    <a:pt x="5752" y="11022"/>
                    <a:pt x="5752" y="11022"/>
                  </a:cubicBezTo>
                  <a:cubicBezTo>
                    <a:pt x="5752" y="11022"/>
                    <a:pt x="5704" y="11021"/>
                    <a:pt x="5618" y="11021"/>
                  </a:cubicBezTo>
                  <a:cubicBezTo>
                    <a:pt x="4752" y="11021"/>
                    <a:pt x="1" y="11168"/>
                    <a:pt x="477" y="14427"/>
                  </a:cubicBezTo>
                  <a:cubicBezTo>
                    <a:pt x="633" y="15492"/>
                    <a:pt x="3415" y="15867"/>
                    <a:pt x="7250" y="15867"/>
                  </a:cubicBezTo>
                  <a:cubicBezTo>
                    <a:pt x="16321" y="15867"/>
                    <a:pt x="31279" y="13773"/>
                    <a:pt x="31279" y="13773"/>
                  </a:cubicBezTo>
                  <a:cubicBezTo>
                    <a:pt x="32791" y="12261"/>
                    <a:pt x="31421" y="9689"/>
                    <a:pt x="29909" y="9379"/>
                  </a:cubicBezTo>
                  <a:cubicBezTo>
                    <a:pt x="28397" y="9082"/>
                    <a:pt x="26885" y="6415"/>
                    <a:pt x="26802" y="4724"/>
                  </a:cubicBezTo>
                  <a:cubicBezTo>
                    <a:pt x="26747" y="3409"/>
                    <a:pt x="25109" y="1"/>
                    <a:pt x="22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4017875" y="3543200"/>
              <a:ext cx="2923000" cy="136050"/>
            </a:xfrm>
            <a:custGeom>
              <a:avLst/>
              <a:gdLst/>
              <a:ahLst/>
              <a:cxnLst/>
              <a:rect l="l" t="t" r="r" b="b"/>
              <a:pathLst>
                <a:path w="116920" h="5442" extrusionOk="0">
                  <a:moveTo>
                    <a:pt x="1215" y="0"/>
                  </a:moveTo>
                  <a:cubicBezTo>
                    <a:pt x="524" y="36"/>
                    <a:pt x="0" y="619"/>
                    <a:pt x="48" y="1298"/>
                  </a:cubicBezTo>
                  <a:lnTo>
                    <a:pt x="48" y="5441"/>
                  </a:lnTo>
                  <a:lnTo>
                    <a:pt x="116920" y="5441"/>
                  </a:lnTo>
                  <a:lnTo>
                    <a:pt x="116920" y="1298"/>
                  </a:lnTo>
                  <a:cubicBezTo>
                    <a:pt x="116920" y="1274"/>
                    <a:pt x="116920" y="1262"/>
                    <a:pt x="116920" y="1238"/>
                  </a:cubicBezTo>
                  <a:cubicBezTo>
                    <a:pt x="116920" y="560"/>
                    <a:pt x="116372" y="0"/>
                    <a:pt x="1156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4185450" y="3542900"/>
              <a:ext cx="181900" cy="136350"/>
            </a:xfrm>
            <a:custGeom>
              <a:avLst/>
              <a:gdLst/>
              <a:ahLst/>
              <a:cxnLst/>
              <a:rect l="l" t="t" r="r" b="b"/>
              <a:pathLst>
                <a:path w="727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75" y="5453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4533700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4874225" y="3542900"/>
              <a:ext cx="181900" cy="136350"/>
            </a:xfrm>
            <a:custGeom>
              <a:avLst/>
              <a:gdLst/>
              <a:ahLst/>
              <a:cxnLst/>
              <a:rect l="l" t="t" r="r" b="b"/>
              <a:pathLst>
                <a:path w="727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75" y="5453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>
              <a:off x="5222475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5"/>
            <p:cNvSpPr/>
            <p:nvPr/>
          </p:nvSpPr>
          <p:spPr>
            <a:xfrm>
              <a:off x="5563000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5"/>
            <p:cNvSpPr/>
            <p:nvPr/>
          </p:nvSpPr>
          <p:spPr>
            <a:xfrm>
              <a:off x="5903825" y="3542900"/>
              <a:ext cx="181575" cy="136350"/>
            </a:xfrm>
            <a:custGeom>
              <a:avLst/>
              <a:gdLst/>
              <a:ahLst/>
              <a:cxnLst/>
              <a:rect l="l" t="t" r="r" b="b"/>
              <a:pathLst>
                <a:path w="7263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63" y="5453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>
              <a:off x="6251775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5"/>
            <p:cNvSpPr/>
            <p:nvPr/>
          </p:nvSpPr>
          <p:spPr>
            <a:xfrm>
              <a:off x="6592600" y="3542900"/>
              <a:ext cx="181575" cy="136350"/>
            </a:xfrm>
            <a:custGeom>
              <a:avLst/>
              <a:gdLst/>
              <a:ahLst/>
              <a:cxnLst/>
              <a:rect l="l" t="t" r="r" b="b"/>
              <a:pathLst>
                <a:path w="7263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63" y="5453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55"/>
          <p:cNvGrpSpPr/>
          <p:nvPr/>
        </p:nvGrpSpPr>
        <p:grpSpPr>
          <a:xfrm>
            <a:off x="5633195" y="1620434"/>
            <a:ext cx="1565192" cy="2877555"/>
            <a:chOff x="7681125" y="1795825"/>
            <a:chExt cx="1175775" cy="2161625"/>
          </a:xfrm>
        </p:grpSpPr>
        <p:sp>
          <p:nvSpPr>
            <p:cNvPr id="1174" name="Google Shape;1174;p55"/>
            <p:cNvSpPr/>
            <p:nvPr/>
          </p:nvSpPr>
          <p:spPr>
            <a:xfrm>
              <a:off x="7736775" y="3685775"/>
              <a:ext cx="143500" cy="135750"/>
            </a:xfrm>
            <a:custGeom>
              <a:avLst/>
              <a:gdLst/>
              <a:ahLst/>
              <a:cxnLst/>
              <a:rect l="l" t="t" r="r" b="b"/>
              <a:pathLst>
                <a:path w="5740" h="5430" extrusionOk="0">
                  <a:moveTo>
                    <a:pt x="4061" y="0"/>
                  </a:moveTo>
                  <a:lnTo>
                    <a:pt x="1" y="3739"/>
                  </a:lnTo>
                  <a:lnTo>
                    <a:pt x="1680" y="5430"/>
                  </a:lnTo>
                  <a:lnTo>
                    <a:pt x="5740" y="1691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5"/>
            <p:cNvSpPr/>
            <p:nvPr/>
          </p:nvSpPr>
          <p:spPr>
            <a:xfrm>
              <a:off x="7681125" y="3769600"/>
              <a:ext cx="156850" cy="170825"/>
            </a:xfrm>
            <a:custGeom>
              <a:avLst/>
              <a:gdLst/>
              <a:ahLst/>
              <a:cxnLst/>
              <a:rect l="l" t="t" r="r" b="b"/>
              <a:pathLst>
                <a:path w="6274" h="6833" extrusionOk="0">
                  <a:moveTo>
                    <a:pt x="2156" y="0"/>
                  </a:moveTo>
                  <a:cubicBezTo>
                    <a:pt x="2119" y="0"/>
                    <a:pt x="2082" y="10"/>
                    <a:pt x="2048" y="29"/>
                  </a:cubicBezTo>
                  <a:lnTo>
                    <a:pt x="215" y="1195"/>
                  </a:lnTo>
                  <a:cubicBezTo>
                    <a:pt x="48" y="1291"/>
                    <a:pt x="0" y="1517"/>
                    <a:pt x="108" y="1672"/>
                  </a:cubicBezTo>
                  <a:cubicBezTo>
                    <a:pt x="119" y="1696"/>
                    <a:pt x="131" y="1719"/>
                    <a:pt x="155" y="1743"/>
                  </a:cubicBezTo>
                  <a:cubicBezTo>
                    <a:pt x="822" y="2386"/>
                    <a:pt x="1346" y="2839"/>
                    <a:pt x="2167" y="3672"/>
                  </a:cubicBezTo>
                  <a:cubicBezTo>
                    <a:pt x="2679" y="4184"/>
                    <a:pt x="4156" y="5791"/>
                    <a:pt x="4858" y="6506"/>
                  </a:cubicBezTo>
                  <a:cubicBezTo>
                    <a:pt x="5096" y="6743"/>
                    <a:pt x="5343" y="6832"/>
                    <a:pt x="5558" y="6832"/>
                  </a:cubicBezTo>
                  <a:cubicBezTo>
                    <a:pt x="5978" y="6832"/>
                    <a:pt x="6274" y="6492"/>
                    <a:pt x="6132" y="6256"/>
                  </a:cubicBezTo>
                  <a:cubicBezTo>
                    <a:pt x="5132" y="4672"/>
                    <a:pt x="4549" y="3291"/>
                    <a:pt x="4513" y="2505"/>
                  </a:cubicBezTo>
                  <a:cubicBezTo>
                    <a:pt x="4513" y="2362"/>
                    <a:pt x="4441" y="2219"/>
                    <a:pt x="4334" y="2112"/>
                  </a:cubicBezTo>
                  <a:lnTo>
                    <a:pt x="2310" y="64"/>
                  </a:lnTo>
                  <a:cubicBezTo>
                    <a:pt x="2267" y="22"/>
                    <a:pt x="2212" y="0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5"/>
            <p:cNvSpPr/>
            <p:nvPr/>
          </p:nvSpPr>
          <p:spPr>
            <a:xfrm>
              <a:off x="7786200" y="3829125"/>
              <a:ext cx="28900" cy="20725"/>
            </a:xfrm>
            <a:custGeom>
              <a:avLst/>
              <a:gdLst/>
              <a:ahLst/>
              <a:cxnLst/>
              <a:rect l="l" t="t" r="r" b="b"/>
              <a:pathLst>
                <a:path w="1156" h="829" extrusionOk="0">
                  <a:moveTo>
                    <a:pt x="179" y="148"/>
                  </a:moveTo>
                  <a:cubicBezTo>
                    <a:pt x="465" y="207"/>
                    <a:pt x="738" y="327"/>
                    <a:pt x="988" y="493"/>
                  </a:cubicBezTo>
                  <a:cubicBezTo>
                    <a:pt x="1000" y="505"/>
                    <a:pt x="1024" y="529"/>
                    <a:pt x="1024" y="553"/>
                  </a:cubicBezTo>
                  <a:cubicBezTo>
                    <a:pt x="1036" y="565"/>
                    <a:pt x="1036" y="588"/>
                    <a:pt x="1000" y="624"/>
                  </a:cubicBezTo>
                  <a:cubicBezTo>
                    <a:pt x="953" y="684"/>
                    <a:pt x="881" y="719"/>
                    <a:pt x="810" y="719"/>
                  </a:cubicBezTo>
                  <a:cubicBezTo>
                    <a:pt x="536" y="612"/>
                    <a:pt x="310" y="410"/>
                    <a:pt x="179" y="148"/>
                  </a:cubicBezTo>
                  <a:close/>
                  <a:moveTo>
                    <a:pt x="51" y="0"/>
                  </a:moveTo>
                  <a:cubicBezTo>
                    <a:pt x="35" y="0"/>
                    <a:pt x="21" y="9"/>
                    <a:pt x="12" y="17"/>
                  </a:cubicBezTo>
                  <a:cubicBezTo>
                    <a:pt x="0" y="41"/>
                    <a:pt x="0" y="65"/>
                    <a:pt x="12" y="88"/>
                  </a:cubicBezTo>
                  <a:cubicBezTo>
                    <a:pt x="119" y="267"/>
                    <a:pt x="238" y="434"/>
                    <a:pt x="381" y="588"/>
                  </a:cubicBezTo>
                  <a:cubicBezTo>
                    <a:pt x="488" y="708"/>
                    <a:pt x="631" y="803"/>
                    <a:pt x="798" y="827"/>
                  </a:cubicBezTo>
                  <a:cubicBezTo>
                    <a:pt x="809" y="828"/>
                    <a:pt x="820" y="828"/>
                    <a:pt x="831" y="828"/>
                  </a:cubicBezTo>
                  <a:cubicBezTo>
                    <a:pt x="929" y="828"/>
                    <a:pt x="1031" y="781"/>
                    <a:pt x="1096" y="696"/>
                  </a:cubicBezTo>
                  <a:cubicBezTo>
                    <a:pt x="1143" y="648"/>
                    <a:pt x="1155" y="577"/>
                    <a:pt x="1131" y="517"/>
                  </a:cubicBezTo>
                  <a:cubicBezTo>
                    <a:pt x="1048" y="243"/>
                    <a:pt x="167" y="17"/>
                    <a:pt x="72" y="5"/>
                  </a:cubicBez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5"/>
            <p:cNvSpPr/>
            <p:nvPr/>
          </p:nvSpPr>
          <p:spPr>
            <a:xfrm>
              <a:off x="7785900" y="3819075"/>
              <a:ext cx="30375" cy="13925"/>
            </a:xfrm>
            <a:custGeom>
              <a:avLst/>
              <a:gdLst/>
              <a:ahLst/>
              <a:cxnLst/>
              <a:rect l="l" t="t" r="r" b="b"/>
              <a:pathLst>
                <a:path w="1215" h="557" extrusionOk="0">
                  <a:moveTo>
                    <a:pt x="929" y="109"/>
                  </a:moveTo>
                  <a:cubicBezTo>
                    <a:pt x="977" y="109"/>
                    <a:pt x="1024" y="121"/>
                    <a:pt x="1060" y="157"/>
                  </a:cubicBezTo>
                  <a:lnTo>
                    <a:pt x="1084" y="181"/>
                  </a:lnTo>
                  <a:cubicBezTo>
                    <a:pt x="1108" y="205"/>
                    <a:pt x="1120" y="240"/>
                    <a:pt x="1096" y="276"/>
                  </a:cubicBezTo>
                  <a:cubicBezTo>
                    <a:pt x="1019" y="382"/>
                    <a:pt x="678" y="441"/>
                    <a:pt x="392" y="441"/>
                  </a:cubicBezTo>
                  <a:cubicBezTo>
                    <a:pt x="325" y="441"/>
                    <a:pt x="260" y="438"/>
                    <a:pt x="203" y="431"/>
                  </a:cubicBezTo>
                  <a:cubicBezTo>
                    <a:pt x="405" y="240"/>
                    <a:pt x="655" y="133"/>
                    <a:pt x="929" y="109"/>
                  </a:cubicBezTo>
                  <a:close/>
                  <a:moveTo>
                    <a:pt x="887" y="0"/>
                  </a:moveTo>
                  <a:cubicBezTo>
                    <a:pt x="532" y="0"/>
                    <a:pt x="47" y="408"/>
                    <a:pt x="24" y="431"/>
                  </a:cubicBezTo>
                  <a:cubicBezTo>
                    <a:pt x="12" y="443"/>
                    <a:pt x="0" y="467"/>
                    <a:pt x="0" y="479"/>
                  </a:cubicBezTo>
                  <a:cubicBezTo>
                    <a:pt x="12" y="490"/>
                    <a:pt x="24" y="490"/>
                    <a:pt x="36" y="502"/>
                  </a:cubicBezTo>
                  <a:lnTo>
                    <a:pt x="60" y="514"/>
                  </a:lnTo>
                  <a:cubicBezTo>
                    <a:pt x="146" y="542"/>
                    <a:pt x="279" y="556"/>
                    <a:pt x="425" y="556"/>
                  </a:cubicBezTo>
                  <a:cubicBezTo>
                    <a:pt x="723" y="556"/>
                    <a:pt x="1071" y="495"/>
                    <a:pt x="1167" y="359"/>
                  </a:cubicBezTo>
                  <a:cubicBezTo>
                    <a:pt x="1215" y="276"/>
                    <a:pt x="1215" y="181"/>
                    <a:pt x="1155" y="121"/>
                  </a:cubicBezTo>
                  <a:cubicBezTo>
                    <a:pt x="1096" y="50"/>
                    <a:pt x="1012" y="14"/>
                    <a:pt x="929" y="2"/>
                  </a:cubicBezTo>
                  <a:cubicBezTo>
                    <a:pt x="915" y="1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5"/>
            <p:cNvSpPr/>
            <p:nvPr/>
          </p:nvSpPr>
          <p:spPr>
            <a:xfrm>
              <a:off x="8377050" y="2206700"/>
              <a:ext cx="447400" cy="315700"/>
            </a:xfrm>
            <a:custGeom>
              <a:avLst/>
              <a:gdLst/>
              <a:ahLst/>
              <a:cxnLst/>
              <a:rect l="l" t="t" r="r" b="b"/>
              <a:pathLst>
                <a:path w="17896" h="12628" extrusionOk="0">
                  <a:moveTo>
                    <a:pt x="16631" y="0"/>
                  </a:moveTo>
                  <a:cubicBezTo>
                    <a:pt x="15142" y="0"/>
                    <a:pt x="12421" y="220"/>
                    <a:pt x="12145" y="1013"/>
                  </a:cubicBezTo>
                  <a:cubicBezTo>
                    <a:pt x="11792" y="2014"/>
                    <a:pt x="7455" y="9279"/>
                    <a:pt x="6443" y="9279"/>
                  </a:cubicBezTo>
                  <a:cubicBezTo>
                    <a:pt x="6395" y="9279"/>
                    <a:pt x="6355" y="9262"/>
                    <a:pt x="6322" y="9229"/>
                  </a:cubicBezTo>
                  <a:cubicBezTo>
                    <a:pt x="5608" y="8478"/>
                    <a:pt x="1822" y="2406"/>
                    <a:pt x="1822" y="2406"/>
                  </a:cubicBezTo>
                  <a:lnTo>
                    <a:pt x="0" y="5049"/>
                  </a:lnTo>
                  <a:cubicBezTo>
                    <a:pt x="0" y="5049"/>
                    <a:pt x="3327" y="12627"/>
                    <a:pt x="6490" y="12627"/>
                  </a:cubicBezTo>
                  <a:cubicBezTo>
                    <a:pt x="6577" y="12627"/>
                    <a:pt x="6664" y="12622"/>
                    <a:pt x="6751" y="12610"/>
                  </a:cubicBezTo>
                  <a:cubicBezTo>
                    <a:pt x="9990" y="12158"/>
                    <a:pt x="12740" y="3299"/>
                    <a:pt x="12740" y="3299"/>
                  </a:cubicBezTo>
                  <a:cubicBezTo>
                    <a:pt x="12740" y="3299"/>
                    <a:pt x="13098" y="3313"/>
                    <a:pt x="13607" y="3313"/>
                  </a:cubicBezTo>
                  <a:cubicBezTo>
                    <a:pt x="14600" y="3313"/>
                    <a:pt x="16166" y="3261"/>
                    <a:pt x="16764" y="2954"/>
                  </a:cubicBezTo>
                  <a:cubicBezTo>
                    <a:pt x="17669" y="2478"/>
                    <a:pt x="17895" y="192"/>
                    <a:pt x="17574" y="61"/>
                  </a:cubicBezTo>
                  <a:cubicBezTo>
                    <a:pt x="17490" y="25"/>
                    <a:pt x="17130" y="0"/>
                    <a:pt x="1663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5"/>
            <p:cNvSpPr/>
            <p:nvPr/>
          </p:nvSpPr>
          <p:spPr>
            <a:xfrm>
              <a:off x="8336550" y="2191825"/>
              <a:ext cx="153925" cy="260475"/>
            </a:xfrm>
            <a:custGeom>
              <a:avLst/>
              <a:gdLst/>
              <a:ahLst/>
              <a:cxnLst/>
              <a:rect l="l" t="t" r="r" b="b"/>
              <a:pathLst>
                <a:path w="6157" h="10419" extrusionOk="0">
                  <a:moveTo>
                    <a:pt x="668" y="1"/>
                  </a:moveTo>
                  <a:lnTo>
                    <a:pt x="1" y="7180"/>
                  </a:lnTo>
                  <a:lnTo>
                    <a:pt x="3418" y="10419"/>
                  </a:lnTo>
                  <a:lnTo>
                    <a:pt x="6156" y="6835"/>
                  </a:lnTo>
                  <a:cubicBezTo>
                    <a:pt x="6156" y="6835"/>
                    <a:pt x="3049" y="418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5"/>
            <p:cNvSpPr/>
            <p:nvPr/>
          </p:nvSpPr>
          <p:spPr>
            <a:xfrm>
              <a:off x="7805550" y="2715700"/>
              <a:ext cx="531025" cy="1045100"/>
            </a:xfrm>
            <a:custGeom>
              <a:avLst/>
              <a:gdLst/>
              <a:ahLst/>
              <a:cxnLst/>
              <a:rect l="l" t="t" r="r" b="b"/>
              <a:pathLst>
                <a:path w="21241" h="41804" extrusionOk="0">
                  <a:moveTo>
                    <a:pt x="21241" y="1"/>
                  </a:moveTo>
                  <a:lnTo>
                    <a:pt x="10621" y="3489"/>
                  </a:lnTo>
                  <a:cubicBezTo>
                    <a:pt x="10621" y="3489"/>
                    <a:pt x="10109" y="16289"/>
                    <a:pt x="8585" y="22480"/>
                  </a:cubicBezTo>
                  <a:cubicBezTo>
                    <a:pt x="7049" y="28671"/>
                    <a:pt x="0" y="38708"/>
                    <a:pt x="0" y="38708"/>
                  </a:cubicBezTo>
                  <a:lnTo>
                    <a:pt x="2512" y="41804"/>
                  </a:lnTo>
                  <a:cubicBezTo>
                    <a:pt x="2512" y="41804"/>
                    <a:pt x="7930" y="37470"/>
                    <a:pt x="11775" y="29219"/>
                  </a:cubicBezTo>
                  <a:cubicBezTo>
                    <a:pt x="15621" y="20968"/>
                    <a:pt x="21241" y="1"/>
                    <a:pt x="212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5"/>
            <p:cNvSpPr/>
            <p:nvPr/>
          </p:nvSpPr>
          <p:spPr>
            <a:xfrm>
              <a:off x="7805550" y="2715700"/>
              <a:ext cx="531025" cy="1045100"/>
            </a:xfrm>
            <a:custGeom>
              <a:avLst/>
              <a:gdLst/>
              <a:ahLst/>
              <a:cxnLst/>
              <a:rect l="l" t="t" r="r" b="b"/>
              <a:pathLst>
                <a:path w="21241" h="41804" extrusionOk="0">
                  <a:moveTo>
                    <a:pt x="21241" y="1"/>
                  </a:moveTo>
                  <a:lnTo>
                    <a:pt x="10621" y="3489"/>
                  </a:lnTo>
                  <a:cubicBezTo>
                    <a:pt x="10621" y="3489"/>
                    <a:pt x="10109" y="16289"/>
                    <a:pt x="8585" y="22480"/>
                  </a:cubicBezTo>
                  <a:cubicBezTo>
                    <a:pt x="7049" y="28671"/>
                    <a:pt x="0" y="38708"/>
                    <a:pt x="0" y="38708"/>
                  </a:cubicBezTo>
                  <a:lnTo>
                    <a:pt x="2512" y="41804"/>
                  </a:lnTo>
                  <a:cubicBezTo>
                    <a:pt x="2512" y="41804"/>
                    <a:pt x="7930" y="37470"/>
                    <a:pt x="11775" y="29219"/>
                  </a:cubicBezTo>
                  <a:cubicBezTo>
                    <a:pt x="15621" y="20968"/>
                    <a:pt x="21241" y="1"/>
                    <a:pt x="2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5"/>
            <p:cNvSpPr/>
            <p:nvPr/>
          </p:nvSpPr>
          <p:spPr>
            <a:xfrm>
              <a:off x="8338950" y="3744400"/>
              <a:ext cx="95575" cy="151250"/>
            </a:xfrm>
            <a:custGeom>
              <a:avLst/>
              <a:gdLst/>
              <a:ahLst/>
              <a:cxnLst/>
              <a:rect l="l" t="t" r="r" b="b"/>
              <a:pathLst>
                <a:path w="3823" h="6050" extrusionOk="0">
                  <a:moveTo>
                    <a:pt x="2262" y="1"/>
                  </a:moveTo>
                  <a:lnTo>
                    <a:pt x="0" y="751"/>
                  </a:lnTo>
                  <a:lnTo>
                    <a:pt x="1560" y="6049"/>
                  </a:lnTo>
                  <a:lnTo>
                    <a:pt x="3822" y="5299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5"/>
            <p:cNvSpPr/>
            <p:nvPr/>
          </p:nvSpPr>
          <p:spPr>
            <a:xfrm>
              <a:off x="8367825" y="3866625"/>
              <a:ext cx="199200" cy="90825"/>
            </a:xfrm>
            <a:custGeom>
              <a:avLst/>
              <a:gdLst/>
              <a:ahLst/>
              <a:cxnLst/>
              <a:rect l="l" t="t" r="r" b="b"/>
              <a:pathLst>
                <a:path w="7968" h="3633" extrusionOk="0">
                  <a:moveTo>
                    <a:pt x="3090" y="1"/>
                  </a:moveTo>
                  <a:cubicBezTo>
                    <a:pt x="3022" y="1"/>
                    <a:pt x="2955" y="13"/>
                    <a:pt x="2893" y="41"/>
                  </a:cubicBezTo>
                  <a:lnTo>
                    <a:pt x="143" y="946"/>
                  </a:lnTo>
                  <a:cubicBezTo>
                    <a:pt x="60" y="982"/>
                    <a:pt x="0" y="1065"/>
                    <a:pt x="12" y="1172"/>
                  </a:cubicBezTo>
                  <a:lnTo>
                    <a:pt x="238" y="3327"/>
                  </a:lnTo>
                  <a:cubicBezTo>
                    <a:pt x="258" y="3511"/>
                    <a:pt x="411" y="3632"/>
                    <a:pt x="577" y="3632"/>
                  </a:cubicBezTo>
                  <a:cubicBezTo>
                    <a:pt x="615" y="3632"/>
                    <a:pt x="653" y="3626"/>
                    <a:pt x="691" y="3613"/>
                  </a:cubicBezTo>
                  <a:cubicBezTo>
                    <a:pt x="1572" y="3315"/>
                    <a:pt x="2215" y="3029"/>
                    <a:pt x="3322" y="2660"/>
                  </a:cubicBezTo>
                  <a:cubicBezTo>
                    <a:pt x="4012" y="2434"/>
                    <a:pt x="6096" y="1815"/>
                    <a:pt x="7049" y="1494"/>
                  </a:cubicBezTo>
                  <a:cubicBezTo>
                    <a:pt x="7967" y="1191"/>
                    <a:pt x="7807" y="242"/>
                    <a:pt x="7411" y="242"/>
                  </a:cubicBezTo>
                  <a:cubicBezTo>
                    <a:pt x="7401" y="242"/>
                    <a:pt x="7392" y="242"/>
                    <a:pt x="7382" y="243"/>
                  </a:cubicBezTo>
                  <a:cubicBezTo>
                    <a:pt x="6703" y="317"/>
                    <a:pt x="6074" y="353"/>
                    <a:pt x="5513" y="353"/>
                  </a:cubicBezTo>
                  <a:cubicBezTo>
                    <a:pt x="4539" y="353"/>
                    <a:pt x="3771" y="245"/>
                    <a:pt x="3310" y="41"/>
                  </a:cubicBezTo>
                  <a:cubicBezTo>
                    <a:pt x="3241" y="16"/>
                    <a:pt x="3165" y="1"/>
                    <a:pt x="3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5"/>
            <p:cNvSpPr/>
            <p:nvPr/>
          </p:nvSpPr>
          <p:spPr>
            <a:xfrm>
              <a:off x="8444900" y="3853600"/>
              <a:ext cx="28600" cy="20600"/>
            </a:xfrm>
            <a:custGeom>
              <a:avLst/>
              <a:gdLst/>
              <a:ahLst/>
              <a:cxnLst/>
              <a:rect l="l" t="t" r="r" b="b"/>
              <a:pathLst>
                <a:path w="1144" h="824" extrusionOk="0">
                  <a:moveTo>
                    <a:pt x="894" y="124"/>
                  </a:moveTo>
                  <a:cubicBezTo>
                    <a:pt x="906" y="124"/>
                    <a:pt x="918" y="127"/>
                    <a:pt x="929" y="133"/>
                  </a:cubicBezTo>
                  <a:cubicBezTo>
                    <a:pt x="932" y="131"/>
                    <a:pt x="936" y="129"/>
                    <a:pt x="940" y="129"/>
                  </a:cubicBezTo>
                  <a:cubicBezTo>
                    <a:pt x="953" y="129"/>
                    <a:pt x="971" y="145"/>
                    <a:pt x="989" y="181"/>
                  </a:cubicBezTo>
                  <a:cubicBezTo>
                    <a:pt x="1025" y="252"/>
                    <a:pt x="1025" y="324"/>
                    <a:pt x="989" y="395"/>
                  </a:cubicBezTo>
                  <a:cubicBezTo>
                    <a:pt x="775" y="598"/>
                    <a:pt x="489" y="693"/>
                    <a:pt x="191" y="693"/>
                  </a:cubicBezTo>
                  <a:cubicBezTo>
                    <a:pt x="382" y="467"/>
                    <a:pt x="608" y="276"/>
                    <a:pt x="858" y="133"/>
                  </a:cubicBezTo>
                  <a:cubicBezTo>
                    <a:pt x="870" y="127"/>
                    <a:pt x="882" y="124"/>
                    <a:pt x="894" y="124"/>
                  </a:cubicBezTo>
                  <a:close/>
                  <a:moveTo>
                    <a:pt x="923" y="0"/>
                  </a:moveTo>
                  <a:cubicBezTo>
                    <a:pt x="617" y="0"/>
                    <a:pt x="70" y="648"/>
                    <a:pt x="13" y="729"/>
                  </a:cubicBezTo>
                  <a:cubicBezTo>
                    <a:pt x="1" y="741"/>
                    <a:pt x="1" y="764"/>
                    <a:pt x="13" y="788"/>
                  </a:cubicBezTo>
                  <a:cubicBezTo>
                    <a:pt x="25" y="812"/>
                    <a:pt x="37" y="824"/>
                    <a:pt x="72" y="824"/>
                  </a:cubicBezTo>
                  <a:cubicBezTo>
                    <a:pt x="275" y="800"/>
                    <a:pt x="477" y="764"/>
                    <a:pt x="679" y="705"/>
                  </a:cubicBezTo>
                  <a:cubicBezTo>
                    <a:pt x="834" y="669"/>
                    <a:pt x="977" y="574"/>
                    <a:pt x="1072" y="443"/>
                  </a:cubicBezTo>
                  <a:cubicBezTo>
                    <a:pt x="1132" y="348"/>
                    <a:pt x="1144" y="229"/>
                    <a:pt x="1084" y="121"/>
                  </a:cubicBezTo>
                  <a:cubicBezTo>
                    <a:pt x="1072" y="62"/>
                    <a:pt x="1013" y="14"/>
                    <a:pt x="953" y="2"/>
                  </a:cubicBezTo>
                  <a:cubicBezTo>
                    <a:pt x="943" y="1"/>
                    <a:pt x="933" y="0"/>
                    <a:pt x="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>
              <a:off x="8441050" y="3845900"/>
              <a:ext cx="18475" cy="30700"/>
            </a:xfrm>
            <a:custGeom>
              <a:avLst/>
              <a:gdLst/>
              <a:ahLst/>
              <a:cxnLst/>
              <a:rect l="l" t="t" r="r" b="b"/>
              <a:pathLst>
                <a:path w="739" h="1228" extrusionOk="0">
                  <a:moveTo>
                    <a:pt x="381" y="1"/>
                  </a:moveTo>
                  <a:cubicBezTo>
                    <a:pt x="368" y="19"/>
                    <a:pt x="356" y="39"/>
                    <a:pt x="345" y="59"/>
                  </a:cubicBezTo>
                  <a:lnTo>
                    <a:pt x="345" y="59"/>
                  </a:lnTo>
                  <a:cubicBezTo>
                    <a:pt x="361" y="54"/>
                    <a:pt x="377" y="51"/>
                    <a:pt x="393" y="48"/>
                  </a:cubicBezTo>
                  <a:cubicBezTo>
                    <a:pt x="415" y="39"/>
                    <a:pt x="437" y="35"/>
                    <a:pt x="459" y="35"/>
                  </a:cubicBezTo>
                  <a:cubicBezTo>
                    <a:pt x="464" y="35"/>
                    <a:pt x="469" y="35"/>
                    <a:pt x="474" y="35"/>
                  </a:cubicBezTo>
                  <a:lnTo>
                    <a:pt x="474" y="35"/>
                  </a:lnTo>
                  <a:cubicBezTo>
                    <a:pt x="458" y="18"/>
                    <a:pt x="437" y="8"/>
                    <a:pt x="417" y="1"/>
                  </a:cubicBezTo>
                  <a:close/>
                  <a:moveTo>
                    <a:pt x="474" y="35"/>
                  </a:moveTo>
                  <a:cubicBezTo>
                    <a:pt x="486" y="48"/>
                    <a:pt x="495" y="64"/>
                    <a:pt x="500" y="84"/>
                  </a:cubicBezTo>
                  <a:cubicBezTo>
                    <a:pt x="583" y="215"/>
                    <a:pt x="417" y="691"/>
                    <a:pt x="250" y="941"/>
                  </a:cubicBezTo>
                  <a:cubicBezTo>
                    <a:pt x="179" y="679"/>
                    <a:pt x="191" y="406"/>
                    <a:pt x="274" y="298"/>
                  </a:cubicBezTo>
                  <a:lnTo>
                    <a:pt x="286" y="298"/>
                  </a:lnTo>
                  <a:cubicBezTo>
                    <a:pt x="286" y="215"/>
                    <a:pt x="307" y="132"/>
                    <a:pt x="345" y="59"/>
                  </a:cubicBezTo>
                  <a:lnTo>
                    <a:pt x="345" y="59"/>
                  </a:lnTo>
                  <a:cubicBezTo>
                    <a:pt x="279" y="80"/>
                    <a:pt x="219" y="124"/>
                    <a:pt x="191" y="191"/>
                  </a:cubicBezTo>
                  <a:cubicBezTo>
                    <a:pt x="0" y="489"/>
                    <a:pt x="167" y="1156"/>
                    <a:pt x="167" y="1191"/>
                  </a:cubicBezTo>
                  <a:cubicBezTo>
                    <a:pt x="179" y="1215"/>
                    <a:pt x="191" y="1227"/>
                    <a:pt x="214" y="1227"/>
                  </a:cubicBezTo>
                  <a:cubicBezTo>
                    <a:pt x="226" y="1227"/>
                    <a:pt x="226" y="1215"/>
                    <a:pt x="238" y="1203"/>
                  </a:cubicBezTo>
                  <a:lnTo>
                    <a:pt x="262" y="1203"/>
                  </a:lnTo>
                  <a:cubicBezTo>
                    <a:pt x="452" y="1001"/>
                    <a:pt x="738" y="346"/>
                    <a:pt x="607" y="132"/>
                  </a:cubicBezTo>
                  <a:cubicBezTo>
                    <a:pt x="583" y="75"/>
                    <a:pt x="531" y="40"/>
                    <a:pt x="474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7998425" y="2681175"/>
              <a:ext cx="435800" cy="1124575"/>
            </a:xfrm>
            <a:custGeom>
              <a:avLst/>
              <a:gdLst/>
              <a:ahLst/>
              <a:cxnLst/>
              <a:rect l="l" t="t" r="r" b="b"/>
              <a:pathLst>
                <a:path w="17432" h="4498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0" y="3942"/>
                    <a:pt x="84" y="8026"/>
                    <a:pt x="1120" y="11931"/>
                  </a:cubicBezTo>
                  <a:cubicBezTo>
                    <a:pt x="2417" y="16622"/>
                    <a:pt x="13562" y="44982"/>
                    <a:pt x="13562" y="44982"/>
                  </a:cubicBezTo>
                  <a:lnTo>
                    <a:pt x="17431" y="43863"/>
                  </a:lnTo>
                  <a:lnTo>
                    <a:pt x="9240" y="10121"/>
                  </a:lnTo>
                  <a:cubicBezTo>
                    <a:pt x="9240" y="10121"/>
                    <a:pt x="12300" y="5775"/>
                    <a:pt x="13526" y="1382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5"/>
            <p:cNvSpPr/>
            <p:nvPr/>
          </p:nvSpPr>
          <p:spPr>
            <a:xfrm>
              <a:off x="8298175" y="3748875"/>
              <a:ext cx="152125" cy="80975"/>
            </a:xfrm>
            <a:custGeom>
              <a:avLst/>
              <a:gdLst/>
              <a:ahLst/>
              <a:cxnLst/>
              <a:rect l="l" t="t" r="r" b="b"/>
              <a:pathLst>
                <a:path w="6085" h="3239" extrusionOk="0">
                  <a:moveTo>
                    <a:pt x="5751" y="0"/>
                  </a:moveTo>
                  <a:lnTo>
                    <a:pt x="0" y="1560"/>
                  </a:lnTo>
                  <a:lnTo>
                    <a:pt x="1214" y="3239"/>
                  </a:lnTo>
                  <a:lnTo>
                    <a:pt x="6084" y="16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5"/>
            <p:cNvSpPr/>
            <p:nvPr/>
          </p:nvSpPr>
          <p:spPr>
            <a:xfrm>
              <a:off x="8298175" y="3748875"/>
              <a:ext cx="152125" cy="80975"/>
            </a:xfrm>
            <a:custGeom>
              <a:avLst/>
              <a:gdLst/>
              <a:ahLst/>
              <a:cxnLst/>
              <a:rect l="l" t="t" r="r" b="b"/>
              <a:pathLst>
                <a:path w="6085" h="3239" extrusionOk="0">
                  <a:moveTo>
                    <a:pt x="5751" y="0"/>
                  </a:moveTo>
                  <a:lnTo>
                    <a:pt x="0" y="1560"/>
                  </a:lnTo>
                  <a:lnTo>
                    <a:pt x="1214" y="3239"/>
                  </a:lnTo>
                  <a:lnTo>
                    <a:pt x="6084" y="16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7774000" y="3659875"/>
              <a:ext cx="122950" cy="136950"/>
            </a:xfrm>
            <a:custGeom>
              <a:avLst/>
              <a:gdLst/>
              <a:ahLst/>
              <a:cxnLst/>
              <a:rect l="l" t="t" r="r" b="b"/>
              <a:pathLst>
                <a:path w="4918" h="5478" extrusionOk="0">
                  <a:moveTo>
                    <a:pt x="965" y="0"/>
                  </a:moveTo>
                  <a:lnTo>
                    <a:pt x="0" y="1834"/>
                  </a:lnTo>
                  <a:lnTo>
                    <a:pt x="3608" y="5477"/>
                  </a:lnTo>
                  <a:lnTo>
                    <a:pt x="4917" y="446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7774000" y="3659875"/>
              <a:ext cx="122950" cy="136950"/>
            </a:xfrm>
            <a:custGeom>
              <a:avLst/>
              <a:gdLst/>
              <a:ahLst/>
              <a:cxnLst/>
              <a:rect l="l" t="t" r="r" b="b"/>
              <a:pathLst>
                <a:path w="4918" h="5478" extrusionOk="0">
                  <a:moveTo>
                    <a:pt x="965" y="0"/>
                  </a:moveTo>
                  <a:lnTo>
                    <a:pt x="0" y="1834"/>
                  </a:lnTo>
                  <a:lnTo>
                    <a:pt x="3608" y="5477"/>
                  </a:lnTo>
                  <a:lnTo>
                    <a:pt x="4917" y="446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7988900" y="2161900"/>
              <a:ext cx="415850" cy="661875"/>
            </a:xfrm>
            <a:custGeom>
              <a:avLst/>
              <a:gdLst/>
              <a:ahLst/>
              <a:cxnLst/>
              <a:rect l="l" t="t" r="r" b="b"/>
              <a:pathLst>
                <a:path w="16634" h="26475" extrusionOk="0">
                  <a:moveTo>
                    <a:pt x="5337" y="0"/>
                  </a:moveTo>
                  <a:cubicBezTo>
                    <a:pt x="4475" y="0"/>
                    <a:pt x="3611" y="36"/>
                    <a:pt x="2739" y="103"/>
                  </a:cubicBezTo>
                  <a:cubicBezTo>
                    <a:pt x="2977" y="2758"/>
                    <a:pt x="3013" y="5425"/>
                    <a:pt x="2846" y="8080"/>
                  </a:cubicBezTo>
                  <a:cubicBezTo>
                    <a:pt x="2751" y="9937"/>
                    <a:pt x="2560" y="11687"/>
                    <a:pt x="2370" y="13283"/>
                  </a:cubicBezTo>
                  <a:cubicBezTo>
                    <a:pt x="1894" y="16998"/>
                    <a:pt x="0" y="23891"/>
                    <a:pt x="0" y="23891"/>
                  </a:cubicBezTo>
                  <a:lnTo>
                    <a:pt x="9787" y="26475"/>
                  </a:lnTo>
                  <a:lnTo>
                    <a:pt x="10680" y="22153"/>
                  </a:lnTo>
                  <a:lnTo>
                    <a:pt x="11585" y="26475"/>
                  </a:lnTo>
                  <a:lnTo>
                    <a:pt x="13526" y="25284"/>
                  </a:lnTo>
                  <a:cubicBezTo>
                    <a:pt x="16562" y="15676"/>
                    <a:pt x="16633" y="5984"/>
                    <a:pt x="16252" y="3198"/>
                  </a:cubicBezTo>
                  <a:cubicBezTo>
                    <a:pt x="16133" y="2258"/>
                    <a:pt x="15479" y="1484"/>
                    <a:pt x="14574" y="1198"/>
                  </a:cubicBezTo>
                  <a:cubicBezTo>
                    <a:pt x="14121" y="1055"/>
                    <a:pt x="13609" y="900"/>
                    <a:pt x="13062" y="769"/>
                  </a:cubicBezTo>
                  <a:cubicBezTo>
                    <a:pt x="12847" y="734"/>
                    <a:pt x="12633" y="674"/>
                    <a:pt x="12419" y="638"/>
                  </a:cubicBezTo>
                  <a:cubicBezTo>
                    <a:pt x="10633" y="329"/>
                    <a:pt x="8835" y="138"/>
                    <a:pt x="7037" y="43"/>
                  </a:cubicBezTo>
                  <a:cubicBezTo>
                    <a:pt x="6692" y="31"/>
                    <a:pt x="6346" y="19"/>
                    <a:pt x="6001" y="7"/>
                  </a:cubicBezTo>
                  <a:cubicBezTo>
                    <a:pt x="5780" y="2"/>
                    <a:pt x="5559" y="0"/>
                    <a:pt x="5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8164825" y="2012650"/>
              <a:ext cx="141025" cy="202700"/>
            </a:xfrm>
            <a:custGeom>
              <a:avLst/>
              <a:gdLst/>
              <a:ahLst/>
              <a:cxnLst/>
              <a:rect l="l" t="t" r="r" b="b"/>
              <a:pathLst>
                <a:path w="5641" h="8108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1345" y="1763"/>
                    <a:pt x="1345" y="4977"/>
                    <a:pt x="0" y="6001"/>
                  </a:cubicBezTo>
                  <a:cubicBezTo>
                    <a:pt x="964" y="7239"/>
                    <a:pt x="2405" y="8001"/>
                    <a:pt x="3977" y="8097"/>
                  </a:cubicBezTo>
                  <a:cubicBezTo>
                    <a:pt x="4064" y="8104"/>
                    <a:pt x="4146" y="8108"/>
                    <a:pt x="4225" y="8108"/>
                  </a:cubicBezTo>
                  <a:cubicBezTo>
                    <a:pt x="5486" y="8108"/>
                    <a:pt x="5640" y="7156"/>
                    <a:pt x="5394" y="6585"/>
                  </a:cubicBezTo>
                  <a:cubicBezTo>
                    <a:pt x="3512" y="5918"/>
                    <a:pt x="3715" y="4489"/>
                    <a:pt x="4203" y="3179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8221675" y="2045100"/>
              <a:ext cx="47925" cy="70275"/>
            </a:xfrm>
            <a:custGeom>
              <a:avLst/>
              <a:gdLst/>
              <a:ahLst/>
              <a:cxnLst/>
              <a:rect l="l" t="t" r="r" b="b"/>
              <a:pathLst>
                <a:path w="1917" h="2811" extrusionOk="0">
                  <a:moveTo>
                    <a:pt x="143" y="0"/>
                  </a:moveTo>
                  <a:cubicBezTo>
                    <a:pt x="36" y="298"/>
                    <a:pt x="0" y="607"/>
                    <a:pt x="12" y="929"/>
                  </a:cubicBezTo>
                  <a:cubicBezTo>
                    <a:pt x="0" y="1715"/>
                    <a:pt x="917" y="2631"/>
                    <a:pt x="1643" y="2810"/>
                  </a:cubicBezTo>
                  <a:cubicBezTo>
                    <a:pt x="1715" y="2500"/>
                    <a:pt x="1798" y="2179"/>
                    <a:pt x="1917" y="1881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5"/>
            <p:cNvSpPr/>
            <p:nvPr/>
          </p:nvSpPr>
          <p:spPr>
            <a:xfrm>
              <a:off x="8189225" y="1868700"/>
              <a:ext cx="181600" cy="233650"/>
            </a:xfrm>
            <a:custGeom>
              <a:avLst/>
              <a:gdLst/>
              <a:ahLst/>
              <a:cxnLst/>
              <a:rect l="l" t="t" r="r" b="b"/>
              <a:pathLst>
                <a:path w="7264" h="9346" extrusionOk="0">
                  <a:moveTo>
                    <a:pt x="3522" y="0"/>
                  </a:moveTo>
                  <a:cubicBezTo>
                    <a:pt x="1867" y="0"/>
                    <a:pt x="352" y="1294"/>
                    <a:pt x="298" y="3127"/>
                  </a:cubicBezTo>
                  <a:cubicBezTo>
                    <a:pt x="179" y="5485"/>
                    <a:pt x="0" y="6866"/>
                    <a:pt x="1060" y="8187"/>
                  </a:cubicBezTo>
                  <a:cubicBezTo>
                    <a:pt x="1691" y="8985"/>
                    <a:pt x="2550" y="9345"/>
                    <a:pt x="3406" y="9345"/>
                  </a:cubicBezTo>
                  <a:cubicBezTo>
                    <a:pt x="4697" y="9345"/>
                    <a:pt x="5983" y="8526"/>
                    <a:pt x="6477" y="7151"/>
                  </a:cubicBezTo>
                  <a:cubicBezTo>
                    <a:pt x="7204" y="5092"/>
                    <a:pt x="7263" y="1579"/>
                    <a:pt x="5072" y="401"/>
                  </a:cubicBezTo>
                  <a:cubicBezTo>
                    <a:pt x="4569" y="126"/>
                    <a:pt x="4038" y="0"/>
                    <a:pt x="352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8282975" y="1965000"/>
              <a:ext cx="12525" cy="17325"/>
            </a:xfrm>
            <a:custGeom>
              <a:avLst/>
              <a:gdLst/>
              <a:ahLst/>
              <a:cxnLst/>
              <a:rect l="l" t="t" r="r" b="b"/>
              <a:pathLst>
                <a:path w="501" h="693" extrusionOk="0">
                  <a:moveTo>
                    <a:pt x="285" y="1"/>
                  </a:moveTo>
                  <a:cubicBezTo>
                    <a:pt x="170" y="1"/>
                    <a:pt x="59" y="140"/>
                    <a:pt x="37" y="323"/>
                  </a:cubicBezTo>
                  <a:cubicBezTo>
                    <a:pt x="1" y="501"/>
                    <a:pt x="96" y="680"/>
                    <a:pt x="227" y="692"/>
                  </a:cubicBezTo>
                  <a:cubicBezTo>
                    <a:pt x="232" y="692"/>
                    <a:pt x="236" y="693"/>
                    <a:pt x="241" y="693"/>
                  </a:cubicBezTo>
                  <a:cubicBezTo>
                    <a:pt x="355" y="693"/>
                    <a:pt x="466" y="554"/>
                    <a:pt x="489" y="370"/>
                  </a:cubicBezTo>
                  <a:cubicBezTo>
                    <a:pt x="501" y="168"/>
                    <a:pt x="418" y="13"/>
                    <a:pt x="298" y="1"/>
                  </a:cubicBezTo>
                  <a:cubicBezTo>
                    <a:pt x="294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5"/>
            <p:cNvSpPr/>
            <p:nvPr/>
          </p:nvSpPr>
          <p:spPr>
            <a:xfrm>
              <a:off x="8336850" y="1970650"/>
              <a:ext cx="12825" cy="17375"/>
            </a:xfrm>
            <a:custGeom>
              <a:avLst/>
              <a:gdLst/>
              <a:ahLst/>
              <a:cxnLst/>
              <a:rect l="l" t="t" r="r" b="b"/>
              <a:pathLst>
                <a:path w="513" h="695" extrusionOk="0">
                  <a:moveTo>
                    <a:pt x="284" y="1"/>
                  </a:moveTo>
                  <a:cubicBezTo>
                    <a:pt x="160" y="1"/>
                    <a:pt x="59" y="151"/>
                    <a:pt x="37" y="323"/>
                  </a:cubicBezTo>
                  <a:cubicBezTo>
                    <a:pt x="1" y="514"/>
                    <a:pt x="96" y="680"/>
                    <a:pt x="227" y="692"/>
                  </a:cubicBezTo>
                  <a:cubicBezTo>
                    <a:pt x="235" y="694"/>
                    <a:pt x="243" y="695"/>
                    <a:pt x="251" y="695"/>
                  </a:cubicBezTo>
                  <a:cubicBezTo>
                    <a:pt x="362" y="695"/>
                    <a:pt x="467" y="548"/>
                    <a:pt x="489" y="371"/>
                  </a:cubicBezTo>
                  <a:cubicBezTo>
                    <a:pt x="513" y="180"/>
                    <a:pt x="418" y="14"/>
                    <a:pt x="298" y="2"/>
                  </a:cubicBezTo>
                  <a:cubicBezTo>
                    <a:pt x="294" y="1"/>
                    <a:pt x="289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5"/>
            <p:cNvSpPr/>
            <p:nvPr/>
          </p:nvSpPr>
          <p:spPr>
            <a:xfrm>
              <a:off x="8315425" y="1979600"/>
              <a:ext cx="23550" cy="46750"/>
            </a:xfrm>
            <a:custGeom>
              <a:avLst/>
              <a:gdLst/>
              <a:ahLst/>
              <a:cxnLst/>
              <a:rect l="l" t="t" r="r" b="b"/>
              <a:pathLst>
                <a:path w="942" h="1870" extrusionOk="0">
                  <a:moveTo>
                    <a:pt x="191" y="1"/>
                  </a:moveTo>
                  <a:lnTo>
                    <a:pt x="1" y="1799"/>
                  </a:lnTo>
                  <a:cubicBezTo>
                    <a:pt x="125" y="1847"/>
                    <a:pt x="256" y="1870"/>
                    <a:pt x="386" y="1870"/>
                  </a:cubicBezTo>
                  <a:cubicBezTo>
                    <a:pt x="579" y="1870"/>
                    <a:pt x="771" y="1820"/>
                    <a:pt x="941" y="1727"/>
                  </a:cubicBezTo>
                  <a:cubicBezTo>
                    <a:pt x="608" y="1191"/>
                    <a:pt x="358" y="608"/>
                    <a:pt x="19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5"/>
            <p:cNvSpPr/>
            <p:nvPr/>
          </p:nvSpPr>
          <p:spPr>
            <a:xfrm>
              <a:off x="8266600" y="1939800"/>
              <a:ext cx="27725" cy="14050"/>
            </a:xfrm>
            <a:custGeom>
              <a:avLst/>
              <a:gdLst/>
              <a:ahLst/>
              <a:cxnLst/>
              <a:rect l="l" t="t" r="r" b="b"/>
              <a:pathLst>
                <a:path w="1109" h="562" extrusionOk="0">
                  <a:moveTo>
                    <a:pt x="864" y="0"/>
                  </a:moveTo>
                  <a:cubicBezTo>
                    <a:pt x="554" y="0"/>
                    <a:pt x="255" y="138"/>
                    <a:pt x="37" y="366"/>
                  </a:cubicBezTo>
                  <a:cubicBezTo>
                    <a:pt x="1" y="414"/>
                    <a:pt x="1" y="486"/>
                    <a:pt x="37" y="533"/>
                  </a:cubicBezTo>
                  <a:lnTo>
                    <a:pt x="96" y="557"/>
                  </a:lnTo>
                  <a:cubicBezTo>
                    <a:pt x="105" y="560"/>
                    <a:pt x="115" y="561"/>
                    <a:pt x="125" y="561"/>
                  </a:cubicBezTo>
                  <a:cubicBezTo>
                    <a:pt x="154" y="561"/>
                    <a:pt x="185" y="548"/>
                    <a:pt x="203" y="521"/>
                  </a:cubicBezTo>
                  <a:cubicBezTo>
                    <a:pt x="376" y="327"/>
                    <a:pt x="628" y="220"/>
                    <a:pt x="887" y="220"/>
                  </a:cubicBezTo>
                  <a:cubicBezTo>
                    <a:pt x="913" y="220"/>
                    <a:pt x="939" y="221"/>
                    <a:pt x="965" y="224"/>
                  </a:cubicBezTo>
                  <a:cubicBezTo>
                    <a:pt x="973" y="225"/>
                    <a:pt x="981" y="226"/>
                    <a:pt x="988" y="226"/>
                  </a:cubicBezTo>
                  <a:cubicBezTo>
                    <a:pt x="1039" y="226"/>
                    <a:pt x="1086" y="192"/>
                    <a:pt x="1096" y="140"/>
                  </a:cubicBezTo>
                  <a:cubicBezTo>
                    <a:pt x="1108" y="81"/>
                    <a:pt x="1073" y="21"/>
                    <a:pt x="1013" y="9"/>
                  </a:cubicBezTo>
                  <a:lnTo>
                    <a:pt x="1001" y="9"/>
                  </a:lnTo>
                  <a:cubicBezTo>
                    <a:pt x="955" y="3"/>
                    <a:pt x="910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5"/>
            <p:cNvSpPr/>
            <p:nvPr/>
          </p:nvSpPr>
          <p:spPr>
            <a:xfrm>
              <a:off x="8259175" y="2016700"/>
              <a:ext cx="33350" cy="26925"/>
            </a:xfrm>
            <a:custGeom>
              <a:avLst/>
              <a:gdLst/>
              <a:ahLst/>
              <a:cxnLst/>
              <a:rect l="l" t="t" r="r" b="b"/>
              <a:pathLst>
                <a:path w="1334" h="1077" extrusionOk="0">
                  <a:moveTo>
                    <a:pt x="74" y="0"/>
                  </a:moveTo>
                  <a:cubicBezTo>
                    <a:pt x="66" y="0"/>
                    <a:pt x="57" y="2"/>
                    <a:pt x="48" y="5"/>
                  </a:cubicBezTo>
                  <a:cubicBezTo>
                    <a:pt x="24" y="17"/>
                    <a:pt x="0" y="53"/>
                    <a:pt x="12" y="77"/>
                  </a:cubicBezTo>
                  <a:cubicBezTo>
                    <a:pt x="238" y="600"/>
                    <a:pt x="703" y="969"/>
                    <a:pt x="1262" y="1077"/>
                  </a:cubicBezTo>
                  <a:lnTo>
                    <a:pt x="1274" y="1053"/>
                  </a:lnTo>
                  <a:cubicBezTo>
                    <a:pt x="1278" y="1055"/>
                    <a:pt x="1283" y="1056"/>
                    <a:pt x="1288" y="1056"/>
                  </a:cubicBezTo>
                  <a:cubicBezTo>
                    <a:pt x="1310" y="1056"/>
                    <a:pt x="1334" y="1035"/>
                    <a:pt x="1334" y="1005"/>
                  </a:cubicBezTo>
                  <a:cubicBezTo>
                    <a:pt x="1334" y="981"/>
                    <a:pt x="1310" y="946"/>
                    <a:pt x="1286" y="946"/>
                  </a:cubicBezTo>
                  <a:cubicBezTo>
                    <a:pt x="774" y="839"/>
                    <a:pt x="346" y="505"/>
                    <a:pt x="131" y="29"/>
                  </a:cubicBezTo>
                  <a:cubicBezTo>
                    <a:pt x="114" y="11"/>
                    <a:pt x="96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5"/>
            <p:cNvSpPr/>
            <p:nvPr/>
          </p:nvSpPr>
          <p:spPr>
            <a:xfrm>
              <a:off x="8344000" y="1941150"/>
              <a:ext cx="22650" cy="21750"/>
            </a:xfrm>
            <a:custGeom>
              <a:avLst/>
              <a:gdLst/>
              <a:ahLst/>
              <a:cxnLst/>
              <a:rect l="l" t="t" r="r" b="b"/>
              <a:pathLst>
                <a:path w="906" h="870" extrusionOk="0">
                  <a:moveTo>
                    <a:pt x="120" y="1"/>
                  </a:moveTo>
                  <a:cubicBezTo>
                    <a:pt x="69" y="1"/>
                    <a:pt x="23" y="34"/>
                    <a:pt x="12" y="86"/>
                  </a:cubicBezTo>
                  <a:cubicBezTo>
                    <a:pt x="1" y="146"/>
                    <a:pt x="36" y="205"/>
                    <a:pt x="96" y="217"/>
                  </a:cubicBezTo>
                  <a:cubicBezTo>
                    <a:pt x="370" y="301"/>
                    <a:pt x="584" y="515"/>
                    <a:pt x="679" y="789"/>
                  </a:cubicBezTo>
                  <a:cubicBezTo>
                    <a:pt x="691" y="824"/>
                    <a:pt x="715" y="848"/>
                    <a:pt x="763" y="860"/>
                  </a:cubicBezTo>
                  <a:cubicBezTo>
                    <a:pt x="769" y="866"/>
                    <a:pt x="777" y="869"/>
                    <a:pt x="788" y="869"/>
                  </a:cubicBezTo>
                  <a:cubicBezTo>
                    <a:pt x="798" y="869"/>
                    <a:pt x="810" y="866"/>
                    <a:pt x="822" y="860"/>
                  </a:cubicBezTo>
                  <a:cubicBezTo>
                    <a:pt x="882" y="836"/>
                    <a:pt x="905" y="777"/>
                    <a:pt x="894" y="717"/>
                  </a:cubicBezTo>
                  <a:cubicBezTo>
                    <a:pt x="774" y="372"/>
                    <a:pt x="501" y="98"/>
                    <a:pt x="143" y="3"/>
                  </a:cubicBezTo>
                  <a:cubicBezTo>
                    <a:pt x="136" y="1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5"/>
            <p:cNvSpPr/>
            <p:nvPr/>
          </p:nvSpPr>
          <p:spPr>
            <a:xfrm>
              <a:off x="8147250" y="1848200"/>
              <a:ext cx="226850" cy="212700"/>
            </a:xfrm>
            <a:custGeom>
              <a:avLst/>
              <a:gdLst/>
              <a:ahLst/>
              <a:cxnLst/>
              <a:rect l="l" t="t" r="r" b="b"/>
              <a:pathLst>
                <a:path w="9074" h="8508" extrusionOk="0">
                  <a:moveTo>
                    <a:pt x="5291" y="1"/>
                  </a:moveTo>
                  <a:cubicBezTo>
                    <a:pt x="4971" y="1"/>
                    <a:pt x="4632" y="24"/>
                    <a:pt x="4275" y="78"/>
                  </a:cubicBezTo>
                  <a:cubicBezTo>
                    <a:pt x="1179" y="554"/>
                    <a:pt x="1" y="2233"/>
                    <a:pt x="346" y="4983"/>
                  </a:cubicBezTo>
                  <a:cubicBezTo>
                    <a:pt x="679" y="7733"/>
                    <a:pt x="2013" y="8507"/>
                    <a:pt x="2013" y="8507"/>
                  </a:cubicBezTo>
                  <a:cubicBezTo>
                    <a:pt x="2013" y="8507"/>
                    <a:pt x="1691" y="6412"/>
                    <a:pt x="1882" y="5971"/>
                  </a:cubicBezTo>
                  <a:cubicBezTo>
                    <a:pt x="1952" y="5819"/>
                    <a:pt x="2032" y="5769"/>
                    <a:pt x="2106" y="5769"/>
                  </a:cubicBezTo>
                  <a:cubicBezTo>
                    <a:pt x="2248" y="5769"/>
                    <a:pt x="2370" y="5947"/>
                    <a:pt x="2370" y="5947"/>
                  </a:cubicBezTo>
                  <a:cubicBezTo>
                    <a:pt x="2370" y="5947"/>
                    <a:pt x="3858" y="4007"/>
                    <a:pt x="3489" y="2233"/>
                  </a:cubicBezTo>
                  <a:cubicBezTo>
                    <a:pt x="3632" y="2214"/>
                    <a:pt x="3775" y="2204"/>
                    <a:pt x="3917" y="2204"/>
                  </a:cubicBezTo>
                  <a:cubicBezTo>
                    <a:pt x="4584" y="2204"/>
                    <a:pt x="5242" y="2408"/>
                    <a:pt x="5811" y="2780"/>
                  </a:cubicBezTo>
                  <a:cubicBezTo>
                    <a:pt x="5823" y="2506"/>
                    <a:pt x="5811" y="2233"/>
                    <a:pt x="5751" y="1959"/>
                  </a:cubicBezTo>
                  <a:lnTo>
                    <a:pt x="5751" y="1959"/>
                  </a:lnTo>
                  <a:cubicBezTo>
                    <a:pt x="5752" y="1959"/>
                    <a:pt x="7871" y="2102"/>
                    <a:pt x="8906" y="3447"/>
                  </a:cubicBezTo>
                  <a:cubicBezTo>
                    <a:pt x="8895" y="2661"/>
                    <a:pt x="8621" y="1899"/>
                    <a:pt x="8144" y="1292"/>
                  </a:cubicBezTo>
                  <a:cubicBezTo>
                    <a:pt x="8241" y="1273"/>
                    <a:pt x="8339" y="1264"/>
                    <a:pt x="8437" y="1264"/>
                  </a:cubicBezTo>
                  <a:cubicBezTo>
                    <a:pt x="8653" y="1264"/>
                    <a:pt x="8868" y="1309"/>
                    <a:pt x="9073" y="1399"/>
                  </a:cubicBezTo>
                  <a:cubicBezTo>
                    <a:pt x="9073" y="1399"/>
                    <a:pt x="7749" y="1"/>
                    <a:pt x="5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5"/>
            <p:cNvSpPr/>
            <p:nvPr/>
          </p:nvSpPr>
          <p:spPr>
            <a:xfrm>
              <a:off x="8155300" y="1970900"/>
              <a:ext cx="68400" cy="67525"/>
            </a:xfrm>
            <a:custGeom>
              <a:avLst/>
              <a:gdLst/>
              <a:ahLst/>
              <a:cxnLst/>
              <a:rect l="l" t="t" r="r" b="b"/>
              <a:pathLst>
                <a:path w="2736" h="2701" extrusionOk="0">
                  <a:moveTo>
                    <a:pt x="1143" y="1"/>
                  </a:moveTo>
                  <a:cubicBezTo>
                    <a:pt x="1120" y="1"/>
                    <a:pt x="1096" y="2"/>
                    <a:pt x="1072" y="4"/>
                  </a:cubicBezTo>
                  <a:cubicBezTo>
                    <a:pt x="298" y="63"/>
                    <a:pt x="0" y="849"/>
                    <a:pt x="310" y="1516"/>
                  </a:cubicBezTo>
                  <a:cubicBezTo>
                    <a:pt x="572" y="2039"/>
                    <a:pt x="1036" y="2456"/>
                    <a:pt x="1595" y="2647"/>
                  </a:cubicBezTo>
                  <a:cubicBezTo>
                    <a:pt x="1707" y="2684"/>
                    <a:pt x="1811" y="2701"/>
                    <a:pt x="1906" y="2701"/>
                  </a:cubicBezTo>
                  <a:cubicBezTo>
                    <a:pt x="2456" y="2701"/>
                    <a:pt x="2736" y="2134"/>
                    <a:pt x="2584" y="1516"/>
                  </a:cubicBezTo>
                  <a:cubicBezTo>
                    <a:pt x="2434" y="892"/>
                    <a:pt x="1892" y="1"/>
                    <a:pt x="1143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5"/>
            <p:cNvSpPr/>
            <p:nvPr/>
          </p:nvSpPr>
          <p:spPr>
            <a:xfrm>
              <a:off x="8130875" y="1795825"/>
              <a:ext cx="185175" cy="157900"/>
            </a:xfrm>
            <a:custGeom>
              <a:avLst/>
              <a:gdLst/>
              <a:ahLst/>
              <a:cxnLst/>
              <a:rect l="l" t="t" r="r" b="b"/>
              <a:pathLst>
                <a:path w="7407" h="6316" extrusionOk="0">
                  <a:moveTo>
                    <a:pt x="4430" y="1"/>
                  </a:moveTo>
                  <a:cubicBezTo>
                    <a:pt x="3680" y="1"/>
                    <a:pt x="1015" y="689"/>
                    <a:pt x="120" y="2696"/>
                  </a:cubicBezTo>
                  <a:cubicBezTo>
                    <a:pt x="1" y="2935"/>
                    <a:pt x="191" y="3792"/>
                    <a:pt x="417" y="4613"/>
                  </a:cubicBezTo>
                  <a:cubicBezTo>
                    <a:pt x="536" y="5042"/>
                    <a:pt x="667" y="5459"/>
                    <a:pt x="763" y="5780"/>
                  </a:cubicBezTo>
                  <a:cubicBezTo>
                    <a:pt x="858" y="6102"/>
                    <a:pt x="929" y="6316"/>
                    <a:pt x="929" y="6316"/>
                  </a:cubicBezTo>
                  <a:cubicBezTo>
                    <a:pt x="929" y="6316"/>
                    <a:pt x="1513" y="4685"/>
                    <a:pt x="3799" y="3435"/>
                  </a:cubicBezTo>
                  <a:cubicBezTo>
                    <a:pt x="4263" y="3173"/>
                    <a:pt x="4751" y="2958"/>
                    <a:pt x="5251" y="2780"/>
                  </a:cubicBezTo>
                  <a:cubicBezTo>
                    <a:pt x="5954" y="2530"/>
                    <a:pt x="6668" y="2351"/>
                    <a:pt x="7406" y="2232"/>
                  </a:cubicBezTo>
                  <a:lnTo>
                    <a:pt x="7347" y="2173"/>
                  </a:lnTo>
                  <a:cubicBezTo>
                    <a:pt x="7216" y="2065"/>
                    <a:pt x="6906" y="1780"/>
                    <a:pt x="6537" y="1482"/>
                  </a:cubicBezTo>
                  <a:cubicBezTo>
                    <a:pt x="5799" y="875"/>
                    <a:pt x="4835" y="89"/>
                    <a:pt x="4585" y="18"/>
                  </a:cubicBezTo>
                  <a:cubicBezTo>
                    <a:pt x="4551" y="7"/>
                    <a:pt x="4498" y="1"/>
                    <a:pt x="4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5"/>
            <p:cNvSpPr/>
            <p:nvPr/>
          </p:nvSpPr>
          <p:spPr>
            <a:xfrm>
              <a:off x="8092000" y="1833700"/>
              <a:ext cx="382700" cy="162025"/>
            </a:xfrm>
            <a:custGeom>
              <a:avLst/>
              <a:gdLst/>
              <a:ahLst/>
              <a:cxnLst/>
              <a:rect l="l" t="t" r="r" b="b"/>
              <a:pathLst>
                <a:path w="15308" h="6481" extrusionOk="0">
                  <a:moveTo>
                    <a:pt x="10695" y="1"/>
                  </a:moveTo>
                  <a:cubicBezTo>
                    <a:pt x="5376" y="1"/>
                    <a:pt x="0" y="4289"/>
                    <a:pt x="341" y="6254"/>
                  </a:cubicBezTo>
                  <a:cubicBezTo>
                    <a:pt x="366" y="6416"/>
                    <a:pt x="478" y="6481"/>
                    <a:pt x="640" y="6481"/>
                  </a:cubicBezTo>
                  <a:cubicBezTo>
                    <a:pt x="1245" y="6481"/>
                    <a:pt x="2544" y="5575"/>
                    <a:pt x="2544" y="5575"/>
                  </a:cubicBezTo>
                  <a:cubicBezTo>
                    <a:pt x="2415" y="3787"/>
                    <a:pt x="7634" y="1346"/>
                    <a:pt x="9936" y="1346"/>
                  </a:cubicBezTo>
                  <a:cubicBezTo>
                    <a:pt x="10178" y="1346"/>
                    <a:pt x="10389" y="1374"/>
                    <a:pt x="10557" y="1431"/>
                  </a:cubicBezTo>
                  <a:cubicBezTo>
                    <a:pt x="10557" y="1431"/>
                    <a:pt x="15307" y="86"/>
                    <a:pt x="10890" y="3"/>
                  </a:cubicBezTo>
                  <a:cubicBezTo>
                    <a:pt x="10825" y="1"/>
                    <a:pt x="10760" y="1"/>
                    <a:pt x="10695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8092000" y="1833700"/>
              <a:ext cx="382700" cy="162025"/>
            </a:xfrm>
            <a:custGeom>
              <a:avLst/>
              <a:gdLst/>
              <a:ahLst/>
              <a:cxnLst/>
              <a:rect l="l" t="t" r="r" b="b"/>
              <a:pathLst>
                <a:path w="15308" h="6481" extrusionOk="0">
                  <a:moveTo>
                    <a:pt x="10695" y="1"/>
                  </a:moveTo>
                  <a:cubicBezTo>
                    <a:pt x="5376" y="1"/>
                    <a:pt x="0" y="4289"/>
                    <a:pt x="341" y="6254"/>
                  </a:cubicBezTo>
                  <a:cubicBezTo>
                    <a:pt x="366" y="6416"/>
                    <a:pt x="478" y="6481"/>
                    <a:pt x="640" y="6481"/>
                  </a:cubicBezTo>
                  <a:cubicBezTo>
                    <a:pt x="1245" y="6481"/>
                    <a:pt x="2544" y="5575"/>
                    <a:pt x="2544" y="5575"/>
                  </a:cubicBezTo>
                  <a:cubicBezTo>
                    <a:pt x="2415" y="3787"/>
                    <a:pt x="7634" y="1346"/>
                    <a:pt x="9936" y="1346"/>
                  </a:cubicBezTo>
                  <a:cubicBezTo>
                    <a:pt x="10178" y="1346"/>
                    <a:pt x="10389" y="1374"/>
                    <a:pt x="10557" y="1431"/>
                  </a:cubicBezTo>
                  <a:cubicBezTo>
                    <a:pt x="10557" y="1431"/>
                    <a:pt x="15307" y="86"/>
                    <a:pt x="10890" y="3"/>
                  </a:cubicBezTo>
                  <a:cubicBezTo>
                    <a:pt x="10825" y="1"/>
                    <a:pt x="10760" y="1"/>
                    <a:pt x="10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8132675" y="2133500"/>
              <a:ext cx="182775" cy="262250"/>
            </a:xfrm>
            <a:custGeom>
              <a:avLst/>
              <a:gdLst/>
              <a:ahLst/>
              <a:cxnLst/>
              <a:rect l="l" t="t" r="r" b="b"/>
              <a:pathLst>
                <a:path w="7311" h="10490" extrusionOk="0">
                  <a:moveTo>
                    <a:pt x="1560" y="0"/>
                  </a:moveTo>
                  <a:lnTo>
                    <a:pt x="0" y="1131"/>
                  </a:lnTo>
                  <a:cubicBezTo>
                    <a:pt x="845" y="3715"/>
                    <a:pt x="3727" y="4703"/>
                    <a:pt x="3727" y="4703"/>
                  </a:cubicBezTo>
                  <a:lnTo>
                    <a:pt x="4525" y="3477"/>
                  </a:lnTo>
                  <a:cubicBezTo>
                    <a:pt x="5715" y="5644"/>
                    <a:pt x="5370" y="10490"/>
                    <a:pt x="5370" y="10490"/>
                  </a:cubicBezTo>
                  <a:lnTo>
                    <a:pt x="5918" y="3251"/>
                  </a:lnTo>
                  <a:lnTo>
                    <a:pt x="6965" y="4406"/>
                  </a:lnTo>
                  <a:lnTo>
                    <a:pt x="7311" y="1917"/>
                  </a:lnTo>
                  <a:lnTo>
                    <a:pt x="5739" y="429"/>
                  </a:lnTo>
                  <a:cubicBezTo>
                    <a:pt x="5656" y="1798"/>
                    <a:pt x="5072" y="2251"/>
                    <a:pt x="5072" y="2251"/>
                  </a:cubicBezTo>
                  <a:cubicBezTo>
                    <a:pt x="2596" y="1084"/>
                    <a:pt x="1560" y="0"/>
                    <a:pt x="1560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5"/>
            <p:cNvSpPr/>
            <p:nvPr/>
          </p:nvSpPr>
          <p:spPr>
            <a:xfrm>
              <a:off x="8132675" y="2133500"/>
              <a:ext cx="182775" cy="262250"/>
            </a:xfrm>
            <a:custGeom>
              <a:avLst/>
              <a:gdLst/>
              <a:ahLst/>
              <a:cxnLst/>
              <a:rect l="l" t="t" r="r" b="b"/>
              <a:pathLst>
                <a:path w="7311" h="10490" extrusionOk="0">
                  <a:moveTo>
                    <a:pt x="1548" y="0"/>
                  </a:moveTo>
                  <a:lnTo>
                    <a:pt x="0" y="1131"/>
                  </a:lnTo>
                  <a:cubicBezTo>
                    <a:pt x="845" y="3715"/>
                    <a:pt x="3727" y="4703"/>
                    <a:pt x="3727" y="4703"/>
                  </a:cubicBezTo>
                  <a:lnTo>
                    <a:pt x="4525" y="3477"/>
                  </a:lnTo>
                  <a:cubicBezTo>
                    <a:pt x="5715" y="5644"/>
                    <a:pt x="5370" y="10490"/>
                    <a:pt x="5370" y="10490"/>
                  </a:cubicBezTo>
                  <a:lnTo>
                    <a:pt x="5918" y="3251"/>
                  </a:lnTo>
                  <a:lnTo>
                    <a:pt x="6965" y="4406"/>
                  </a:lnTo>
                  <a:lnTo>
                    <a:pt x="7311" y="1905"/>
                  </a:lnTo>
                  <a:lnTo>
                    <a:pt x="5727" y="429"/>
                  </a:lnTo>
                  <a:cubicBezTo>
                    <a:pt x="5656" y="1715"/>
                    <a:pt x="5132" y="2191"/>
                    <a:pt x="5072" y="2251"/>
                  </a:cubicBezTo>
                  <a:cubicBezTo>
                    <a:pt x="2596" y="1084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5"/>
            <p:cNvSpPr/>
            <p:nvPr/>
          </p:nvSpPr>
          <p:spPr>
            <a:xfrm>
              <a:off x="8259475" y="2144200"/>
              <a:ext cx="21150" cy="139625"/>
            </a:xfrm>
            <a:custGeom>
              <a:avLst/>
              <a:gdLst/>
              <a:ahLst/>
              <a:cxnLst/>
              <a:rect l="l" t="t" r="r" b="b"/>
              <a:pathLst>
                <a:path w="846" h="5585" extrusionOk="0">
                  <a:moveTo>
                    <a:pt x="655" y="1"/>
                  </a:moveTo>
                  <a:lnTo>
                    <a:pt x="655" y="1"/>
                  </a:lnTo>
                  <a:cubicBezTo>
                    <a:pt x="584" y="1287"/>
                    <a:pt x="60" y="1763"/>
                    <a:pt x="0" y="1823"/>
                  </a:cubicBezTo>
                  <a:cubicBezTo>
                    <a:pt x="0" y="1823"/>
                    <a:pt x="322" y="3775"/>
                    <a:pt x="405" y="5585"/>
                  </a:cubicBezTo>
                  <a:lnTo>
                    <a:pt x="476" y="1584"/>
                  </a:lnTo>
                  <a:cubicBezTo>
                    <a:pt x="774" y="1108"/>
                    <a:pt x="846" y="525"/>
                    <a:pt x="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7871025" y="2796775"/>
              <a:ext cx="81000" cy="127225"/>
            </a:xfrm>
            <a:custGeom>
              <a:avLst/>
              <a:gdLst/>
              <a:ahLst/>
              <a:cxnLst/>
              <a:rect l="l" t="t" r="r" b="b"/>
              <a:pathLst>
                <a:path w="3240" h="5089" extrusionOk="0">
                  <a:moveTo>
                    <a:pt x="1590" y="0"/>
                  </a:moveTo>
                  <a:cubicBezTo>
                    <a:pt x="1306" y="0"/>
                    <a:pt x="1040" y="80"/>
                    <a:pt x="882" y="318"/>
                  </a:cubicBezTo>
                  <a:cubicBezTo>
                    <a:pt x="405" y="1044"/>
                    <a:pt x="1" y="3723"/>
                    <a:pt x="108" y="3985"/>
                  </a:cubicBezTo>
                  <a:cubicBezTo>
                    <a:pt x="313" y="4502"/>
                    <a:pt x="2236" y="5088"/>
                    <a:pt x="2703" y="5088"/>
                  </a:cubicBezTo>
                  <a:cubicBezTo>
                    <a:pt x="2752" y="5088"/>
                    <a:pt x="2785" y="5082"/>
                    <a:pt x="2799" y="5068"/>
                  </a:cubicBezTo>
                  <a:cubicBezTo>
                    <a:pt x="3037" y="4830"/>
                    <a:pt x="3239" y="2878"/>
                    <a:pt x="3203" y="1878"/>
                  </a:cubicBezTo>
                  <a:cubicBezTo>
                    <a:pt x="3191" y="1330"/>
                    <a:pt x="3060" y="794"/>
                    <a:pt x="2799" y="318"/>
                  </a:cubicBezTo>
                  <a:cubicBezTo>
                    <a:pt x="2799" y="318"/>
                    <a:pt x="2158" y="0"/>
                    <a:pt x="159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7892750" y="2298100"/>
              <a:ext cx="178325" cy="503050"/>
            </a:xfrm>
            <a:custGeom>
              <a:avLst/>
              <a:gdLst/>
              <a:ahLst/>
              <a:cxnLst/>
              <a:rect l="l" t="t" r="r" b="b"/>
              <a:pathLst>
                <a:path w="7133" h="20122" extrusionOk="0">
                  <a:moveTo>
                    <a:pt x="3846" y="0"/>
                  </a:moveTo>
                  <a:cubicBezTo>
                    <a:pt x="3846" y="0"/>
                    <a:pt x="1037" y="4953"/>
                    <a:pt x="513" y="6632"/>
                  </a:cubicBezTo>
                  <a:cubicBezTo>
                    <a:pt x="1" y="8311"/>
                    <a:pt x="1" y="20122"/>
                    <a:pt x="1" y="20122"/>
                  </a:cubicBezTo>
                  <a:lnTo>
                    <a:pt x="1930" y="20122"/>
                  </a:lnTo>
                  <a:cubicBezTo>
                    <a:pt x="1930" y="20122"/>
                    <a:pt x="3144" y="8382"/>
                    <a:pt x="3846" y="6870"/>
                  </a:cubicBezTo>
                  <a:cubicBezTo>
                    <a:pt x="4549" y="5358"/>
                    <a:pt x="7133" y="1858"/>
                    <a:pt x="7133" y="1858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7951100" y="2163750"/>
              <a:ext cx="208975" cy="240625"/>
            </a:xfrm>
            <a:custGeom>
              <a:avLst/>
              <a:gdLst/>
              <a:ahLst/>
              <a:cxnLst/>
              <a:rect l="l" t="t" r="r" b="b"/>
              <a:pathLst>
                <a:path w="8359" h="9625" extrusionOk="0">
                  <a:moveTo>
                    <a:pt x="4684" y="0"/>
                  </a:moveTo>
                  <a:cubicBezTo>
                    <a:pt x="3357" y="0"/>
                    <a:pt x="0" y="7339"/>
                    <a:pt x="0" y="7339"/>
                  </a:cubicBezTo>
                  <a:lnTo>
                    <a:pt x="3632" y="9625"/>
                  </a:lnTo>
                  <a:cubicBezTo>
                    <a:pt x="3632" y="9625"/>
                    <a:pt x="6013" y="7410"/>
                    <a:pt x="7192" y="6363"/>
                  </a:cubicBezTo>
                  <a:cubicBezTo>
                    <a:pt x="8359" y="5315"/>
                    <a:pt x="6835" y="338"/>
                    <a:pt x="4739" y="5"/>
                  </a:cubicBezTo>
                  <a:cubicBezTo>
                    <a:pt x="4721" y="2"/>
                    <a:pt x="4703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5"/>
            <p:cNvSpPr/>
            <p:nvPr/>
          </p:nvSpPr>
          <p:spPr>
            <a:xfrm>
              <a:off x="7939475" y="2334125"/>
              <a:ext cx="117900" cy="91400"/>
            </a:xfrm>
            <a:custGeom>
              <a:avLst/>
              <a:gdLst/>
              <a:ahLst/>
              <a:cxnLst/>
              <a:rect l="l" t="t" r="r" b="b"/>
              <a:pathLst>
                <a:path w="4716" h="3656" extrusionOk="0">
                  <a:moveTo>
                    <a:pt x="465" y="0"/>
                  </a:moveTo>
                  <a:lnTo>
                    <a:pt x="1" y="1203"/>
                  </a:lnTo>
                  <a:lnTo>
                    <a:pt x="3775" y="3655"/>
                  </a:lnTo>
                  <a:lnTo>
                    <a:pt x="4716" y="281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5"/>
            <p:cNvSpPr/>
            <p:nvPr/>
          </p:nvSpPr>
          <p:spPr>
            <a:xfrm>
              <a:off x="7939475" y="2334125"/>
              <a:ext cx="117900" cy="91400"/>
            </a:xfrm>
            <a:custGeom>
              <a:avLst/>
              <a:gdLst/>
              <a:ahLst/>
              <a:cxnLst/>
              <a:rect l="l" t="t" r="r" b="b"/>
              <a:pathLst>
                <a:path w="4716" h="3656" extrusionOk="0">
                  <a:moveTo>
                    <a:pt x="465" y="0"/>
                  </a:moveTo>
                  <a:lnTo>
                    <a:pt x="1" y="1203"/>
                  </a:lnTo>
                  <a:lnTo>
                    <a:pt x="3775" y="3655"/>
                  </a:lnTo>
                  <a:lnTo>
                    <a:pt x="4716" y="281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5"/>
            <p:cNvSpPr/>
            <p:nvPr/>
          </p:nvSpPr>
          <p:spPr>
            <a:xfrm>
              <a:off x="8404125" y="2347800"/>
              <a:ext cx="99750" cy="112850"/>
            </a:xfrm>
            <a:custGeom>
              <a:avLst/>
              <a:gdLst/>
              <a:ahLst/>
              <a:cxnLst/>
              <a:rect l="l" t="t" r="r" b="b"/>
              <a:pathLst>
                <a:path w="3990" h="4514" extrusionOk="0">
                  <a:moveTo>
                    <a:pt x="3251" y="1"/>
                  </a:moveTo>
                  <a:lnTo>
                    <a:pt x="1" y="3930"/>
                  </a:lnTo>
                  <a:lnTo>
                    <a:pt x="1132" y="4513"/>
                  </a:lnTo>
                  <a:lnTo>
                    <a:pt x="3989" y="1037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>
              <a:off x="8404125" y="2347800"/>
              <a:ext cx="99750" cy="112850"/>
            </a:xfrm>
            <a:custGeom>
              <a:avLst/>
              <a:gdLst/>
              <a:ahLst/>
              <a:cxnLst/>
              <a:rect l="l" t="t" r="r" b="b"/>
              <a:pathLst>
                <a:path w="3990" h="4514" extrusionOk="0">
                  <a:moveTo>
                    <a:pt x="3251" y="1"/>
                  </a:moveTo>
                  <a:lnTo>
                    <a:pt x="1" y="3930"/>
                  </a:lnTo>
                  <a:lnTo>
                    <a:pt x="1132" y="4513"/>
                  </a:lnTo>
                  <a:lnTo>
                    <a:pt x="3989" y="1037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5"/>
            <p:cNvSpPr/>
            <p:nvPr/>
          </p:nvSpPr>
          <p:spPr>
            <a:xfrm>
              <a:off x="8713400" y="2100375"/>
              <a:ext cx="143500" cy="130250"/>
            </a:xfrm>
            <a:custGeom>
              <a:avLst/>
              <a:gdLst/>
              <a:ahLst/>
              <a:cxnLst/>
              <a:rect l="l" t="t" r="r" b="b"/>
              <a:pathLst>
                <a:path w="5740" h="5210" extrusionOk="0">
                  <a:moveTo>
                    <a:pt x="3429" y="1"/>
                  </a:moveTo>
                  <a:cubicBezTo>
                    <a:pt x="3371" y="1"/>
                    <a:pt x="3316" y="26"/>
                    <a:pt x="3286" y="75"/>
                  </a:cubicBezTo>
                  <a:lnTo>
                    <a:pt x="72" y="4528"/>
                  </a:lnTo>
                  <a:cubicBezTo>
                    <a:pt x="0" y="4647"/>
                    <a:pt x="60" y="4802"/>
                    <a:pt x="203" y="4826"/>
                  </a:cubicBezTo>
                  <a:lnTo>
                    <a:pt x="2227" y="5207"/>
                  </a:lnTo>
                  <a:cubicBezTo>
                    <a:pt x="2239" y="5209"/>
                    <a:pt x="2251" y="5210"/>
                    <a:pt x="2262" y="5210"/>
                  </a:cubicBezTo>
                  <a:cubicBezTo>
                    <a:pt x="2321" y="5210"/>
                    <a:pt x="2376" y="5185"/>
                    <a:pt x="2405" y="5135"/>
                  </a:cubicBezTo>
                  <a:lnTo>
                    <a:pt x="5680" y="670"/>
                  </a:lnTo>
                  <a:cubicBezTo>
                    <a:pt x="5703" y="647"/>
                    <a:pt x="5715" y="623"/>
                    <a:pt x="5715" y="587"/>
                  </a:cubicBezTo>
                  <a:cubicBezTo>
                    <a:pt x="5739" y="492"/>
                    <a:pt x="5668" y="385"/>
                    <a:pt x="5560" y="373"/>
                  </a:cubicBezTo>
                  <a:lnTo>
                    <a:pt x="3465" y="4"/>
                  </a:lnTo>
                  <a:cubicBezTo>
                    <a:pt x="3453" y="2"/>
                    <a:pt x="3441" y="1"/>
                    <a:pt x="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5"/>
            <p:cNvSpPr/>
            <p:nvPr/>
          </p:nvSpPr>
          <p:spPr>
            <a:xfrm>
              <a:off x="8708325" y="2097100"/>
              <a:ext cx="142600" cy="130250"/>
            </a:xfrm>
            <a:custGeom>
              <a:avLst/>
              <a:gdLst/>
              <a:ahLst/>
              <a:cxnLst/>
              <a:rect l="l" t="t" r="r" b="b"/>
              <a:pathLst>
                <a:path w="5704" h="5210" extrusionOk="0">
                  <a:moveTo>
                    <a:pt x="3406" y="1"/>
                  </a:moveTo>
                  <a:cubicBezTo>
                    <a:pt x="3347" y="1"/>
                    <a:pt x="3291" y="26"/>
                    <a:pt x="3251" y="75"/>
                  </a:cubicBezTo>
                  <a:lnTo>
                    <a:pt x="48" y="4528"/>
                  </a:lnTo>
                  <a:cubicBezTo>
                    <a:pt x="25" y="4552"/>
                    <a:pt x="25" y="4588"/>
                    <a:pt x="13" y="4611"/>
                  </a:cubicBezTo>
                  <a:cubicBezTo>
                    <a:pt x="1" y="4719"/>
                    <a:pt x="60" y="4814"/>
                    <a:pt x="168" y="4838"/>
                  </a:cubicBezTo>
                  <a:lnTo>
                    <a:pt x="2192" y="5207"/>
                  </a:lnTo>
                  <a:cubicBezTo>
                    <a:pt x="2203" y="5209"/>
                    <a:pt x="2215" y="5210"/>
                    <a:pt x="2227" y="5210"/>
                  </a:cubicBezTo>
                  <a:cubicBezTo>
                    <a:pt x="2286" y="5210"/>
                    <a:pt x="2342" y="5185"/>
                    <a:pt x="2382" y="5135"/>
                  </a:cubicBezTo>
                  <a:lnTo>
                    <a:pt x="5656" y="671"/>
                  </a:lnTo>
                  <a:cubicBezTo>
                    <a:pt x="5668" y="647"/>
                    <a:pt x="5680" y="623"/>
                    <a:pt x="5692" y="587"/>
                  </a:cubicBezTo>
                  <a:cubicBezTo>
                    <a:pt x="5704" y="492"/>
                    <a:pt x="5632" y="397"/>
                    <a:pt x="5537" y="373"/>
                  </a:cubicBezTo>
                  <a:lnTo>
                    <a:pt x="3442" y="4"/>
                  </a:lnTo>
                  <a:cubicBezTo>
                    <a:pt x="3430" y="2"/>
                    <a:pt x="3418" y="1"/>
                    <a:pt x="34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5"/>
            <p:cNvSpPr/>
            <p:nvPr/>
          </p:nvSpPr>
          <p:spPr>
            <a:xfrm>
              <a:off x="8714275" y="2102825"/>
              <a:ext cx="128925" cy="116725"/>
            </a:xfrm>
            <a:custGeom>
              <a:avLst/>
              <a:gdLst/>
              <a:ahLst/>
              <a:cxnLst/>
              <a:rect l="l" t="t" r="r" b="b"/>
              <a:pathLst>
                <a:path w="5157" h="4669" extrusionOk="0">
                  <a:moveTo>
                    <a:pt x="3144" y="1"/>
                  </a:moveTo>
                  <a:lnTo>
                    <a:pt x="1" y="4311"/>
                  </a:lnTo>
                  <a:lnTo>
                    <a:pt x="1954" y="4668"/>
                  </a:lnTo>
                  <a:lnTo>
                    <a:pt x="5156" y="358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3B444FE-CDA9-48FB-800E-9751CDF761DE}"/>
              </a:ext>
            </a:extLst>
          </p:cNvPr>
          <p:cNvSpPr txBox="1"/>
          <p:nvPr/>
        </p:nvSpPr>
        <p:spPr>
          <a:xfrm>
            <a:off x="269299" y="1308834"/>
            <a:ext cx="5848350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Using reliable services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Use Premium APIs with support and contract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Bounty programs on white hat hacker platforms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443F"/>
                </a:solidFill>
                <a:effectLst/>
                <a:uLnTx/>
                <a:uFillTx/>
                <a:latin typeface="Barlow" panose="00000500000000000000" pitchFamily="2" charset="0"/>
                <a:sym typeface="Barlow"/>
              </a:rPr>
              <a:t>Banning users with false reports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0443F"/>
                </a:solidFill>
                <a:latin typeface="Barlow" panose="00000500000000000000" pitchFamily="2" charset="0"/>
                <a:sym typeface="Barlow"/>
              </a:rPr>
              <a:t>Crowdsourced confirmation of incidents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0443F"/>
              </a:solidFill>
              <a:effectLst/>
              <a:uLnTx/>
              <a:uFillTx/>
              <a:latin typeface="Barlow" panose="00000500000000000000" pitchFamily="2" charset="0"/>
              <a:sym typeface="Barlow"/>
            </a:endParaRPr>
          </a:p>
        </p:txBody>
      </p:sp>
      <p:sp>
        <p:nvSpPr>
          <p:cNvPr id="71" name="Google Shape;538;p38">
            <a:extLst>
              <a:ext uri="{FF2B5EF4-FFF2-40B4-BE49-F238E27FC236}">
                <a16:creationId xmlns:a16="http://schemas.microsoft.com/office/drawing/2014/main" id="{2E70FBBE-FF5E-44B2-B0FB-6905AE589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332" y="297009"/>
            <a:ext cx="8582486" cy="800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How to Prevent the Risks?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9"/>
          <p:cNvSpPr txBox="1">
            <a:spLocks noGrp="1"/>
          </p:cNvSpPr>
          <p:nvPr>
            <p:ph type="ctrTitle"/>
          </p:nvPr>
        </p:nvSpPr>
        <p:spPr>
          <a:xfrm>
            <a:off x="2287950" y="1978500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Thank You !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55"/>
          <p:cNvGrpSpPr/>
          <p:nvPr/>
        </p:nvGrpSpPr>
        <p:grpSpPr>
          <a:xfrm>
            <a:off x="4663716" y="3478420"/>
            <a:ext cx="3924777" cy="1121807"/>
            <a:chOff x="4017875" y="3138475"/>
            <a:chExt cx="2948300" cy="842704"/>
          </a:xfrm>
        </p:grpSpPr>
        <p:sp>
          <p:nvSpPr>
            <p:cNvPr id="1161" name="Google Shape;1161;p55"/>
            <p:cNvSpPr/>
            <p:nvPr/>
          </p:nvSpPr>
          <p:spPr>
            <a:xfrm>
              <a:off x="4030675" y="3809704"/>
              <a:ext cx="2935500" cy="171475"/>
            </a:xfrm>
            <a:custGeom>
              <a:avLst/>
              <a:gdLst/>
              <a:ahLst/>
              <a:cxnLst/>
              <a:rect l="l" t="t" r="r" b="b"/>
              <a:pathLst>
                <a:path w="117420" h="6859" extrusionOk="0">
                  <a:moveTo>
                    <a:pt x="58710" y="0"/>
                  </a:moveTo>
                  <a:cubicBezTo>
                    <a:pt x="26289" y="0"/>
                    <a:pt x="0" y="1536"/>
                    <a:pt x="0" y="3429"/>
                  </a:cubicBezTo>
                  <a:cubicBezTo>
                    <a:pt x="0" y="5322"/>
                    <a:pt x="26289" y="6858"/>
                    <a:pt x="58710" y="6858"/>
                  </a:cubicBezTo>
                  <a:cubicBezTo>
                    <a:pt x="74283" y="6858"/>
                    <a:pt x="89214" y="6501"/>
                    <a:pt x="100215" y="5858"/>
                  </a:cubicBezTo>
                  <a:cubicBezTo>
                    <a:pt x="111228" y="5215"/>
                    <a:pt x="117420" y="4334"/>
                    <a:pt x="117420" y="3429"/>
                  </a:cubicBezTo>
                  <a:cubicBezTo>
                    <a:pt x="117420" y="2524"/>
                    <a:pt x="111228" y="1655"/>
                    <a:pt x="100215" y="1012"/>
                  </a:cubicBezTo>
                  <a:cubicBezTo>
                    <a:pt x="89214" y="369"/>
                    <a:pt x="74283" y="0"/>
                    <a:pt x="5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5"/>
            <p:cNvSpPr/>
            <p:nvPr/>
          </p:nvSpPr>
          <p:spPr>
            <a:xfrm>
              <a:off x="5767050" y="3138475"/>
              <a:ext cx="1076500" cy="464100"/>
            </a:xfrm>
            <a:custGeom>
              <a:avLst/>
              <a:gdLst/>
              <a:ahLst/>
              <a:cxnLst/>
              <a:rect l="l" t="t" r="r" b="b"/>
              <a:pathLst>
                <a:path w="43060" h="18564" extrusionOk="0">
                  <a:moveTo>
                    <a:pt x="24078" y="1"/>
                  </a:moveTo>
                  <a:cubicBezTo>
                    <a:pt x="21721" y="1"/>
                    <a:pt x="20020" y="2045"/>
                    <a:pt x="20711" y="3938"/>
                  </a:cubicBezTo>
                  <a:cubicBezTo>
                    <a:pt x="21270" y="5448"/>
                    <a:pt x="20108" y="6578"/>
                    <a:pt x="18204" y="6578"/>
                  </a:cubicBezTo>
                  <a:cubicBezTo>
                    <a:pt x="17270" y="6578"/>
                    <a:pt x="16159" y="6306"/>
                    <a:pt x="14984" y="5676"/>
                  </a:cubicBezTo>
                  <a:cubicBezTo>
                    <a:pt x="14269" y="5292"/>
                    <a:pt x="13539" y="5125"/>
                    <a:pt x="12835" y="5125"/>
                  </a:cubicBezTo>
                  <a:cubicBezTo>
                    <a:pt x="10023" y="5125"/>
                    <a:pt x="7622" y="7793"/>
                    <a:pt x="8221" y="9974"/>
                  </a:cubicBezTo>
                  <a:cubicBezTo>
                    <a:pt x="8737" y="11820"/>
                    <a:pt x="8620" y="12553"/>
                    <a:pt x="7789" y="12553"/>
                  </a:cubicBezTo>
                  <a:cubicBezTo>
                    <a:pt x="7392" y="12553"/>
                    <a:pt x="6833" y="12386"/>
                    <a:pt x="6102" y="12093"/>
                  </a:cubicBezTo>
                  <a:cubicBezTo>
                    <a:pt x="5789" y="11966"/>
                    <a:pt x="5442" y="11906"/>
                    <a:pt x="5080" y="11906"/>
                  </a:cubicBezTo>
                  <a:cubicBezTo>
                    <a:pt x="2832" y="11906"/>
                    <a:pt x="1" y="14212"/>
                    <a:pt x="1221" y="17082"/>
                  </a:cubicBezTo>
                  <a:cubicBezTo>
                    <a:pt x="1693" y="18193"/>
                    <a:pt x="6340" y="18564"/>
                    <a:pt x="12327" y="18564"/>
                  </a:cubicBezTo>
                  <a:cubicBezTo>
                    <a:pt x="24300" y="18564"/>
                    <a:pt x="41630" y="17082"/>
                    <a:pt x="41630" y="17082"/>
                  </a:cubicBezTo>
                  <a:cubicBezTo>
                    <a:pt x="41630" y="17082"/>
                    <a:pt x="43059" y="12320"/>
                    <a:pt x="40178" y="11367"/>
                  </a:cubicBezTo>
                  <a:cubicBezTo>
                    <a:pt x="37297" y="10415"/>
                    <a:pt x="35582" y="8188"/>
                    <a:pt x="35689" y="5676"/>
                  </a:cubicBezTo>
                  <a:cubicBezTo>
                    <a:pt x="35757" y="3874"/>
                    <a:pt x="34229" y="2108"/>
                    <a:pt x="32521" y="2108"/>
                  </a:cubicBezTo>
                  <a:cubicBezTo>
                    <a:pt x="31837" y="2108"/>
                    <a:pt x="31125" y="2391"/>
                    <a:pt x="30474" y="3069"/>
                  </a:cubicBezTo>
                  <a:cubicBezTo>
                    <a:pt x="29987" y="3574"/>
                    <a:pt x="29618" y="3779"/>
                    <a:pt x="29309" y="3779"/>
                  </a:cubicBezTo>
                  <a:cubicBezTo>
                    <a:pt x="28179" y="3779"/>
                    <a:pt x="27859" y="1030"/>
                    <a:pt x="25474" y="235"/>
                  </a:cubicBezTo>
                  <a:cubicBezTo>
                    <a:pt x="24993" y="74"/>
                    <a:pt x="24524" y="1"/>
                    <a:pt x="24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4123525" y="3232525"/>
              <a:ext cx="819775" cy="396675"/>
            </a:xfrm>
            <a:custGeom>
              <a:avLst/>
              <a:gdLst/>
              <a:ahLst/>
              <a:cxnLst/>
              <a:rect l="l" t="t" r="r" b="b"/>
              <a:pathLst>
                <a:path w="32791" h="15867" extrusionOk="0">
                  <a:moveTo>
                    <a:pt x="22414" y="1"/>
                  </a:moveTo>
                  <a:cubicBezTo>
                    <a:pt x="21619" y="1"/>
                    <a:pt x="20731" y="298"/>
                    <a:pt x="19765" y="1033"/>
                  </a:cubicBezTo>
                  <a:cubicBezTo>
                    <a:pt x="18281" y="2159"/>
                    <a:pt x="17475" y="2554"/>
                    <a:pt x="16924" y="2554"/>
                  </a:cubicBezTo>
                  <a:cubicBezTo>
                    <a:pt x="15900" y="2554"/>
                    <a:pt x="15749" y="1192"/>
                    <a:pt x="13753" y="604"/>
                  </a:cubicBezTo>
                  <a:cubicBezTo>
                    <a:pt x="13319" y="477"/>
                    <a:pt x="12909" y="419"/>
                    <a:pt x="12527" y="419"/>
                  </a:cubicBezTo>
                  <a:cubicBezTo>
                    <a:pt x="10202" y="419"/>
                    <a:pt x="8943" y="2570"/>
                    <a:pt x="10109" y="4248"/>
                  </a:cubicBezTo>
                  <a:cubicBezTo>
                    <a:pt x="10109" y="4248"/>
                    <a:pt x="9738" y="4156"/>
                    <a:pt x="9200" y="4156"/>
                  </a:cubicBezTo>
                  <a:cubicBezTo>
                    <a:pt x="8188" y="4156"/>
                    <a:pt x="6584" y="4481"/>
                    <a:pt x="5752" y="6355"/>
                  </a:cubicBezTo>
                  <a:cubicBezTo>
                    <a:pt x="4490" y="9224"/>
                    <a:pt x="5752" y="11022"/>
                    <a:pt x="5752" y="11022"/>
                  </a:cubicBezTo>
                  <a:cubicBezTo>
                    <a:pt x="5752" y="11022"/>
                    <a:pt x="5704" y="11021"/>
                    <a:pt x="5618" y="11021"/>
                  </a:cubicBezTo>
                  <a:cubicBezTo>
                    <a:pt x="4752" y="11021"/>
                    <a:pt x="1" y="11168"/>
                    <a:pt x="477" y="14427"/>
                  </a:cubicBezTo>
                  <a:cubicBezTo>
                    <a:pt x="633" y="15492"/>
                    <a:pt x="3415" y="15867"/>
                    <a:pt x="7250" y="15867"/>
                  </a:cubicBezTo>
                  <a:cubicBezTo>
                    <a:pt x="16321" y="15867"/>
                    <a:pt x="31279" y="13773"/>
                    <a:pt x="31279" y="13773"/>
                  </a:cubicBezTo>
                  <a:cubicBezTo>
                    <a:pt x="32791" y="12261"/>
                    <a:pt x="31421" y="9689"/>
                    <a:pt x="29909" y="9379"/>
                  </a:cubicBezTo>
                  <a:cubicBezTo>
                    <a:pt x="28397" y="9082"/>
                    <a:pt x="26885" y="6415"/>
                    <a:pt x="26802" y="4724"/>
                  </a:cubicBezTo>
                  <a:cubicBezTo>
                    <a:pt x="26747" y="3409"/>
                    <a:pt x="25109" y="1"/>
                    <a:pt x="22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4017875" y="3543200"/>
              <a:ext cx="2923000" cy="136050"/>
            </a:xfrm>
            <a:custGeom>
              <a:avLst/>
              <a:gdLst/>
              <a:ahLst/>
              <a:cxnLst/>
              <a:rect l="l" t="t" r="r" b="b"/>
              <a:pathLst>
                <a:path w="116920" h="5442" extrusionOk="0">
                  <a:moveTo>
                    <a:pt x="1215" y="0"/>
                  </a:moveTo>
                  <a:cubicBezTo>
                    <a:pt x="524" y="36"/>
                    <a:pt x="0" y="619"/>
                    <a:pt x="48" y="1298"/>
                  </a:cubicBezTo>
                  <a:lnTo>
                    <a:pt x="48" y="5441"/>
                  </a:lnTo>
                  <a:lnTo>
                    <a:pt x="116920" y="5441"/>
                  </a:lnTo>
                  <a:lnTo>
                    <a:pt x="116920" y="1298"/>
                  </a:lnTo>
                  <a:cubicBezTo>
                    <a:pt x="116920" y="1274"/>
                    <a:pt x="116920" y="1262"/>
                    <a:pt x="116920" y="1238"/>
                  </a:cubicBezTo>
                  <a:cubicBezTo>
                    <a:pt x="116920" y="560"/>
                    <a:pt x="116372" y="0"/>
                    <a:pt x="1156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4185450" y="3542900"/>
              <a:ext cx="181900" cy="136350"/>
            </a:xfrm>
            <a:custGeom>
              <a:avLst/>
              <a:gdLst/>
              <a:ahLst/>
              <a:cxnLst/>
              <a:rect l="l" t="t" r="r" b="b"/>
              <a:pathLst>
                <a:path w="727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75" y="5453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4533700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4874225" y="3542900"/>
              <a:ext cx="181900" cy="136350"/>
            </a:xfrm>
            <a:custGeom>
              <a:avLst/>
              <a:gdLst/>
              <a:ahLst/>
              <a:cxnLst/>
              <a:rect l="l" t="t" r="r" b="b"/>
              <a:pathLst>
                <a:path w="727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75" y="5453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>
              <a:off x="5222475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5"/>
            <p:cNvSpPr/>
            <p:nvPr/>
          </p:nvSpPr>
          <p:spPr>
            <a:xfrm>
              <a:off x="5563000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5"/>
            <p:cNvSpPr/>
            <p:nvPr/>
          </p:nvSpPr>
          <p:spPr>
            <a:xfrm>
              <a:off x="5903825" y="3542900"/>
              <a:ext cx="181575" cy="136350"/>
            </a:xfrm>
            <a:custGeom>
              <a:avLst/>
              <a:gdLst/>
              <a:ahLst/>
              <a:cxnLst/>
              <a:rect l="l" t="t" r="r" b="b"/>
              <a:pathLst>
                <a:path w="7263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63" y="5453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>
              <a:off x="6251775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5"/>
            <p:cNvSpPr/>
            <p:nvPr/>
          </p:nvSpPr>
          <p:spPr>
            <a:xfrm>
              <a:off x="6592600" y="3542900"/>
              <a:ext cx="181575" cy="136350"/>
            </a:xfrm>
            <a:custGeom>
              <a:avLst/>
              <a:gdLst/>
              <a:ahLst/>
              <a:cxnLst/>
              <a:rect l="l" t="t" r="r" b="b"/>
              <a:pathLst>
                <a:path w="7263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63" y="5453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55"/>
          <p:cNvGrpSpPr/>
          <p:nvPr/>
        </p:nvGrpSpPr>
        <p:grpSpPr>
          <a:xfrm>
            <a:off x="5633195" y="1620434"/>
            <a:ext cx="1565192" cy="2877555"/>
            <a:chOff x="7681125" y="1795825"/>
            <a:chExt cx="1175775" cy="2161625"/>
          </a:xfrm>
        </p:grpSpPr>
        <p:sp>
          <p:nvSpPr>
            <p:cNvPr id="1174" name="Google Shape;1174;p55"/>
            <p:cNvSpPr/>
            <p:nvPr/>
          </p:nvSpPr>
          <p:spPr>
            <a:xfrm>
              <a:off x="7736775" y="3685775"/>
              <a:ext cx="143500" cy="135750"/>
            </a:xfrm>
            <a:custGeom>
              <a:avLst/>
              <a:gdLst/>
              <a:ahLst/>
              <a:cxnLst/>
              <a:rect l="l" t="t" r="r" b="b"/>
              <a:pathLst>
                <a:path w="5740" h="5430" extrusionOk="0">
                  <a:moveTo>
                    <a:pt x="4061" y="0"/>
                  </a:moveTo>
                  <a:lnTo>
                    <a:pt x="1" y="3739"/>
                  </a:lnTo>
                  <a:lnTo>
                    <a:pt x="1680" y="5430"/>
                  </a:lnTo>
                  <a:lnTo>
                    <a:pt x="5740" y="1691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5"/>
            <p:cNvSpPr/>
            <p:nvPr/>
          </p:nvSpPr>
          <p:spPr>
            <a:xfrm>
              <a:off x="7681125" y="3769600"/>
              <a:ext cx="156850" cy="170825"/>
            </a:xfrm>
            <a:custGeom>
              <a:avLst/>
              <a:gdLst/>
              <a:ahLst/>
              <a:cxnLst/>
              <a:rect l="l" t="t" r="r" b="b"/>
              <a:pathLst>
                <a:path w="6274" h="6833" extrusionOk="0">
                  <a:moveTo>
                    <a:pt x="2156" y="0"/>
                  </a:moveTo>
                  <a:cubicBezTo>
                    <a:pt x="2119" y="0"/>
                    <a:pt x="2082" y="10"/>
                    <a:pt x="2048" y="29"/>
                  </a:cubicBezTo>
                  <a:lnTo>
                    <a:pt x="215" y="1195"/>
                  </a:lnTo>
                  <a:cubicBezTo>
                    <a:pt x="48" y="1291"/>
                    <a:pt x="0" y="1517"/>
                    <a:pt x="108" y="1672"/>
                  </a:cubicBezTo>
                  <a:cubicBezTo>
                    <a:pt x="119" y="1696"/>
                    <a:pt x="131" y="1719"/>
                    <a:pt x="155" y="1743"/>
                  </a:cubicBezTo>
                  <a:cubicBezTo>
                    <a:pt x="822" y="2386"/>
                    <a:pt x="1346" y="2839"/>
                    <a:pt x="2167" y="3672"/>
                  </a:cubicBezTo>
                  <a:cubicBezTo>
                    <a:pt x="2679" y="4184"/>
                    <a:pt x="4156" y="5791"/>
                    <a:pt x="4858" y="6506"/>
                  </a:cubicBezTo>
                  <a:cubicBezTo>
                    <a:pt x="5096" y="6743"/>
                    <a:pt x="5343" y="6832"/>
                    <a:pt x="5558" y="6832"/>
                  </a:cubicBezTo>
                  <a:cubicBezTo>
                    <a:pt x="5978" y="6832"/>
                    <a:pt x="6274" y="6492"/>
                    <a:pt x="6132" y="6256"/>
                  </a:cubicBezTo>
                  <a:cubicBezTo>
                    <a:pt x="5132" y="4672"/>
                    <a:pt x="4549" y="3291"/>
                    <a:pt x="4513" y="2505"/>
                  </a:cubicBezTo>
                  <a:cubicBezTo>
                    <a:pt x="4513" y="2362"/>
                    <a:pt x="4441" y="2219"/>
                    <a:pt x="4334" y="2112"/>
                  </a:cubicBezTo>
                  <a:lnTo>
                    <a:pt x="2310" y="64"/>
                  </a:lnTo>
                  <a:cubicBezTo>
                    <a:pt x="2267" y="22"/>
                    <a:pt x="2212" y="0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5"/>
            <p:cNvSpPr/>
            <p:nvPr/>
          </p:nvSpPr>
          <p:spPr>
            <a:xfrm>
              <a:off x="7786200" y="3829125"/>
              <a:ext cx="28900" cy="20725"/>
            </a:xfrm>
            <a:custGeom>
              <a:avLst/>
              <a:gdLst/>
              <a:ahLst/>
              <a:cxnLst/>
              <a:rect l="l" t="t" r="r" b="b"/>
              <a:pathLst>
                <a:path w="1156" h="829" extrusionOk="0">
                  <a:moveTo>
                    <a:pt x="179" y="148"/>
                  </a:moveTo>
                  <a:cubicBezTo>
                    <a:pt x="465" y="207"/>
                    <a:pt x="738" y="327"/>
                    <a:pt x="988" y="493"/>
                  </a:cubicBezTo>
                  <a:cubicBezTo>
                    <a:pt x="1000" y="505"/>
                    <a:pt x="1024" y="529"/>
                    <a:pt x="1024" y="553"/>
                  </a:cubicBezTo>
                  <a:cubicBezTo>
                    <a:pt x="1036" y="565"/>
                    <a:pt x="1036" y="588"/>
                    <a:pt x="1000" y="624"/>
                  </a:cubicBezTo>
                  <a:cubicBezTo>
                    <a:pt x="953" y="684"/>
                    <a:pt x="881" y="719"/>
                    <a:pt x="810" y="719"/>
                  </a:cubicBezTo>
                  <a:cubicBezTo>
                    <a:pt x="536" y="612"/>
                    <a:pt x="310" y="410"/>
                    <a:pt x="179" y="148"/>
                  </a:cubicBezTo>
                  <a:close/>
                  <a:moveTo>
                    <a:pt x="51" y="0"/>
                  </a:moveTo>
                  <a:cubicBezTo>
                    <a:pt x="35" y="0"/>
                    <a:pt x="21" y="9"/>
                    <a:pt x="12" y="17"/>
                  </a:cubicBezTo>
                  <a:cubicBezTo>
                    <a:pt x="0" y="41"/>
                    <a:pt x="0" y="65"/>
                    <a:pt x="12" y="88"/>
                  </a:cubicBezTo>
                  <a:cubicBezTo>
                    <a:pt x="119" y="267"/>
                    <a:pt x="238" y="434"/>
                    <a:pt x="381" y="588"/>
                  </a:cubicBezTo>
                  <a:cubicBezTo>
                    <a:pt x="488" y="708"/>
                    <a:pt x="631" y="803"/>
                    <a:pt x="798" y="827"/>
                  </a:cubicBezTo>
                  <a:cubicBezTo>
                    <a:pt x="809" y="828"/>
                    <a:pt x="820" y="828"/>
                    <a:pt x="831" y="828"/>
                  </a:cubicBezTo>
                  <a:cubicBezTo>
                    <a:pt x="929" y="828"/>
                    <a:pt x="1031" y="781"/>
                    <a:pt x="1096" y="696"/>
                  </a:cubicBezTo>
                  <a:cubicBezTo>
                    <a:pt x="1143" y="648"/>
                    <a:pt x="1155" y="577"/>
                    <a:pt x="1131" y="517"/>
                  </a:cubicBezTo>
                  <a:cubicBezTo>
                    <a:pt x="1048" y="243"/>
                    <a:pt x="167" y="17"/>
                    <a:pt x="72" y="5"/>
                  </a:cubicBez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5"/>
            <p:cNvSpPr/>
            <p:nvPr/>
          </p:nvSpPr>
          <p:spPr>
            <a:xfrm>
              <a:off x="7785900" y="3819075"/>
              <a:ext cx="30375" cy="13925"/>
            </a:xfrm>
            <a:custGeom>
              <a:avLst/>
              <a:gdLst/>
              <a:ahLst/>
              <a:cxnLst/>
              <a:rect l="l" t="t" r="r" b="b"/>
              <a:pathLst>
                <a:path w="1215" h="557" extrusionOk="0">
                  <a:moveTo>
                    <a:pt x="929" y="109"/>
                  </a:moveTo>
                  <a:cubicBezTo>
                    <a:pt x="977" y="109"/>
                    <a:pt x="1024" y="121"/>
                    <a:pt x="1060" y="157"/>
                  </a:cubicBezTo>
                  <a:lnTo>
                    <a:pt x="1084" y="181"/>
                  </a:lnTo>
                  <a:cubicBezTo>
                    <a:pt x="1108" y="205"/>
                    <a:pt x="1120" y="240"/>
                    <a:pt x="1096" y="276"/>
                  </a:cubicBezTo>
                  <a:cubicBezTo>
                    <a:pt x="1019" y="382"/>
                    <a:pt x="678" y="441"/>
                    <a:pt x="392" y="441"/>
                  </a:cubicBezTo>
                  <a:cubicBezTo>
                    <a:pt x="325" y="441"/>
                    <a:pt x="260" y="438"/>
                    <a:pt x="203" y="431"/>
                  </a:cubicBezTo>
                  <a:cubicBezTo>
                    <a:pt x="405" y="240"/>
                    <a:pt x="655" y="133"/>
                    <a:pt x="929" y="109"/>
                  </a:cubicBezTo>
                  <a:close/>
                  <a:moveTo>
                    <a:pt x="887" y="0"/>
                  </a:moveTo>
                  <a:cubicBezTo>
                    <a:pt x="532" y="0"/>
                    <a:pt x="47" y="408"/>
                    <a:pt x="24" y="431"/>
                  </a:cubicBezTo>
                  <a:cubicBezTo>
                    <a:pt x="12" y="443"/>
                    <a:pt x="0" y="467"/>
                    <a:pt x="0" y="479"/>
                  </a:cubicBezTo>
                  <a:cubicBezTo>
                    <a:pt x="12" y="490"/>
                    <a:pt x="24" y="490"/>
                    <a:pt x="36" y="502"/>
                  </a:cubicBezTo>
                  <a:lnTo>
                    <a:pt x="60" y="514"/>
                  </a:lnTo>
                  <a:cubicBezTo>
                    <a:pt x="146" y="542"/>
                    <a:pt x="279" y="556"/>
                    <a:pt x="425" y="556"/>
                  </a:cubicBezTo>
                  <a:cubicBezTo>
                    <a:pt x="723" y="556"/>
                    <a:pt x="1071" y="495"/>
                    <a:pt x="1167" y="359"/>
                  </a:cubicBezTo>
                  <a:cubicBezTo>
                    <a:pt x="1215" y="276"/>
                    <a:pt x="1215" y="181"/>
                    <a:pt x="1155" y="121"/>
                  </a:cubicBezTo>
                  <a:cubicBezTo>
                    <a:pt x="1096" y="50"/>
                    <a:pt x="1012" y="14"/>
                    <a:pt x="929" y="2"/>
                  </a:cubicBezTo>
                  <a:cubicBezTo>
                    <a:pt x="915" y="1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5"/>
            <p:cNvSpPr/>
            <p:nvPr/>
          </p:nvSpPr>
          <p:spPr>
            <a:xfrm>
              <a:off x="8377050" y="2206700"/>
              <a:ext cx="447400" cy="315700"/>
            </a:xfrm>
            <a:custGeom>
              <a:avLst/>
              <a:gdLst/>
              <a:ahLst/>
              <a:cxnLst/>
              <a:rect l="l" t="t" r="r" b="b"/>
              <a:pathLst>
                <a:path w="17896" h="12628" extrusionOk="0">
                  <a:moveTo>
                    <a:pt x="16631" y="0"/>
                  </a:moveTo>
                  <a:cubicBezTo>
                    <a:pt x="15142" y="0"/>
                    <a:pt x="12421" y="220"/>
                    <a:pt x="12145" y="1013"/>
                  </a:cubicBezTo>
                  <a:cubicBezTo>
                    <a:pt x="11792" y="2014"/>
                    <a:pt x="7455" y="9279"/>
                    <a:pt x="6443" y="9279"/>
                  </a:cubicBezTo>
                  <a:cubicBezTo>
                    <a:pt x="6395" y="9279"/>
                    <a:pt x="6355" y="9262"/>
                    <a:pt x="6322" y="9229"/>
                  </a:cubicBezTo>
                  <a:cubicBezTo>
                    <a:pt x="5608" y="8478"/>
                    <a:pt x="1822" y="2406"/>
                    <a:pt x="1822" y="2406"/>
                  </a:cubicBezTo>
                  <a:lnTo>
                    <a:pt x="0" y="5049"/>
                  </a:lnTo>
                  <a:cubicBezTo>
                    <a:pt x="0" y="5049"/>
                    <a:pt x="3327" y="12627"/>
                    <a:pt x="6490" y="12627"/>
                  </a:cubicBezTo>
                  <a:cubicBezTo>
                    <a:pt x="6577" y="12627"/>
                    <a:pt x="6664" y="12622"/>
                    <a:pt x="6751" y="12610"/>
                  </a:cubicBezTo>
                  <a:cubicBezTo>
                    <a:pt x="9990" y="12158"/>
                    <a:pt x="12740" y="3299"/>
                    <a:pt x="12740" y="3299"/>
                  </a:cubicBezTo>
                  <a:cubicBezTo>
                    <a:pt x="12740" y="3299"/>
                    <a:pt x="13098" y="3313"/>
                    <a:pt x="13607" y="3313"/>
                  </a:cubicBezTo>
                  <a:cubicBezTo>
                    <a:pt x="14600" y="3313"/>
                    <a:pt x="16166" y="3261"/>
                    <a:pt x="16764" y="2954"/>
                  </a:cubicBezTo>
                  <a:cubicBezTo>
                    <a:pt x="17669" y="2478"/>
                    <a:pt x="17895" y="192"/>
                    <a:pt x="17574" y="61"/>
                  </a:cubicBezTo>
                  <a:cubicBezTo>
                    <a:pt x="17490" y="25"/>
                    <a:pt x="17130" y="0"/>
                    <a:pt x="1663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5"/>
            <p:cNvSpPr/>
            <p:nvPr/>
          </p:nvSpPr>
          <p:spPr>
            <a:xfrm>
              <a:off x="8336550" y="2191825"/>
              <a:ext cx="153925" cy="260475"/>
            </a:xfrm>
            <a:custGeom>
              <a:avLst/>
              <a:gdLst/>
              <a:ahLst/>
              <a:cxnLst/>
              <a:rect l="l" t="t" r="r" b="b"/>
              <a:pathLst>
                <a:path w="6157" h="10419" extrusionOk="0">
                  <a:moveTo>
                    <a:pt x="668" y="1"/>
                  </a:moveTo>
                  <a:lnTo>
                    <a:pt x="1" y="7180"/>
                  </a:lnTo>
                  <a:lnTo>
                    <a:pt x="3418" y="10419"/>
                  </a:lnTo>
                  <a:lnTo>
                    <a:pt x="6156" y="6835"/>
                  </a:lnTo>
                  <a:cubicBezTo>
                    <a:pt x="6156" y="6835"/>
                    <a:pt x="3049" y="418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5"/>
            <p:cNvSpPr/>
            <p:nvPr/>
          </p:nvSpPr>
          <p:spPr>
            <a:xfrm>
              <a:off x="7805550" y="2715700"/>
              <a:ext cx="531025" cy="1045100"/>
            </a:xfrm>
            <a:custGeom>
              <a:avLst/>
              <a:gdLst/>
              <a:ahLst/>
              <a:cxnLst/>
              <a:rect l="l" t="t" r="r" b="b"/>
              <a:pathLst>
                <a:path w="21241" h="41804" extrusionOk="0">
                  <a:moveTo>
                    <a:pt x="21241" y="1"/>
                  </a:moveTo>
                  <a:lnTo>
                    <a:pt x="10621" y="3489"/>
                  </a:lnTo>
                  <a:cubicBezTo>
                    <a:pt x="10621" y="3489"/>
                    <a:pt x="10109" y="16289"/>
                    <a:pt x="8585" y="22480"/>
                  </a:cubicBezTo>
                  <a:cubicBezTo>
                    <a:pt x="7049" y="28671"/>
                    <a:pt x="0" y="38708"/>
                    <a:pt x="0" y="38708"/>
                  </a:cubicBezTo>
                  <a:lnTo>
                    <a:pt x="2512" y="41804"/>
                  </a:lnTo>
                  <a:cubicBezTo>
                    <a:pt x="2512" y="41804"/>
                    <a:pt x="7930" y="37470"/>
                    <a:pt x="11775" y="29219"/>
                  </a:cubicBezTo>
                  <a:cubicBezTo>
                    <a:pt x="15621" y="20968"/>
                    <a:pt x="21241" y="1"/>
                    <a:pt x="212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5"/>
            <p:cNvSpPr/>
            <p:nvPr/>
          </p:nvSpPr>
          <p:spPr>
            <a:xfrm>
              <a:off x="7805550" y="2715700"/>
              <a:ext cx="531025" cy="1045100"/>
            </a:xfrm>
            <a:custGeom>
              <a:avLst/>
              <a:gdLst/>
              <a:ahLst/>
              <a:cxnLst/>
              <a:rect l="l" t="t" r="r" b="b"/>
              <a:pathLst>
                <a:path w="21241" h="41804" extrusionOk="0">
                  <a:moveTo>
                    <a:pt x="21241" y="1"/>
                  </a:moveTo>
                  <a:lnTo>
                    <a:pt x="10621" y="3489"/>
                  </a:lnTo>
                  <a:cubicBezTo>
                    <a:pt x="10621" y="3489"/>
                    <a:pt x="10109" y="16289"/>
                    <a:pt x="8585" y="22480"/>
                  </a:cubicBezTo>
                  <a:cubicBezTo>
                    <a:pt x="7049" y="28671"/>
                    <a:pt x="0" y="38708"/>
                    <a:pt x="0" y="38708"/>
                  </a:cubicBezTo>
                  <a:lnTo>
                    <a:pt x="2512" y="41804"/>
                  </a:lnTo>
                  <a:cubicBezTo>
                    <a:pt x="2512" y="41804"/>
                    <a:pt x="7930" y="37470"/>
                    <a:pt x="11775" y="29219"/>
                  </a:cubicBezTo>
                  <a:cubicBezTo>
                    <a:pt x="15621" y="20968"/>
                    <a:pt x="21241" y="1"/>
                    <a:pt x="2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5"/>
            <p:cNvSpPr/>
            <p:nvPr/>
          </p:nvSpPr>
          <p:spPr>
            <a:xfrm>
              <a:off x="8338950" y="3744400"/>
              <a:ext cx="95575" cy="151250"/>
            </a:xfrm>
            <a:custGeom>
              <a:avLst/>
              <a:gdLst/>
              <a:ahLst/>
              <a:cxnLst/>
              <a:rect l="l" t="t" r="r" b="b"/>
              <a:pathLst>
                <a:path w="3823" h="6050" extrusionOk="0">
                  <a:moveTo>
                    <a:pt x="2262" y="1"/>
                  </a:moveTo>
                  <a:lnTo>
                    <a:pt x="0" y="751"/>
                  </a:lnTo>
                  <a:lnTo>
                    <a:pt x="1560" y="6049"/>
                  </a:lnTo>
                  <a:lnTo>
                    <a:pt x="3822" y="5299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5"/>
            <p:cNvSpPr/>
            <p:nvPr/>
          </p:nvSpPr>
          <p:spPr>
            <a:xfrm>
              <a:off x="8367825" y="3866625"/>
              <a:ext cx="199200" cy="90825"/>
            </a:xfrm>
            <a:custGeom>
              <a:avLst/>
              <a:gdLst/>
              <a:ahLst/>
              <a:cxnLst/>
              <a:rect l="l" t="t" r="r" b="b"/>
              <a:pathLst>
                <a:path w="7968" h="3633" extrusionOk="0">
                  <a:moveTo>
                    <a:pt x="3090" y="1"/>
                  </a:moveTo>
                  <a:cubicBezTo>
                    <a:pt x="3022" y="1"/>
                    <a:pt x="2955" y="13"/>
                    <a:pt x="2893" y="41"/>
                  </a:cubicBezTo>
                  <a:lnTo>
                    <a:pt x="143" y="946"/>
                  </a:lnTo>
                  <a:cubicBezTo>
                    <a:pt x="60" y="982"/>
                    <a:pt x="0" y="1065"/>
                    <a:pt x="12" y="1172"/>
                  </a:cubicBezTo>
                  <a:lnTo>
                    <a:pt x="238" y="3327"/>
                  </a:lnTo>
                  <a:cubicBezTo>
                    <a:pt x="258" y="3511"/>
                    <a:pt x="411" y="3632"/>
                    <a:pt x="577" y="3632"/>
                  </a:cubicBezTo>
                  <a:cubicBezTo>
                    <a:pt x="615" y="3632"/>
                    <a:pt x="653" y="3626"/>
                    <a:pt x="691" y="3613"/>
                  </a:cubicBezTo>
                  <a:cubicBezTo>
                    <a:pt x="1572" y="3315"/>
                    <a:pt x="2215" y="3029"/>
                    <a:pt x="3322" y="2660"/>
                  </a:cubicBezTo>
                  <a:cubicBezTo>
                    <a:pt x="4012" y="2434"/>
                    <a:pt x="6096" y="1815"/>
                    <a:pt x="7049" y="1494"/>
                  </a:cubicBezTo>
                  <a:cubicBezTo>
                    <a:pt x="7967" y="1191"/>
                    <a:pt x="7807" y="242"/>
                    <a:pt x="7411" y="242"/>
                  </a:cubicBezTo>
                  <a:cubicBezTo>
                    <a:pt x="7401" y="242"/>
                    <a:pt x="7392" y="242"/>
                    <a:pt x="7382" y="243"/>
                  </a:cubicBezTo>
                  <a:cubicBezTo>
                    <a:pt x="6703" y="317"/>
                    <a:pt x="6074" y="353"/>
                    <a:pt x="5513" y="353"/>
                  </a:cubicBezTo>
                  <a:cubicBezTo>
                    <a:pt x="4539" y="353"/>
                    <a:pt x="3771" y="245"/>
                    <a:pt x="3310" y="41"/>
                  </a:cubicBezTo>
                  <a:cubicBezTo>
                    <a:pt x="3241" y="16"/>
                    <a:pt x="3165" y="1"/>
                    <a:pt x="3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5"/>
            <p:cNvSpPr/>
            <p:nvPr/>
          </p:nvSpPr>
          <p:spPr>
            <a:xfrm>
              <a:off x="8444900" y="3853600"/>
              <a:ext cx="28600" cy="20600"/>
            </a:xfrm>
            <a:custGeom>
              <a:avLst/>
              <a:gdLst/>
              <a:ahLst/>
              <a:cxnLst/>
              <a:rect l="l" t="t" r="r" b="b"/>
              <a:pathLst>
                <a:path w="1144" h="824" extrusionOk="0">
                  <a:moveTo>
                    <a:pt x="894" y="124"/>
                  </a:moveTo>
                  <a:cubicBezTo>
                    <a:pt x="906" y="124"/>
                    <a:pt x="918" y="127"/>
                    <a:pt x="929" y="133"/>
                  </a:cubicBezTo>
                  <a:cubicBezTo>
                    <a:pt x="932" y="131"/>
                    <a:pt x="936" y="129"/>
                    <a:pt x="940" y="129"/>
                  </a:cubicBezTo>
                  <a:cubicBezTo>
                    <a:pt x="953" y="129"/>
                    <a:pt x="971" y="145"/>
                    <a:pt x="989" y="181"/>
                  </a:cubicBezTo>
                  <a:cubicBezTo>
                    <a:pt x="1025" y="252"/>
                    <a:pt x="1025" y="324"/>
                    <a:pt x="989" y="395"/>
                  </a:cubicBezTo>
                  <a:cubicBezTo>
                    <a:pt x="775" y="598"/>
                    <a:pt x="489" y="693"/>
                    <a:pt x="191" y="693"/>
                  </a:cubicBezTo>
                  <a:cubicBezTo>
                    <a:pt x="382" y="467"/>
                    <a:pt x="608" y="276"/>
                    <a:pt x="858" y="133"/>
                  </a:cubicBezTo>
                  <a:cubicBezTo>
                    <a:pt x="870" y="127"/>
                    <a:pt x="882" y="124"/>
                    <a:pt x="894" y="124"/>
                  </a:cubicBezTo>
                  <a:close/>
                  <a:moveTo>
                    <a:pt x="923" y="0"/>
                  </a:moveTo>
                  <a:cubicBezTo>
                    <a:pt x="617" y="0"/>
                    <a:pt x="70" y="648"/>
                    <a:pt x="13" y="729"/>
                  </a:cubicBezTo>
                  <a:cubicBezTo>
                    <a:pt x="1" y="741"/>
                    <a:pt x="1" y="764"/>
                    <a:pt x="13" y="788"/>
                  </a:cubicBezTo>
                  <a:cubicBezTo>
                    <a:pt x="25" y="812"/>
                    <a:pt x="37" y="824"/>
                    <a:pt x="72" y="824"/>
                  </a:cubicBezTo>
                  <a:cubicBezTo>
                    <a:pt x="275" y="800"/>
                    <a:pt x="477" y="764"/>
                    <a:pt x="679" y="705"/>
                  </a:cubicBezTo>
                  <a:cubicBezTo>
                    <a:pt x="834" y="669"/>
                    <a:pt x="977" y="574"/>
                    <a:pt x="1072" y="443"/>
                  </a:cubicBezTo>
                  <a:cubicBezTo>
                    <a:pt x="1132" y="348"/>
                    <a:pt x="1144" y="229"/>
                    <a:pt x="1084" y="121"/>
                  </a:cubicBezTo>
                  <a:cubicBezTo>
                    <a:pt x="1072" y="62"/>
                    <a:pt x="1013" y="14"/>
                    <a:pt x="953" y="2"/>
                  </a:cubicBezTo>
                  <a:cubicBezTo>
                    <a:pt x="943" y="1"/>
                    <a:pt x="933" y="0"/>
                    <a:pt x="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>
              <a:off x="8441050" y="3845900"/>
              <a:ext cx="18475" cy="30700"/>
            </a:xfrm>
            <a:custGeom>
              <a:avLst/>
              <a:gdLst/>
              <a:ahLst/>
              <a:cxnLst/>
              <a:rect l="l" t="t" r="r" b="b"/>
              <a:pathLst>
                <a:path w="739" h="1228" extrusionOk="0">
                  <a:moveTo>
                    <a:pt x="381" y="1"/>
                  </a:moveTo>
                  <a:cubicBezTo>
                    <a:pt x="368" y="19"/>
                    <a:pt x="356" y="39"/>
                    <a:pt x="345" y="59"/>
                  </a:cubicBezTo>
                  <a:lnTo>
                    <a:pt x="345" y="59"/>
                  </a:lnTo>
                  <a:cubicBezTo>
                    <a:pt x="361" y="54"/>
                    <a:pt x="377" y="51"/>
                    <a:pt x="393" y="48"/>
                  </a:cubicBezTo>
                  <a:cubicBezTo>
                    <a:pt x="415" y="39"/>
                    <a:pt x="437" y="35"/>
                    <a:pt x="459" y="35"/>
                  </a:cubicBezTo>
                  <a:cubicBezTo>
                    <a:pt x="464" y="35"/>
                    <a:pt x="469" y="35"/>
                    <a:pt x="474" y="35"/>
                  </a:cubicBezTo>
                  <a:lnTo>
                    <a:pt x="474" y="35"/>
                  </a:lnTo>
                  <a:cubicBezTo>
                    <a:pt x="458" y="18"/>
                    <a:pt x="437" y="8"/>
                    <a:pt x="417" y="1"/>
                  </a:cubicBezTo>
                  <a:close/>
                  <a:moveTo>
                    <a:pt x="474" y="35"/>
                  </a:moveTo>
                  <a:cubicBezTo>
                    <a:pt x="486" y="48"/>
                    <a:pt x="495" y="64"/>
                    <a:pt x="500" y="84"/>
                  </a:cubicBezTo>
                  <a:cubicBezTo>
                    <a:pt x="583" y="215"/>
                    <a:pt x="417" y="691"/>
                    <a:pt x="250" y="941"/>
                  </a:cubicBezTo>
                  <a:cubicBezTo>
                    <a:pt x="179" y="679"/>
                    <a:pt x="191" y="406"/>
                    <a:pt x="274" y="298"/>
                  </a:cubicBezTo>
                  <a:lnTo>
                    <a:pt x="286" y="298"/>
                  </a:lnTo>
                  <a:cubicBezTo>
                    <a:pt x="286" y="215"/>
                    <a:pt x="307" y="132"/>
                    <a:pt x="345" y="59"/>
                  </a:cubicBezTo>
                  <a:lnTo>
                    <a:pt x="345" y="59"/>
                  </a:lnTo>
                  <a:cubicBezTo>
                    <a:pt x="279" y="80"/>
                    <a:pt x="219" y="124"/>
                    <a:pt x="191" y="191"/>
                  </a:cubicBezTo>
                  <a:cubicBezTo>
                    <a:pt x="0" y="489"/>
                    <a:pt x="167" y="1156"/>
                    <a:pt x="167" y="1191"/>
                  </a:cubicBezTo>
                  <a:cubicBezTo>
                    <a:pt x="179" y="1215"/>
                    <a:pt x="191" y="1227"/>
                    <a:pt x="214" y="1227"/>
                  </a:cubicBezTo>
                  <a:cubicBezTo>
                    <a:pt x="226" y="1227"/>
                    <a:pt x="226" y="1215"/>
                    <a:pt x="238" y="1203"/>
                  </a:cubicBezTo>
                  <a:lnTo>
                    <a:pt x="262" y="1203"/>
                  </a:lnTo>
                  <a:cubicBezTo>
                    <a:pt x="452" y="1001"/>
                    <a:pt x="738" y="346"/>
                    <a:pt x="607" y="132"/>
                  </a:cubicBezTo>
                  <a:cubicBezTo>
                    <a:pt x="583" y="75"/>
                    <a:pt x="531" y="40"/>
                    <a:pt x="474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7998425" y="2681175"/>
              <a:ext cx="435800" cy="1124575"/>
            </a:xfrm>
            <a:custGeom>
              <a:avLst/>
              <a:gdLst/>
              <a:ahLst/>
              <a:cxnLst/>
              <a:rect l="l" t="t" r="r" b="b"/>
              <a:pathLst>
                <a:path w="17432" h="4498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0" y="3942"/>
                    <a:pt x="84" y="8026"/>
                    <a:pt x="1120" y="11931"/>
                  </a:cubicBezTo>
                  <a:cubicBezTo>
                    <a:pt x="2417" y="16622"/>
                    <a:pt x="13562" y="44982"/>
                    <a:pt x="13562" y="44982"/>
                  </a:cubicBezTo>
                  <a:lnTo>
                    <a:pt x="17431" y="43863"/>
                  </a:lnTo>
                  <a:lnTo>
                    <a:pt x="9240" y="10121"/>
                  </a:lnTo>
                  <a:cubicBezTo>
                    <a:pt x="9240" y="10121"/>
                    <a:pt x="12300" y="5775"/>
                    <a:pt x="13526" y="1382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5"/>
            <p:cNvSpPr/>
            <p:nvPr/>
          </p:nvSpPr>
          <p:spPr>
            <a:xfrm>
              <a:off x="8298175" y="3748875"/>
              <a:ext cx="152125" cy="80975"/>
            </a:xfrm>
            <a:custGeom>
              <a:avLst/>
              <a:gdLst/>
              <a:ahLst/>
              <a:cxnLst/>
              <a:rect l="l" t="t" r="r" b="b"/>
              <a:pathLst>
                <a:path w="6085" h="3239" extrusionOk="0">
                  <a:moveTo>
                    <a:pt x="5751" y="0"/>
                  </a:moveTo>
                  <a:lnTo>
                    <a:pt x="0" y="1560"/>
                  </a:lnTo>
                  <a:lnTo>
                    <a:pt x="1214" y="3239"/>
                  </a:lnTo>
                  <a:lnTo>
                    <a:pt x="6084" y="16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5"/>
            <p:cNvSpPr/>
            <p:nvPr/>
          </p:nvSpPr>
          <p:spPr>
            <a:xfrm>
              <a:off x="8298175" y="3748875"/>
              <a:ext cx="152125" cy="80975"/>
            </a:xfrm>
            <a:custGeom>
              <a:avLst/>
              <a:gdLst/>
              <a:ahLst/>
              <a:cxnLst/>
              <a:rect l="l" t="t" r="r" b="b"/>
              <a:pathLst>
                <a:path w="6085" h="3239" extrusionOk="0">
                  <a:moveTo>
                    <a:pt x="5751" y="0"/>
                  </a:moveTo>
                  <a:lnTo>
                    <a:pt x="0" y="1560"/>
                  </a:lnTo>
                  <a:lnTo>
                    <a:pt x="1214" y="3239"/>
                  </a:lnTo>
                  <a:lnTo>
                    <a:pt x="6084" y="16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7774000" y="3659875"/>
              <a:ext cx="122950" cy="136950"/>
            </a:xfrm>
            <a:custGeom>
              <a:avLst/>
              <a:gdLst/>
              <a:ahLst/>
              <a:cxnLst/>
              <a:rect l="l" t="t" r="r" b="b"/>
              <a:pathLst>
                <a:path w="4918" h="5478" extrusionOk="0">
                  <a:moveTo>
                    <a:pt x="965" y="0"/>
                  </a:moveTo>
                  <a:lnTo>
                    <a:pt x="0" y="1834"/>
                  </a:lnTo>
                  <a:lnTo>
                    <a:pt x="3608" y="5477"/>
                  </a:lnTo>
                  <a:lnTo>
                    <a:pt x="4917" y="446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7774000" y="3659875"/>
              <a:ext cx="122950" cy="136950"/>
            </a:xfrm>
            <a:custGeom>
              <a:avLst/>
              <a:gdLst/>
              <a:ahLst/>
              <a:cxnLst/>
              <a:rect l="l" t="t" r="r" b="b"/>
              <a:pathLst>
                <a:path w="4918" h="5478" extrusionOk="0">
                  <a:moveTo>
                    <a:pt x="965" y="0"/>
                  </a:moveTo>
                  <a:lnTo>
                    <a:pt x="0" y="1834"/>
                  </a:lnTo>
                  <a:lnTo>
                    <a:pt x="3608" y="5477"/>
                  </a:lnTo>
                  <a:lnTo>
                    <a:pt x="4917" y="446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7988900" y="2161900"/>
              <a:ext cx="415850" cy="661875"/>
            </a:xfrm>
            <a:custGeom>
              <a:avLst/>
              <a:gdLst/>
              <a:ahLst/>
              <a:cxnLst/>
              <a:rect l="l" t="t" r="r" b="b"/>
              <a:pathLst>
                <a:path w="16634" h="26475" extrusionOk="0">
                  <a:moveTo>
                    <a:pt x="5337" y="0"/>
                  </a:moveTo>
                  <a:cubicBezTo>
                    <a:pt x="4475" y="0"/>
                    <a:pt x="3611" y="36"/>
                    <a:pt x="2739" y="103"/>
                  </a:cubicBezTo>
                  <a:cubicBezTo>
                    <a:pt x="2977" y="2758"/>
                    <a:pt x="3013" y="5425"/>
                    <a:pt x="2846" y="8080"/>
                  </a:cubicBezTo>
                  <a:cubicBezTo>
                    <a:pt x="2751" y="9937"/>
                    <a:pt x="2560" y="11687"/>
                    <a:pt x="2370" y="13283"/>
                  </a:cubicBezTo>
                  <a:cubicBezTo>
                    <a:pt x="1894" y="16998"/>
                    <a:pt x="0" y="23891"/>
                    <a:pt x="0" y="23891"/>
                  </a:cubicBezTo>
                  <a:lnTo>
                    <a:pt x="9787" y="26475"/>
                  </a:lnTo>
                  <a:lnTo>
                    <a:pt x="10680" y="22153"/>
                  </a:lnTo>
                  <a:lnTo>
                    <a:pt x="11585" y="26475"/>
                  </a:lnTo>
                  <a:lnTo>
                    <a:pt x="13526" y="25284"/>
                  </a:lnTo>
                  <a:cubicBezTo>
                    <a:pt x="16562" y="15676"/>
                    <a:pt x="16633" y="5984"/>
                    <a:pt x="16252" y="3198"/>
                  </a:cubicBezTo>
                  <a:cubicBezTo>
                    <a:pt x="16133" y="2258"/>
                    <a:pt x="15479" y="1484"/>
                    <a:pt x="14574" y="1198"/>
                  </a:cubicBezTo>
                  <a:cubicBezTo>
                    <a:pt x="14121" y="1055"/>
                    <a:pt x="13609" y="900"/>
                    <a:pt x="13062" y="769"/>
                  </a:cubicBezTo>
                  <a:cubicBezTo>
                    <a:pt x="12847" y="734"/>
                    <a:pt x="12633" y="674"/>
                    <a:pt x="12419" y="638"/>
                  </a:cubicBezTo>
                  <a:cubicBezTo>
                    <a:pt x="10633" y="329"/>
                    <a:pt x="8835" y="138"/>
                    <a:pt x="7037" y="43"/>
                  </a:cubicBezTo>
                  <a:cubicBezTo>
                    <a:pt x="6692" y="31"/>
                    <a:pt x="6346" y="19"/>
                    <a:pt x="6001" y="7"/>
                  </a:cubicBezTo>
                  <a:cubicBezTo>
                    <a:pt x="5780" y="2"/>
                    <a:pt x="5559" y="0"/>
                    <a:pt x="5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8164825" y="2012650"/>
              <a:ext cx="141025" cy="202700"/>
            </a:xfrm>
            <a:custGeom>
              <a:avLst/>
              <a:gdLst/>
              <a:ahLst/>
              <a:cxnLst/>
              <a:rect l="l" t="t" r="r" b="b"/>
              <a:pathLst>
                <a:path w="5641" h="8108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1345" y="1763"/>
                    <a:pt x="1345" y="4977"/>
                    <a:pt x="0" y="6001"/>
                  </a:cubicBezTo>
                  <a:cubicBezTo>
                    <a:pt x="964" y="7239"/>
                    <a:pt x="2405" y="8001"/>
                    <a:pt x="3977" y="8097"/>
                  </a:cubicBezTo>
                  <a:cubicBezTo>
                    <a:pt x="4064" y="8104"/>
                    <a:pt x="4146" y="8108"/>
                    <a:pt x="4225" y="8108"/>
                  </a:cubicBezTo>
                  <a:cubicBezTo>
                    <a:pt x="5486" y="8108"/>
                    <a:pt x="5640" y="7156"/>
                    <a:pt x="5394" y="6585"/>
                  </a:cubicBezTo>
                  <a:cubicBezTo>
                    <a:pt x="3512" y="5918"/>
                    <a:pt x="3715" y="4489"/>
                    <a:pt x="4203" y="3179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8221675" y="2045100"/>
              <a:ext cx="47925" cy="70275"/>
            </a:xfrm>
            <a:custGeom>
              <a:avLst/>
              <a:gdLst/>
              <a:ahLst/>
              <a:cxnLst/>
              <a:rect l="l" t="t" r="r" b="b"/>
              <a:pathLst>
                <a:path w="1917" h="2811" extrusionOk="0">
                  <a:moveTo>
                    <a:pt x="143" y="0"/>
                  </a:moveTo>
                  <a:cubicBezTo>
                    <a:pt x="36" y="298"/>
                    <a:pt x="0" y="607"/>
                    <a:pt x="12" y="929"/>
                  </a:cubicBezTo>
                  <a:cubicBezTo>
                    <a:pt x="0" y="1715"/>
                    <a:pt x="917" y="2631"/>
                    <a:pt x="1643" y="2810"/>
                  </a:cubicBezTo>
                  <a:cubicBezTo>
                    <a:pt x="1715" y="2500"/>
                    <a:pt x="1798" y="2179"/>
                    <a:pt x="1917" y="1881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5"/>
            <p:cNvSpPr/>
            <p:nvPr/>
          </p:nvSpPr>
          <p:spPr>
            <a:xfrm>
              <a:off x="8189225" y="1868700"/>
              <a:ext cx="181600" cy="233650"/>
            </a:xfrm>
            <a:custGeom>
              <a:avLst/>
              <a:gdLst/>
              <a:ahLst/>
              <a:cxnLst/>
              <a:rect l="l" t="t" r="r" b="b"/>
              <a:pathLst>
                <a:path w="7264" h="9346" extrusionOk="0">
                  <a:moveTo>
                    <a:pt x="3522" y="0"/>
                  </a:moveTo>
                  <a:cubicBezTo>
                    <a:pt x="1867" y="0"/>
                    <a:pt x="352" y="1294"/>
                    <a:pt x="298" y="3127"/>
                  </a:cubicBezTo>
                  <a:cubicBezTo>
                    <a:pt x="179" y="5485"/>
                    <a:pt x="0" y="6866"/>
                    <a:pt x="1060" y="8187"/>
                  </a:cubicBezTo>
                  <a:cubicBezTo>
                    <a:pt x="1691" y="8985"/>
                    <a:pt x="2550" y="9345"/>
                    <a:pt x="3406" y="9345"/>
                  </a:cubicBezTo>
                  <a:cubicBezTo>
                    <a:pt x="4697" y="9345"/>
                    <a:pt x="5983" y="8526"/>
                    <a:pt x="6477" y="7151"/>
                  </a:cubicBezTo>
                  <a:cubicBezTo>
                    <a:pt x="7204" y="5092"/>
                    <a:pt x="7263" y="1579"/>
                    <a:pt x="5072" y="401"/>
                  </a:cubicBezTo>
                  <a:cubicBezTo>
                    <a:pt x="4569" y="126"/>
                    <a:pt x="4038" y="0"/>
                    <a:pt x="352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8282975" y="1965000"/>
              <a:ext cx="12525" cy="17325"/>
            </a:xfrm>
            <a:custGeom>
              <a:avLst/>
              <a:gdLst/>
              <a:ahLst/>
              <a:cxnLst/>
              <a:rect l="l" t="t" r="r" b="b"/>
              <a:pathLst>
                <a:path w="501" h="693" extrusionOk="0">
                  <a:moveTo>
                    <a:pt x="285" y="1"/>
                  </a:moveTo>
                  <a:cubicBezTo>
                    <a:pt x="170" y="1"/>
                    <a:pt x="59" y="140"/>
                    <a:pt x="37" y="323"/>
                  </a:cubicBezTo>
                  <a:cubicBezTo>
                    <a:pt x="1" y="501"/>
                    <a:pt x="96" y="680"/>
                    <a:pt x="227" y="692"/>
                  </a:cubicBezTo>
                  <a:cubicBezTo>
                    <a:pt x="232" y="692"/>
                    <a:pt x="236" y="693"/>
                    <a:pt x="241" y="693"/>
                  </a:cubicBezTo>
                  <a:cubicBezTo>
                    <a:pt x="355" y="693"/>
                    <a:pt x="466" y="554"/>
                    <a:pt x="489" y="370"/>
                  </a:cubicBezTo>
                  <a:cubicBezTo>
                    <a:pt x="501" y="168"/>
                    <a:pt x="418" y="13"/>
                    <a:pt x="298" y="1"/>
                  </a:cubicBezTo>
                  <a:cubicBezTo>
                    <a:pt x="294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5"/>
            <p:cNvSpPr/>
            <p:nvPr/>
          </p:nvSpPr>
          <p:spPr>
            <a:xfrm>
              <a:off x="8336850" y="1970650"/>
              <a:ext cx="12825" cy="17375"/>
            </a:xfrm>
            <a:custGeom>
              <a:avLst/>
              <a:gdLst/>
              <a:ahLst/>
              <a:cxnLst/>
              <a:rect l="l" t="t" r="r" b="b"/>
              <a:pathLst>
                <a:path w="513" h="695" extrusionOk="0">
                  <a:moveTo>
                    <a:pt x="284" y="1"/>
                  </a:moveTo>
                  <a:cubicBezTo>
                    <a:pt x="160" y="1"/>
                    <a:pt x="59" y="151"/>
                    <a:pt x="37" y="323"/>
                  </a:cubicBezTo>
                  <a:cubicBezTo>
                    <a:pt x="1" y="514"/>
                    <a:pt x="96" y="680"/>
                    <a:pt x="227" y="692"/>
                  </a:cubicBezTo>
                  <a:cubicBezTo>
                    <a:pt x="235" y="694"/>
                    <a:pt x="243" y="695"/>
                    <a:pt x="251" y="695"/>
                  </a:cubicBezTo>
                  <a:cubicBezTo>
                    <a:pt x="362" y="695"/>
                    <a:pt x="467" y="548"/>
                    <a:pt x="489" y="371"/>
                  </a:cubicBezTo>
                  <a:cubicBezTo>
                    <a:pt x="513" y="180"/>
                    <a:pt x="418" y="14"/>
                    <a:pt x="298" y="2"/>
                  </a:cubicBezTo>
                  <a:cubicBezTo>
                    <a:pt x="294" y="1"/>
                    <a:pt x="289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5"/>
            <p:cNvSpPr/>
            <p:nvPr/>
          </p:nvSpPr>
          <p:spPr>
            <a:xfrm>
              <a:off x="8315425" y="1979600"/>
              <a:ext cx="23550" cy="46750"/>
            </a:xfrm>
            <a:custGeom>
              <a:avLst/>
              <a:gdLst/>
              <a:ahLst/>
              <a:cxnLst/>
              <a:rect l="l" t="t" r="r" b="b"/>
              <a:pathLst>
                <a:path w="942" h="1870" extrusionOk="0">
                  <a:moveTo>
                    <a:pt x="191" y="1"/>
                  </a:moveTo>
                  <a:lnTo>
                    <a:pt x="1" y="1799"/>
                  </a:lnTo>
                  <a:cubicBezTo>
                    <a:pt x="125" y="1847"/>
                    <a:pt x="256" y="1870"/>
                    <a:pt x="386" y="1870"/>
                  </a:cubicBezTo>
                  <a:cubicBezTo>
                    <a:pt x="579" y="1870"/>
                    <a:pt x="771" y="1820"/>
                    <a:pt x="941" y="1727"/>
                  </a:cubicBezTo>
                  <a:cubicBezTo>
                    <a:pt x="608" y="1191"/>
                    <a:pt x="358" y="608"/>
                    <a:pt x="19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5"/>
            <p:cNvSpPr/>
            <p:nvPr/>
          </p:nvSpPr>
          <p:spPr>
            <a:xfrm>
              <a:off x="8266600" y="1939800"/>
              <a:ext cx="27725" cy="14050"/>
            </a:xfrm>
            <a:custGeom>
              <a:avLst/>
              <a:gdLst/>
              <a:ahLst/>
              <a:cxnLst/>
              <a:rect l="l" t="t" r="r" b="b"/>
              <a:pathLst>
                <a:path w="1109" h="562" extrusionOk="0">
                  <a:moveTo>
                    <a:pt x="864" y="0"/>
                  </a:moveTo>
                  <a:cubicBezTo>
                    <a:pt x="554" y="0"/>
                    <a:pt x="255" y="138"/>
                    <a:pt x="37" y="366"/>
                  </a:cubicBezTo>
                  <a:cubicBezTo>
                    <a:pt x="1" y="414"/>
                    <a:pt x="1" y="486"/>
                    <a:pt x="37" y="533"/>
                  </a:cubicBezTo>
                  <a:lnTo>
                    <a:pt x="96" y="557"/>
                  </a:lnTo>
                  <a:cubicBezTo>
                    <a:pt x="105" y="560"/>
                    <a:pt x="115" y="561"/>
                    <a:pt x="125" y="561"/>
                  </a:cubicBezTo>
                  <a:cubicBezTo>
                    <a:pt x="154" y="561"/>
                    <a:pt x="185" y="548"/>
                    <a:pt x="203" y="521"/>
                  </a:cubicBezTo>
                  <a:cubicBezTo>
                    <a:pt x="376" y="327"/>
                    <a:pt x="628" y="220"/>
                    <a:pt x="887" y="220"/>
                  </a:cubicBezTo>
                  <a:cubicBezTo>
                    <a:pt x="913" y="220"/>
                    <a:pt x="939" y="221"/>
                    <a:pt x="965" y="224"/>
                  </a:cubicBezTo>
                  <a:cubicBezTo>
                    <a:pt x="973" y="225"/>
                    <a:pt x="981" y="226"/>
                    <a:pt x="988" y="226"/>
                  </a:cubicBezTo>
                  <a:cubicBezTo>
                    <a:pt x="1039" y="226"/>
                    <a:pt x="1086" y="192"/>
                    <a:pt x="1096" y="140"/>
                  </a:cubicBezTo>
                  <a:cubicBezTo>
                    <a:pt x="1108" y="81"/>
                    <a:pt x="1073" y="21"/>
                    <a:pt x="1013" y="9"/>
                  </a:cubicBezTo>
                  <a:lnTo>
                    <a:pt x="1001" y="9"/>
                  </a:lnTo>
                  <a:cubicBezTo>
                    <a:pt x="955" y="3"/>
                    <a:pt x="910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5"/>
            <p:cNvSpPr/>
            <p:nvPr/>
          </p:nvSpPr>
          <p:spPr>
            <a:xfrm>
              <a:off x="8259175" y="2016700"/>
              <a:ext cx="33350" cy="26925"/>
            </a:xfrm>
            <a:custGeom>
              <a:avLst/>
              <a:gdLst/>
              <a:ahLst/>
              <a:cxnLst/>
              <a:rect l="l" t="t" r="r" b="b"/>
              <a:pathLst>
                <a:path w="1334" h="1077" extrusionOk="0">
                  <a:moveTo>
                    <a:pt x="74" y="0"/>
                  </a:moveTo>
                  <a:cubicBezTo>
                    <a:pt x="66" y="0"/>
                    <a:pt x="57" y="2"/>
                    <a:pt x="48" y="5"/>
                  </a:cubicBezTo>
                  <a:cubicBezTo>
                    <a:pt x="24" y="17"/>
                    <a:pt x="0" y="53"/>
                    <a:pt x="12" y="77"/>
                  </a:cubicBezTo>
                  <a:cubicBezTo>
                    <a:pt x="238" y="600"/>
                    <a:pt x="703" y="969"/>
                    <a:pt x="1262" y="1077"/>
                  </a:cubicBezTo>
                  <a:lnTo>
                    <a:pt x="1274" y="1053"/>
                  </a:lnTo>
                  <a:cubicBezTo>
                    <a:pt x="1278" y="1055"/>
                    <a:pt x="1283" y="1056"/>
                    <a:pt x="1288" y="1056"/>
                  </a:cubicBezTo>
                  <a:cubicBezTo>
                    <a:pt x="1310" y="1056"/>
                    <a:pt x="1334" y="1035"/>
                    <a:pt x="1334" y="1005"/>
                  </a:cubicBezTo>
                  <a:cubicBezTo>
                    <a:pt x="1334" y="981"/>
                    <a:pt x="1310" y="946"/>
                    <a:pt x="1286" y="946"/>
                  </a:cubicBezTo>
                  <a:cubicBezTo>
                    <a:pt x="774" y="839"/>
                    <a:pt x="346" y="505"/>
                    <a:pt x="131" y="29"/>
                  </a:cubicBezTo>
                  <a:cubicBezTo>
                    <a:pt x="114" y="11"/>
                    <a:pt x="96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5"/>
            <p:cNvSpPr/>
            <p:nvPr/>
          </p:nvSpPr>
          <p:spPr>
            <a:xfrm>
              <a:off x="8344000" y="1941150"/>
              <a:ext cx="22650" cy="21750"/>
            </a:xfrm>
            <a:custGeom>
              <a:avLst/>
              <a:gdLst/>
              <a:ahLst/>
              <a:cxnLst/>
              <a:rect l="l" t="t" r="r" b="b"/>
              <a:pathLst>
                <a:path w="906" h="870" extrusionOk="0">
                  <a:moveTo>
                    <a:pt x="120" y="1"/>
                  </a:moveTo>
                  <a:cubicBezTo>
                    <a:pt x="69" y="1"/>
                    <a:pt x="23" y="34"/>
                    <a:pt x="12" y="86"/>
                  </a:cubicBezTo>
                  <a:cubicBezTo>
                    <a:pt x="1" y="146"/>
                    <a:pt x="36" y="205"/>
                    <a:pt x="96" y="217"/>
                  </a:cubicBezTo>
                  <a:cubicBezTo>
                    <a:pt x="370" y="301"/>
                    <a:pt x="584" y="515"/>
                    <a:pt x="679" y="789"/>
                  </a:cubicBezTo>
                  <a:cubicBezTo>
                    <a:pt x="691" y="824"/>
                    <a:pt x="715" y="848"/>
                    <a:pt x="763" y="860"/>
                  </a:cubicBezTo>
                  <a:cubicBezTo>
                    <a:pt x="769" y="866"/>
                    <a:pt x="777" y="869"/>
                    <a:pt x="788" y="869"/>
                  </a:cubicBezTo>
                  <a:cubicBezTo>
                    <a:pt x="798" y="869"/>
                    <a:pt x="810" y="866"/>
                    <a:pt x="822" y="860"/>
                  </a:cubicBezTo>
                  <a:cubicBezTo>
                    <a:pt x="882" y="836"/>
                    <a:pt x="905" y="777"/>
                    <a:pt x="894" y="717"/>
                  </a:cubicBezTo>
                  <a:cubicBezTo>
                    <a:pt x="774" y="372"/>
                    <a:pt x="501" y="98"/>
                    <a:pt x="143" y="3"/>
                  </a:cubicBezTo>
                  <a:cubicBezTo>
                    <a:pt x="136" y="1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5"/>
            <p:cNvSpPr/>
            <p:nvPr/>
          </p:nvSpPr>
          <p:spPr>
            <a:xfrm>
              <a:off x="8147250" y="1848200"/>
              <a:ext cx="226850" cy="212700"/>
            </a:xfrm>
            <a:custGeom>
              <a:avLst/>
              <a:gdLst/>
              <a:ahLst/>
              <a:cxnLst/>
              <a:rect l="l" t="t" r="r" b="b"/>
              <a:pathLst>
                <a:path w="9074" h="8508" extrusionOk="0">
                  <a:moveTo>
                    <a:pt x="5291" y="1"/>
                  </a:moveTo>
                  <a:cubicBezTo>
                    <a:pt x="4971" y="1"/>
                    <a:pt x="4632" y="24"/>
                    <a:pt x="4275" y="78"/>
                  </a:cubicBezTo>
                  <a:cubicBezTo>
                    <a:pt x="1179" y="554"/>
                    <a:pt x="1" y="2233"/>
                    <a:pt x="346" y="4983"/>
                  </a:cubicBezTo>
                  <a:cubicBezTo>
                    <a:pt x="679" y="7733"/>
                    <a:pt x="2013" y="8507"/>
                    <a:pt x="2013" y="8507"/>
                  </a:cubicBezTo>
                  <a:cubicBezTo>
                    <a:pt x="2013" y="8507"/>
                    <a:pt x="1691" y="6412"/>
                    <a:pt x="1882" y="5971"/>
                  </a:cubicBezTo>
                  <a:cubicBezTo>
                    <a:pt x="1952" y="5819"/>
                    <a:pt x="2032" y="5769"/>
                    <a:pt x="2106" y="5769"/>
                  </a:cubicBezTo>
                  <a:cubicBezTo>
                    <a:pt x="2248" y="5769"/>
                    <a:pt x="2370" y="5947"/>
                    <a:pt x="2370" y="5947"/>
                  </a:cubicBezTo>
                  <a:cubicBezTo>
                    <a:pt x="2370" y="5947"/>
                    <a:pt x="3858" y="4007"/>
                    <a:pt x="3489" y="2233"/>
                  </a:cubicBezTo>
                  <a:cubicBezTo>
                    <a:pt x="3632" y="2214"/>
                    <a:pt x="3775" y="2204"/>
                    <a:pt x="3917" y="2204"/>
                  </a:cubicBezTo>
                  <a:cubicBezTo>
                    <a:pt x="4584" y="2204"/>
                    <a:pt x="5242" y="2408"/>
                    <a:pt x="5811" y="2780"/>
                  </a:cubicBezTo>
                  <a:cubicBezTo>
                    <a:pt x="5823" y="2506"/>
                    <a:pt x="5811" y="2233"/>
                    <a:pt x="5751" y="1959"/>
                  </a:cubicBezTo>
                  <a:lnTo>
                    <a:pt x="5751" y="1959"/>
                  </a:lnTo>
                  <a:cubicBezTo>
                    <a:pt x="5752" y="1959"/>
                    <a:pt x="7871" y="2102"/>
                    <a:pt x="8906" y="3447"/>
                  </a:cubicBezTo>
                  <a:cubicBezTo>
                    <a:pt x="8895" y="2661"/>
                    <a:pt x="8621" y="1899"/>
                    <a:pt x="8144" y="1292"/>
                  </a:cubicBezTo>
                  <a:cubicBezTo>
                    <a:pt x="8241" y="1273"/>
                    <a:pt x="8339" y="1264"/>
                    <a:pt x="8437" y="1264"/>
                  </a:cubicBezTo>
                  <a:cubicBezTo>
                    <a:pt x="8653" y="1264"/>
                    <a:pt x="8868" y="1309"/>
                    <a:pt x="9073" y="1399"/>
                  </a:cubicBezTo>
                  <a:cubicBezTo>
                    <a:pt x="9073" y="1399"/>
                    <a:pt x="7749" y="1"/>
                    <a:pt x="5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5"/>
            <p:cNvSpPr/>
            <p:nvPr/>
          </p:nvSpPr>
          <p:spPr>
            <a:xfrm>
              <a:off x="8155300" y="1970900"/>
              <a:ext cx="68400" cy="67525"/>
            </a:xfrm>
            <a:custGeom>
              <a:avLst/>
              <a:gdLst/>
              <a:ahLst/>
              <a:cxnLst/>
              <a:rect l="l" t="t" r="r" b="b"/>
              <a:pathLst>
                <a:path w="2736" h="2701" extrusionOk="0">
                  <a:moveTo>
                    <a:pt x="1143" y="1"/>
                  </a:moveTo>
                  <a:cubicBezTo>
                    <a:pt x="1120" y="1"/>
                    <a:pt x="1096" y="2"/>
                    <a:pt x="1072" y="4"/>
                  </a:cubicBezTo>
                  <a:cubicBezTo>
                    <a:pt x="298" y="63"/>
                    <a:pt x="0" y="849"/>
                    <a:pt x="310" y="1516"/>
                  </a:cubicBezTo>
                  <a:cubicBezTo>
                    <a:pt x="572" y="2039"/>
                    <a:pt x="1036" y="2456"/>
                    <a:pt x="1595" y="2647"/>
                  </a:cubicBezTo>
                  <a:cubicBezTo>
                    <a:pt x="1707" y="2684"/>
                    <a:pt x="1811" y="2701"/>
                    <a:pt x="1906" y="2701"/>
                  </a:cubicBezTo>
                  <a:cubicBezTo>
                    <a:pt x="2456" y="2701"/>
                    <a:pt x="2736" y="2134"/>
                    <a:pt x="2584" y="1516"/>
                  </a:cubicBezTo>
                  <a:cubicBezTo>
                    <a:pt x="2434" y="892"/>
                    <a:pt x="1892" y="1"/>
                    <a:pt x="1143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5"/>
            <p:cNvSpPr/>
            <p:nvPr/>
          </p:nvSpPr>
          <p:spPr>
            <a:xfrm>
              <a:off x="8130875" y="1795825"/>
              <a:ext cx="185175" cy="157900"/>
            </a:xfrm>
            <a:custGeom>
              <a:avLst/>
              <a:gdLst/>
              <a:ahLst/>
              <a:cxnLst/>
              <a:rect l="l" t="t" r="r" b="b"/>
              <a:pathLst>
                <a:path w="7407" h="6316" extrusionOk="0">
                  <a:moveTo>
                    <a:pt x="4430" y="1"/>
                  </a:moveTo>
                  <a:cubicBezTo>
                    <a:pt x="3680" y="1"/>
                    <a:pt x="1015" y="689"/>
                    <a:pt x="120" y="2696"/>
                  </a:cubicBezTo>
                  <a:cubicBezTo>
                    <a:pt x="1" y="2935"/>
                    <a:pt x="191" y="3792"/>
                    <a:pt x="417" y="4613"/>
                  </a:cubicBezTo>
                  <a:cubicBezTo>
                    <a:pt x="536" y="5042"/>
                    <a:pt x="667" y="5459"/>
                    <a:pt x="763" y="5780"/>
                  </a:cubicBezTo>
                  <a:cubicBezTo>
                    <a:pt x="858" y="6102"/>
                    <a:pt x="929" y="6316"/>
                    <a:pt x="929" y="6316"/>
                  </a:cubicBezTo>
                  <a:cubicBezTo>
                    <a:pt x="929" y="6316"/>
                    <a:pt x="1513" y="4685"/>
                    <a:pt x="3799" y="3435"/>
                  </a:cubicBezTo>
                  <a:cubicBezTo>
                    <a:pt x="4263" y="3173"/>
                    <a:pt x="4751" y="2958"/>
                    <a:pt x="5251" y="2780"/>
                  </a:cubicBezTo>
                  <a:cubicBezTo>
                    <a:pt x="5954" y="2530"/>
                    <a:pt x="6668" y="2351"/>
                    <a:pt x="7406" y="2232"/>
                  </a:cubicBezTo>
                  <a:lnTo>
                    <a:pt x="7347" y="2173"/>
                  </a:lnTo>
                  <a:cubicBezTo>
                    <a:pt x="7216" y="2065"/>
                    <a:pt x="6906" y="1780"/>
                    <a:pt x="6537" y="1482"/>
                  </a:cubicBezTo>
                  <a:cubicBezTo>
                    <a:pt x="5799" y="875"/>
                    <a:pt x="4835" y="89"/>
                    <a:pt x="4585" y="18"/>
                  </a:cubicBezTo>
                  <a:cubicBezTo>
                    <a:pt x="4551" y="7"/>
                    <a:pt x="4498" y="1"/>
                    <a:pt x="4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5"/>
            <p:cNvSpPr/>
            <p:nvPr/>
          </p:nvSpPr>
          <p:spPr>
            <a:xfrm>
              <a:off x="8092000" y="1833700"/>
              <a:ext cx="382700" cy="162025"/>
            </a:xfrm>
            <a:custGeom>
              <a:avLst/>
              <a:gdLst/>
              <a:ahLst/>
              <a:cxnLst/>
              <a:rect l="l" t="t" r="r" b="b"/>
              <a:pathLst>
                <a:path w="15308" h="6481" extrusionOk="0">
                  <a:moveTo>
                    <a:pt x="10695" y="1"/>
                  </a:moveTo>
                  <a:cubicBezTo>
                    <a:pt x="5376" y="1"/>
                    <a:pt x="0" y="4289"/>
                    <a:pt x="341" y="6254"/>
                  </a:cubicBezTo>
                  <a:cubicBezTo>
                    <a:pt x="366" y="6416"/>
                    <a:pt x="478" y="6481"/>
                    <a:pt x="640" y="6481"/>
                  </a:cubicBezTo>
                  <a:cubicBezTo>
                    <a:pt x="1245" y="6481"/>
                    <a:pt x="2544" y="5575"/>
                    <a:pt x="2544" y="5575"/>
                  </a:cubicBezTo>
                  <a:cubicBezTo>
                    <a:pt x="2415" y="3787"/>
                    <a:pt x="7634" y="1346"/>
                    <a:pt x="9936" y="1346"/>
                  </a:cubicBezTo>
                  <a:cubicBezTo>
                    <a:pt x="10178" y="1346"/>
                    <a:pt x="10389" y="1374"/>
                    <a:pt x="10557" y="1431"/>
                  </a:cubicBezTo>
                  <a:cubicBezTo>
                    <a:pt x="10557" y="1431"/>
                    <a:pt x="15307" y="86"/>
                    <a:pt x="10890" y="3"/>
                  </a:cubicBezTo>
                  <a:cubicBezTo>
                    <a:pt x="10825" y="1"/>
                    <a:pt x="10760" y="1"/>
                    <a:pt x="10695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8092000" y="1833700"/>
              <a:ext cx="382700" cy="162025"/>
            </a:xfrm>
            <a:custGeom>
              <a:avLst/>
              <a:gdLst/>
              <a:ahLst/>
              <a:cxnLst/>
              <a:rect l="l" t="t" r="r" b="b"/>
              <a:pathLst>
                <a:path w="15308" h="6481" extrusionOk="0">
                  <a:moveTo>
                    <a:pt x="10695" y="1"/>
                  </a:moveTo>
                  <a:cubicBezTo>
                    <a:pt x="5376" y="1"/>
                    <a:pt x="0" y="4289"/>
                    <a:pt x="341" y="6254"/>
                  </a:cubicBezTo>
                  <a:cubicBezTo>
                    <a:pt x="366" y="6416"/>
                    <a:pt x="478" y="6481"/>
                    <a:pt x="640" y="6481"/>
                  </a:cubicBezTo>
                  <a:cubicBezTo>
                    <a:pt x="1245" y="6481"/>
                    <a:pt x="2544" y="5575"/>
                    <a:pt x="2544" y="5575"/>
                  </a:cubicBezTo>
                  <a:cubicBezTo>
                    <a:pt x="2415" y="3787"/>
                    <a:pt x="7634" y="1346"/>
                    <a:pt x="9936" y="1346"/>
                  </a:cubicBezTo>
                  <a:cubicBezTo>
                    <a:pt x="10178" y="1346"/>
                    <a:pt x="10389" y="1374"/>
                    <a:pt x="10557" y="1431"/>
                  </a:cubicBezTo>
                  <a:cubicBezTo>
                    <a:pt x="10557" y="1431"/>
                    <a:pt x="15307" y="86"/>
                    <a:pt x="10890" y="3"/>
                  </a:cubicBezTo>
                  <a:cubicBezTo>
                    <a:pt x="10825" y="1"/>
                    <a:pt x="10760" y="1"/>
                    <a:pt x="10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8132675" y="2133500"/>
              <a:ext cx="182775" cy="262250"/>
            </a:xfrm>
            <a:custGeom>
              <a:avLst/>
              <a:gdLst/>
              <a:ahLst/>
              <a:cxnLst/>
              <a:rect l="l" t="t" r="r" b="b"/>
              <a:pathLst>
                <a:path w="7311" h="10490" extrusionOk="0">
                  <a:moveTo>
                    <a:pt x="1560" y="0"/>
                  </a:moveTo>
                  <a:lnTo>
                    <a:pt x="0" y="1131"/>
                  </a:lnTo>
                  <a:cubicBezTo>
                    <a:pt x="845" y="3715"/>
                    <a:pt x="3727" y="4703"/>
                    <a:pt x="3727" y="4703"/>
                  </a:cubicBezTo>
                  <a:lnTo>
                    <a:pt x="4525" y="3477"/>
                  </a:lnTo>
                  <a:cubicBezTo>
                    <a:pt x="5715" y="5644"/>
                    <a:pt x="5370" y="10490"/>
                    <a:pt x="5370" y="10490"/>
                  </a:cubicBezTo>
                  <a:lnTo>
                    <a:pt x="5918" y="3251"/>
                  </a:lnTo>
                  <a:lnTo>
                    <a:pt x="6965" y="4406"/>
                  </a:lnTo>
                  <a:lnTo>
                    <a:pt x="7311" y="1917"/>
                  </a:lnTo>
                  <a:lnTo>
                    <a:pt x="5739" y="429"/>
                  </a:lnTo>
                  <a:cubicBezTo>
                    <a:pt x="5656" y="1798"/>
                    <a:pt x="5072" y="2251"/>
                    <a:pt x="5072" y="2251"/>
                  </a:cubicBezTo>
                  <a:cubicBezTo>
                    <a:pt x="2596" y="1084"/>
                    <a:pt x="1560" y="0"/>
                    <a:pt x="1560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5"/>
            <p:cNvSpPr/>
            <p:nvPr/>
          </p:nvSpPr>
          <p:spPr>
            <a:xfrm>
              <a:off x="8132675" y="2133500"/>
              <a:ext cx="182775" cy="262250"/>
            </a:xfrm>
            <a:custGeom>
              <a:avLst/>
              <a:gdLst/>
              <a:ahLst/>
              <a:cxnLst/>
              <a:rect l="l" t="t" r="r" b="b"/>
              <a:pathLst>
                <a:path w="7311" h="10490" extrusionOk="0">
                  <a:moveTo>
                    <a:pt x="1548" y="0"/>
                  </a:moveTo>
                  <a:lnTo>
                    <a:pt x="0" y="1131"/>
                  </a:lnTo>
                  <a:cubicBezTo>
                    <a:pt x="845" y="3715"/>
                    <a:pt x="3727" y="4703"/>
                    <a:pt x="3727" y="4703"/>
                  </a:cubicBezTo>
                  <a:lnTo>
                    <a:pt x="4525" y="3477"/>
                  </a:lnTo>
                  <a:cubicBezTo>
                    <a:pt x="5715" y="5644"/>
                    <a:pt x="5370" y="10490"/>
                    <a:pt x="5370" y="10490"/>
                  </a:cubicBezTo>
                  <a:lnTo>
                    <a:pt x="5918" y="3251"/>
                  </a:lnTo>
                  <a:lnTo>
                    <a:pt x="6965" y="4406"/>
                  </a:lnTo>
                  <a:lnTo>
                    <a:pt x="7311" y="1905"/>
                  </a:lnTo>
                  <a:lnTo>
                    <a:pt x="5727" y="429"/>
                  </a:lnTo>
                  <a:cubicBezTo>
                    <a:pt x="5656" y="1715"/>
                    <a:pt x="5132" y="2191"/>
                    <a:pt x="5072" y="2251"/>
                  </a:cubicBezTo>
                  <a:cubicBezTo>
                    <a:pt x="2596" y="1084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5"/>
            <p:cNvSpPr/>
            <p:nvPr/>
          </p:nvSpPr>
          <p:spPr>
            <a:xfrm>
              <a:off x="8259475" y="2144200"/>
              <a:ext cx="21150" cy="139625"/>
            </a:xfrm>
            <a:custGeom>
              <a:avLst/>
              <a:gdLst/>
              <a:ahLst/>
              <a:cxnLst/>
              <a:rect l="l" t="t" r="r" b="b"/>
              <a:pathLst>
                <a:path w="846" h="5585" extrusionOk="0">
                  <a:moveTo>
                    <a:pt x="655" y="1"/>
                  </a:moveTo>
                  <a:lnTo>
                    <a:pt x="655" y="1"/>
                  </a:lnTo>
                  <a:cubicBezTo>
                    <a:pt x="584" y="1287"/>
                    <a:pt x="60" y="1763"/>
                    <a:pt x="0" y="1823"/>
                  </a:cubicBezTo>
                  <a:cubicBezTo>
                    <a:pt x="0" y="1823"/>
                    <a:pt x="322" y="3775"/>
                    <a:pt x="405" y="5585"/>
                  </a:cubicBezTo>
                  <a:lnTo>
                    <a:pt x="476" y="1584"/>
                  </a:lnTo>
                  <a:cubicBezTo>
                    <a:pt x="774" y="1108"/>
                    <a:pt x="846" y="525"/>
                    <a:pt x="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7871025" y="2796775"/>
              <a:ext cx="81000" cy="127225"/>
            </a:xfrm>
            <a:custGeom>
              <a:avLst/>
              <a:gdLst/>
              <a:ahLst/>
              <a:cxnLst/>
              <a:rect l="l" t="t" r="r" b="b"/>
              <a:pathLst>
                <a:path w="3240" h="5089" extrusionOk="0">
                  <a:moveTo>
                    <a:pt x="1590" y="0"/>
                  </a:moveTo>
                  <a:cubicBezTo>
                    <a:pt x="1306" y="0"/>
                    <a:pt x="1040" y="80"/>
                    <a:pt x="882" y="318"/>
                  </a:cubicBezTo>
                  <a:cubicBezTo>
                    <a:pt x="405" y="1044"/>
                    <a:pt x="1" y="3723"/>
                    <a:pt x="108" y="3985"/>
                  </a:cubicBezTo>
                  <a:cubicBezTo>
                    <a:pt x="313" y="4502"/>
                    <a:pt x="2236" y="5088"/>
                    <a:pt x="2703" y="5088"/>
                  </a:cubicBezTo>
                  <a:cubicBezTo>
                    <a:pt x="2752" y="5088"/>
                    <a:pt x="2785" y="5082"/>
                    <a:pt x="2799" y="5068"/>
                  </a:cubicBezTo>
                  <a:cubicBezTo>
                    <a:pt x="3037" y="4830"/>
                    <a:pt x="3239" y="2878"/>
                    <a:pt x="3203" y="1878"/>
                  </a:cubicBezTo>
                  <a:cubicBezTo>
                    <a:pt x="3191" y="1330"/>
                    <a:pt x="3060" y="794"/>
                    <a:pt x="2799" y="318"/>
                  </a:cubicBezTo>
                  <a:cubicBezTo>
                    <a:pt x="2799" y="318"/>
                    <a:pt x="2158" y="0"/>
                    <a:pt x="159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7892750" y="2298100"/>
              <a:ext cx="178325" cy="503050"/>
            </a:xfrm>
            <a:custGeom>
              <a:avLst/>
              <a:gdLst/>
              <a:ahLst/>
              <a:cxnLst/>
              <a:rect l="l" t="t" r="r" b="b"/>
              <a:pathLst>
                <a:path w="7133" h="20122" extrusionOk="0">
                  <a:moveTo>
                    <a:pt x="3846" y="0"/>
                  </a:moveTo>
                  <a:cubicBezTo>
                    <a:pt x="3846" y="0"/>
                    <a:pt x="1037" y="4953"/>
                    <a:pt x="513" y="6632"/>
                  </a:cubicBezTo>
                  <a:cubicBezTo>
                    <a:pt x="1" y="8311"/>
                    <a:pt x="1" y="20122"/>
                    <a:pt x="1" y="20122"/>
                  </a:cubicBezTo>
                  <a:lnTo>
                    <a:pt x="1930" y="20122"/>
                  </a:lnTo>
                  <a:cubicBezTo>
                    <a:pt x="1930" y="20122"/>
                    <a:pt x="3144" y="8382"/>
                    <a:pt x="3846" y="6870"/>
                  </a:cubicBezTo>
                  <a:cubicBezTo>
                    <a:pt x="4549" y="5358"/>
                    <a:pt x="7133" y="1858"/>
                    <a:pt x="7133" y="1858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7951100" y="2163750"/>
              <a:ext cx="208975" cy="240625"/>
            </a:xfrm>
            <a:custGeom>
              <a:avLst/>
              <a:gdLst/>
              <a:ahLst/>
              <a:cxnLst/>
              <a:rect l="l" t="t" r="r" b="b"/>
              <a:pathLst>
                <a:path w="8359" h="9625" extrusionOk="0">
                  <a:moveTo>
                    <a:pt x="4684" y="0"/>
                  </a:moveTo>
                  <a:cubicBezTo>
                    <a:pt x="3357" y="0"/>
                    <a:pt x="0" y="7339"/>
                    <a:pt x="0" y="7339"/>
                  </a:cubicBezTo>
                  <a:lnTo>
                    <a:pt x="3632" y="9625"/>
                  </a:lnTo>
                  <a:cubicBezTo>
                    <a:pt x="3632" y="9625"/>
                    <a:pt x="6013" y="7410"/>
                    <a:pt x="7192" y="6363"/>
                  </a:cubicBezTo>
                  <a:cubicBezTo>
                    <a:pt x="8359" y="5315"/>
                    <a:pt x="6835" y="338"/>
                    <a:pt x="4739" y="5"/>
                  </a:cubicBezTo>
                  <a:cubicBezTo>
                    <a:pt x="4721" y="2"/>
                    <a:pt x="4703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5"/>
            <p:cNvSpPr/>
            <p:nvPr/>
          </p:nvSpPr>
          <p:spPr>
            <a:xfrm>
              <a:off x="7939475" y="2334125"/>
              <a:ext cx="117900" cy="91400"/>
            </a:xfrm>
            <a:custGeom>
              <a:avLst/>
              <a:gdLst/>
              <a:ahLst/>
              <a:cxnLst/>
              <a:rect l="l" t="t" r="r" b="b"/>
              <a:pathLst>
                <a:path w="4716" h="3656" extrusionOk="0">
                  <a:moveTo>
                    <a:pt x="465" y="0"/>
                  </a:moveTo>
                  <a:lnTo>
                    <a:pt x="1" y="1203"/>
                  </a:lnTo>
                  <a:lnTo>
                    <a:pt x="3775" y="3655"/>
                  </a:lnTo>
                  <a:lnTo>
                    <a:pt x="4716" y="281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5"/>
            <p:cNvSpPr/>
            <p:nvPr/>
          </p:nvSpPr>
          <p:spPr>
            <a:xfrm>
              <a:off x="7939475" y="2334125"/>
              <a:ext cx="117900" cy="91400"/>
            </a:xfrm>
            <a:custGeom>
              <a:avLst/>
              <a:gdLst/>
              <a:ahLst/>
              <a:cxnLst/>
              <a:rect l="l" t="t" r="r" b="b"/>
              <a:pathLst>
                <a:path w="4716" h="3656" extrusionOk="0">
                  <a:moveTo>
                    <a:pt x="465" y="0"/>
                  </a:moveTo>
                  <a:lnTo>
                    <a:pt x="1" y="1203"/>
                  </a:lnTo>
                  <a:lnTo>
                    <a:pt x="3775" y="3655"/>
                  </a:lnTo>
                  <a:lnTo>
                    <a:pt x="4716" y="281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5"/>
            <p:cNvSpPr/>
            <p:nvPr/>
          </p:nvSpPr>
          <p:spPr>
            <a:xfrm>
              <a:off x="8404125" y="2347800"/>
              <a:ext cx="99750" cy="112850"/>
            </a:xfrm>
            <a:custGeom>
              <a:avLst/>
              <a:gdLst/>
              <a:ahLst/>
              <a:cxnLst/>
              <a:rect l="l" t="t" r="r" b="b"/>
              <a:pathLst>
                <a:path w="3990" h="4514" extrusionOk="0">
                  <a:moveTo>
                    <a:pt x="3251" y="1"/>
                  </a:moveTo>
                  <a:lnTo>
                    <a:pt x="1" y="3930"/>
                  </a:lnTo>
                  <a:lnTo>
                    <a:pt x="1132" y="4513"/>
                  </a:lnTo>
                  <a:lnTo>
                    <a:pt x="3989" y="1037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>
              <a:off x="8404125" y="2347800"/>
              <a:ext cx="99750" cy="112850"/>
            </a:xfrm>
            <a:custGeom>
              <a:avLst/>
              <a:gdLst/>
              <a:ahLst/>
              <a:cxnLst/>
              <a:rect l="l" t="t" r="r" b="b"/>
              <a:pathLst>
                <a:path w="3990" h="4514" extrusionOk="0">
                  <a:moveTo>
                    <a:pt x="3251" y="1"/>
                  </a:moveTo>
                  <a:lnTo>
                    <a:pt x="1" y="3930"/>
                  </a:lnTo>
                  <a:lnTo>
                    <a:pt x="1132" y="4513"/>
                  </a:lnTo>
                  <a:lnTo>
                    <a:pt x="3989" y="1037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5"/>
            <p:cNvSpPr/>
            <p:nvPr/>
          </p:nvSpPr>
          <p:spPr>
            <a:xfrm>
              <a:off x="8713400" y="2100375"/>
              <a:ext cx="143500" cy="130250"/>
            </a:xfrm>
            <a:custGeom>
              <a:avLst/>
              <a:gdLst/>
              <a:ahLst/>
              <a:cxnLst/>
              <a:rect l="l" t="t" r="r" b="b"/>
              <a:pathLst>
                <a:path w="5740" h="5210" extrusionOk="0">
                  <a:moveTo>
                    <a:pt x="3429" y="1"/>
                  </a:moveTo>
                  <a:cubicBezTo>
                    <a:pt x="3371" y="1"/>
                    <a:pt x="3316" y="26"/>
                    <a:pt x="3286" y="75"/>
                  </a:cubicBezTo>
                  <a:lnTo>
                    <a:pt x="72" y="4528"/>
                  </a:lnTo>
                  <a:cubicBezTo>
                    <a:pt x="0" y="4647"/>
                    <a:pt x="60" y="4802"/>
                    <a:pt x="203" y="4826"/>
                  </a:cubicBezTo>
                  <a:lnTo>
                    <a:pt x="2227" y="5207"/>
                  </a:lnTo>
                  <a:cubicBezTo>
                    <a:pt x="2239" y="5209"/>
                    <a:pt x="2251" y="5210"/>
                    <a:pt x="2262" y="5210"/>
                  </a:cubicBezTo>
                  <a:cubicBezTo>
                    <a:pt x="2321" y="5210"/>
                    <a:pt x="2376" y="5185"/>
                    <a:pt x="2405" y="5135"/>
                  </a:cubicBezTo>
                  <a:lnTo>
                    <a:pt x="5680" y="670"/>
                  </a:lnTo>
                  <a:cubicBezTo>
                    <a:pt x="5703" y="647"/>
                    <a:pt x="5715" y="623"/>
                    <a:pt x="5715" y="587"/>
                  </a:cubicBezTo>
                  <a:cubicBezTo>
                    <a:pt x="5739" y="492"/>
                    <a:pt x="5668" y="385"/>
                    <a:pt x="5560" y="373"/>
                  </a:cubicBezTo>
                  <a:lnTo>
                    <a:pt x="3465" y="4"/>
                  </a:lnTo>
                  <a:cubicBezTo>
                    <a:pt x="3453" y="2"/>
                    <a:pt x="3441" y="1"/>
                    <a:pt x="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5"/>
            <p:cNvSpPr/>
            <p:nvPr/>
          </p:nvSpPr>
          <p:spPr>
            <a:xfrm>
              <a:off x="8708325" y="2097100"/>
              <a:ext cx="142600" cy="130250"/>
            </a:xfrm>
            <a:custGeom>
              <a:avLst/>
              <a:gdLst/>
              <a:ahLst/>
              <a:cxnLst/>
              <a:rect l="l" t="t" r="r" b="b"/>
              <a:pathLst>
                <a:path w="5704" h="5210" extrusionOk="0">
                  <a:moveTo>
                    <a:pt x="3406" y="1"/>
                  </a:moveTo>
                  <a:cubicBezTo>
                    <a:pt x="3347" y="1"/>
                    <a:pt x="3291" y="26"/>
                    <a:pt x="3251" y="75"/>
                  </a:cubicBezTo>
                  <a:lnTo>
                    <a:pt x="48" y="4528"/>
                  </a:lnTo>
                  <a:cubicBezTo>
                    <a:pt x="25" y="4552"/>
                    <a:pt x="25" y="4588"/>
                    <a:pt x="13" y="4611"/>
                  </a:cubicBezTo>
                  <a:cubicBezTo>
                    <a:pt x="1" y="4719"/>
                    <a:pt x="60" y="4814"/>
                    <a:pt x="168" y="4838"/>
                  </a:cubicBezTo>
                  <a:lnTo>
                    <a:pt x="2192" y="5207"/>
                  </a:lnTo>
                  <a:cubicBezTo>
                    <a:pt x="2203" y="5209"/>
                    <a:pt x="2215" y="5210"/>
                    <a:pt x="2227" y="5210"/>
                  </a:cubicBezTo>
                  <a:cubicBezTo>
                    <a:pt x="2286" y="5210"/>
                    <a:pt x="2342" y="5185"/>
                    <a:pt x="2382" y="5135"/>
                  </a:cubicBezTo>
                  <a:lnTo>
                    <a:pt x="5656" y="671"/>
                  </a:lnTo>
                  <a:cubicBezTo>
                    <a:pt x="5668" y="647"/>
                    <a:pt x="5680" y="623"/>
                    <a:pt x="5692" y="587"/>
                  </a:cubicBezTo>
                  <a:cubicBezTo>
                    <a:pt x="5704" y="492"/>
                    <a:pt x="5632" y="397"/>
                    <a:pt x="5537" y="373"/>
                  </a:cubicBezTo>
                  <a:lnTo>
                    <a:pt x="3442" y="4"/>
                  </a:lnTo>
                  <a:cubicBezTo>
                    <a:pt x="3430" y="2"/>
                    <a:pt x="3418" y="1"/>
                    <a:pt x="34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5"/>
            <p:cNvSpPr/>
            <p:nvPr/>
          </p:nvSpPr>
          <p:spPr>
            <a:xfrm>
              <a:off x="8714275" y="2102825"/>
              <a:ext cx="128925" cy="116725"/>
            </a:xfrm>
            <a:custGeom>
              <a:avLst/>
              <a:gdLst/>
              <a:ahLst/>
              <a:cxnLst/>
              <a:rect l="l" t="t" r="r" b="b"/>
              <a:pathLst>
                <a:path w="5157" h="4669" extrusionOk="0">
                  <a:moveTo>
                    <a:pt x="3144" y="1"/>
                  </a:moveTo>
                  <a:lnTo>
                    <a:pt x="1" y="4311"/>
                  </a:lnTo>
                  <a:lnTo>
                    <a:pt x="1954" y="4668"/>
                  </a:lnTo>
                  <a:lnTo>
                    <a:pt x="5156" y="358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3B444FE-CDA9-48FB-800E-9751CDF761DE}"/>
              </a:ext>
            </a:extLst>
          </p:cNvPr>
          <p:cNvSpPr txBox="1"/>
          <p:nvPr/>
        </p:nvSpPr>
        <p:spPr>
          <a:xfrm>
            <a:off x="440428" y="1176431"/>
            <a:ext cx="5848350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Barlow" panose="00000500000000000000" pitchFamily="2" charset="0"/>
              </a:rPr>
              <a:t>Safety Application</a:t>
            </a:r>
          </a:p>
          <a:p>
            <a:pPr marL="515938" lvl="8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Get safety score and details for a given location/street</a:t>
            </a:r>
          </a:p>
          <a:p>
            <a:pPr marL="515938" lvl="5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Generate safest route from A to B</a:t>
            </a:r>
          </a:p>
          <a:p>
            <a:pPr marL="515938" lvl="5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Report an incident</a:t>
            </a:r>
          </a:p>
          <a:p>
            <a:pPr marL="515938" lvl="5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Notification for nearby incident when location is on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LID4096" sz="1600" dirty="0">
              <a:latin typeface="Barlow" panose="00000500000000000000" pitchFamily="2" charset="0"/>
            </a:endParaRPr>
          </a:p>
        </p:txBody>
      </p:sp>
      <p:sp>
        <p:nvSpPr>
          <p:cNvPr id="68" name="Google Shape;746;p42">
            <a:extLst>
              <a:ext uri="{FF2B5EF4-FFF2-40B4-BE49-F238E27FC236}">
                <a16:creationId xmlns:a16="http://schemas.microsoft.com/office/drawing/2014/main" id="{281924FE-0A18-4DC7-B2CD-583BD05D1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465" y="365184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Idea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5555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8"/>
          <p:cNvGrpSpPr/>
          <p:nvPr/>
        </p:nvGrpSpPr>
        <p:grpSpPr>
          <a:xfrm flipH="1">
            <a:off x="5860186" y="1143453"/>
            <a:ext cx="2925373" cy="1982641"/>
            <a:chOff x="5044233" y="483096"/>
            <a:chExt cx="2925373" cy="1982641"/>
          </a:xfrm>
        </p:grpSpPr>
        <p:sp>
          <p:nvSpPr>
            <p:cNvPr id="534" name="Google Shape;534;p38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title"/>
          </p:nvPr>
        </p:nvSpPr>
        <p:spPr>
          <a:xfrm>
            <a:off x="203073" y="363892"/>
            <a:ext cx="4746967" cy="800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The Data Sources</a:t>
            </a:r>
          </a:p>
        </p:txBody>
      </p:sp>
      <p:grpSp>
        <p:nvGrpSpPr>
          <p:cNvPr id="626" name="Google Shape;626;p38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627" name="Google Shape;627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631" name="Google Shape;631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635" name="Google Shape;635;p38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789E2F3-3616-40F7-B42D-FFE3896749AE}"/>
              </a:ext>
            </a:extLst>
          </p:cNvPr>
          <p:cNvSpPr txBox="1"/>
          <p:nvPr/>
        </p:nvSpPr>
        <p:spPr>
          <a:xfrm>
            <a:off x="322345" y="1143453"/>
            <a:ext cx="259230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Real-time Data:</a:t>
            </a:r>
            <a:endParaRPr lang="en-US" sz="2000" b="0" dirty="0">
              <a:effectLst/>
            </a:endParaRPr>
          </a:p>
          <a:p>
            <a:pPr marL="512763" indent="-231775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 Reports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Near-time Data: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Area &amp; incident news:</a:t>
            </a:r>
            <a:endParaRPr lang="en-US" sz="2000" b="0" dirty="0">
              <a:effectLst/>
            </a:endParaRPr>
          </a:p>
          <a:p>
            <a:pPr marL="512763" lvl="3" indent="-231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MilanoToday</a:t>
            </a:r>
            <a:endParaRPr lang="en-US" sz="2000" b="0" dirty="0">
              <a:effectLst/>
            </a:endParaRPr>
          </a:p>
          <a:p>
            <a:pPr marL="512763" lvl="3" indent="-231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Il </a:t>
            </a:r>
            <a:r>
              <a:rPr lang="en-US" sz="1600" b="0" i="0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Giorno</a:t>
            </a:r>
            <a:endParaRPr lang="en-US" sz="2000" b="0" dirty="0">
              <a:effectLst/>
            </a:endParaRPr>
          </a:p>
          <a:p>
            <a:pPr marL="512763" lvl="3" indent="-231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Corriere</a:t>
            </a:r>
            <a:endParaRPr lang="en-US" sz="2000" b="0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37332-9BFF-4137-BDC7-8A3BB4298E4A}"/>
              </a:ext>
            </a:extLst>
          </p:cNvPr>
          <p:cNvSpPr txBox="1"/>
          <p:nvPr/>
        </p:nvSpPr>
        <p:spPr>
          <a:xfrm>
            <a:off x="2595010" y="1142966"/>
            <a:ext cx="31991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Historic Data: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Official institutions (not live): </a:t>
            </a:r>
            <a:endParaRPr lang="en-US" b="0" dirty="0">
              <a:effectLst/>
            </a:endParaRPr>
          </a:p>
          <a:p>
            <a:pPr marL="512763" lvl="1" indent="-231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Istat</a:t>
            </a:r>
            <a:endParaRPr lang="en-US" b="0" dirty="0">
              <a:effectLst/>
            </a:endParaRPr>
          </a:p>
          <a:p>
            <a:pPr marL="512763" lvl="1" indent="-231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Polizia</a:t>
            </a:r>
            <a:r>
              <a:rPr lang="en-US" sz="1800" b="0" i="0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 di </a:t>
            </a:r>
            <a:r>
              <a:rPr lang="en-US" sz="1800" b="0" i="0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Stato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337002" y="250552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Data</a:t>
            </a:r>
            <a:endParaRPr sz="3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DEF549-7570-4485-A0C6-D35B9A51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t="7433" r="2179" b="10288"/>
          <a:stretch/>
        </p:blipFill>
        <p:spPr bwMode="auto">
          <a:xfrm>
            <a:off x="140677" y="1006252"/>
            <a:ext cx="8862646" cy="3294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337002" y="250552"/>
            <a:ext cx="39135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Use-Cases</a:t>
            </a:r>
            <a:endParaRPr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7C79B4-98FB-49DF-BA60-A48CBDBE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0" y="1006252"/>
            <a:ext cx="7475600" cy="376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337002" y="250552"/>
            <a:ext cx="8322256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Short-term Work plan - Setup and Validate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114E83-BCDA-4FBC-BEC4-CEDF8E69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22" y="1006252"/>
            <a:ext cx="3609815" cy="360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EC6B5A-4DD5-418A-B9FF-A8EB9B676AA7}"/>
              </a:ext>
            </a:extLst>
          </p:cNvPr>
          <p:cNvSpPr txBox="1"/>
          <p:nvPr/>
        </p:nvSpPr>
        <p:spPr>
          <a:xfrm>
            <a:off x="254935" y="1364609"/>
            <a:ext cx="2438287" cy="9541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working MVP for validation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Mobile app showing safety scores for given locations.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76045F-381F-4C95-8601-8B3D96BFD5B5}"/>
              </a:ext>
            </a:extLst>
          </p:cNvPr>
          <p:cNvSpPr txBox="1"/>
          <p:nvPr/>
        </p:nvSpPr>
        <p:spPr>
          <a:xfrm>
            <a:off x="888315" y="3408832"/>
            <a:ext cx="2065662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NABC.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 funding needs.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200B1-80A4-4E1C-9590-815C574F6984}"/>
              </a:ext>
            </a:extLst>
          </p:cNvPr>
          <p:cNvSpPr txBox="1"/>
          <p:nvPr/>
        </p:nvSpPr>
        <p:spPr>
          <a:xfrm>
            <a:off x="2330360" y="4317551"/>
            <a:ext cx="2065662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and describe possible key IPR.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64CFD-E4DF-46DA-8F1C-339F9F8CAEA4}"/>
              </a:ext>
            </a:extLst>
          </p:cNvPr>
          <p:cNvSpPr txBox="1"/>
          <p:nvPr/>
        </p:nvSpPr>
        <p:spPr>
          <a:xfrm>
            <a:off x="6303037" y="3552472"/>
            <a:ext cx="2164814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model canvas.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 potential and competition analysis.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E288CD-1F91-45F6-BD94-D8CA23591205}"/>
              </a:ext>
            </a:extLst>
          </p:cNvPr>
          <p:cNvSpPr txBox="1"/>
          <p:nvPr/>
        </p:nvSpPr>
        <p:spPr>
          <a:xfrm>
            <a:off x="6303037" y="2365870"/>
            <a:ext cx="2075693" cy="9541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champion and several needed competencies. Plan for recruitment.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7CFA2-60EB-4A8A-A42D-7E96A21CAE2B}"/>
              </a:ext>
            </a:extLst>
          </p:cNvPr>
          <p:cNvSpPr txBox="1"/>
          <p:nvPr/>
        </p:nvSpPr>
        <p:spPr>
          <a:xfrm>
            <a:off x="4985692" y="1338827"/>
            <a:ext cx="2164814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Confirmed needs from several customers.</a:t>
            </a:r>
          </a:p>
        </p:txBody>
      </p:sp>
    </p:spTree>
    <p:extLst>
      <p:ext uri="{BB962C8B-B14F-4D97-AF65-F5344CB8AC3E}">
        <p14:creationId xmlns:p14="http://schemas.microsoft.com/office/powerpoint/2010/main" val="230360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337001" y="250552"/>
            <a:ext cx="841039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Mid-range Work Plan - Fast Growth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495BC9-ED1B-4F5D-AE3E-96527D344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69" y="1006252"/>
            <a:ext cx="3546054" cy="354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F0039-EF93-401D-86FE-E7D191D585C8}"/>
              </a:ext>
            </a:extLst>
          </p:cNvPr>
          <p:cNvSpPr txBox="1"/>
          <p:nvPr/>
        </p:nvSpPr>
        <p:spPr>
          <a:xfrm>
            <a:off x="254935" y="1364609"/>
            <a:ext cx="2438287" cy="1446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working prototype in small scale user testing.</a:t>
            </a:r>
            <a:endParaRPr lang="en-US" b="0" dirty="0">
              <a:effectLst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Safe routing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Incident reporting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interface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D3783-901D-4D48-8FFE-9D1B0578F048}"/>
              </a:ext>
            </a:extLst>
          </p:cNvPr>
          <p:cNvSpPr txBox="1"/>
          <p:nvPr/>
        </p:nvSpPr>
        <p:spPr>
          <a:xfrm>
            <a:off x="888315" y="3408832"/>
            <a:ext cx="2065662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Good business pitch and presentation. Funding options.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9098D-2CE4-4B52-9C8F-40DFC05AE980}"/>
              </a:ext>
            </a:extLst>
          </p:cNvPr>
          <p:cNvSpPr txBox="1"/>
          <p:nvPr/>
        </p:nvSpPr>
        <p:spPr>
          <a:xfrm>
            <a:off x="2330360" y="4317551"/>
            <a:ext cx="2065662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Confirm patentability and decide IPR to protect.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6C900-614C-4074-BE53-31B91A5A543B}"/>
              </a:ext>
            </a:extLst>
          </p:cNvPr>
          <p:cNvSpPr txBox="1"/>
          <p:nvPr/>
        </p:nvSpPr>
        <p:spPr>
          <a:xfrm>
            <a:off x="6303037" y="3552472"/>
            <a:ext cx="2164814" cy="9541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Parts of the business model tested in the market. Verified competitive uniqueness.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730E5-6DBC-428C-8C0A-BE90948D924E}"/>
              </a:ext>
            </a:extLst>
          </p:cNvPr>
          <p:cNvSpPr txBox="1"/>
          <p:nvPr/>
        </p:nvSpPr>
        <p:spPr>
          <a:xfrm>
            <a:off x="6303037" y="2365870"/>
            <a:ext cx="2075693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Complementary, diverse and committed team.</a:t>
            </a:r>
            <a:endParaRPr lang="en-US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4A00-492A-4FBA-A539-A7184A0B5AC4}"/>
              </a:ext>
            </a:extLst>
          </p:cNvPr>
          <p:cNvSpPr txBox="1"/>
          <p:nvPr/>
        </p:nvSpPr>
        <p:spPr>
          <a:xfrm>
            <a:off x="4985692" y="1338827"/>
            <a:ext cx="2164814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Benefits of the product confirmed through customer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55"/>
          <p:cNvGrpSpPr/>
          <p:nvPr/>
        </p:nvGrpSpPr>
        <p:grpSpPr>
          <a:xfrm>
            <a:off x="4663716" y="3478420"/>
            <a:ext cx="3924777" cy="1121807"/>
            <a:chOff x="4017875" y="3138475"/>
            <a:chExt cx="2948300" cy="842704"/>
          </a:xfrm>
        </p:grpSpPr>
        <p:sp>
          <p:nvSpPr>
            <p:cNvPr id="1161" name="Google Shape;1161;p55"/>
            <p:cNvSpPr/>
            <p:nvPr/>
          </p:nvSpPr>
          <p:spPr>
            <a:xfrm>
              <a:off x="4030675" y="3809704"/>
              <a:ext cx="2935500" cy="171475"/>
            </a:xfrm>
            <a:custGeom>
              <a:avLst/>
              <a:gdLst/>
              <a:ahLst/>
              <a:cxnLst/>
              <a:rect l="l" t="t" r="r" b="b"/>
              <a:pathLst>
                <a:path w="117420" h="6859" extrusionOk="0">
                  <a:moveTo>
                    <a:pt x="58710" y="0"/>
                  </a:moveTo>
                  <a:cubicBezTo>
                    <a:pt x="26289" y="0"/>
                    <a:pt x="0" y="1536"/>
                    <a:pt x="0" y="3429"/>
                  </a:cubicBezTo>
                  <a:cubicBezTo>
                    <a:pt x="0" y="5322"/>
                    <a:pt x="26289" y="6858"/>
                    <a:pt x="58710" y="6858"/>
                  </a:cubicBezTo>
                  <a:cubicBezTo>
                    <a:pt x="74283" y="6858"/>
                    <a:pt x="89214" y="6501"/>
                    <a:pt x="100215" y="5858"/>
                  </a:cubicBezTo>
                  <a:cubicBezTo>
                    <a:pt x="111228" y="5215"/>
                    <a:pt x="117420" y="4334"/>
                    <a:pt x="117420" y="3429"/>
                  </a:cubicBezTo>
                  <a:cubicBezTo>
                    <a:pt x="117420" y="2524"/>
                    <a:pt x="111228" y="1655"/>
                    <a:pt x="100215" y="1012"/>
                  </a:cubicBezTo>
                  <a:cubicBezTo>
                    <a:pt x="89214" y="369"/>
                    <a:pt x="74283" y="0"/>
                    <a:pt x="5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5"/>
            <p:cNvSpPr/>
            <p:nvPr/>
          </p:nvSpPr>
          <p:spPr>
            <a:xfrm>
              <a:off x="5767050" y="3138475"/>
              <a:ext cx="1076500" cy="464100"/>
            </a:xfrm>
            <a:custGeom>
              <a:avLst/>
              <a:gdLst/>
              <a:ahLst/>
              <a:cxnLst/>
              <a:rect l="l" t="t" r="r" b="b"/>
              <a:pathLst>
                <a:path w="43060" h="18564" extrusionOk="0">
                  <a:moveTo>
                    <a:pt x="24078" y="1"/>
                  </a:moveTo>
                  <a:cubicBezTo>
                    <a:pt x="21721" y="1"/>
                    <a:pt x="20020" y="2045"/>
                    <a:pt x="20711" y="3938"/>
                  </a:cubicBezTo>
                  <a:cubicBezTo>
                    <a:pt x="21270" y="5448"/>
                    <a:pt x="20108" y="6578"/>
                    <a:pt x="18204" y="6578"/>
                  </a:cubicBezTo>
                  <a:cubicBezTo>
                    <a:pt x="17270" y="6578"/>
                    <a:pt x="16159" y="6306"/>
                    <a:pt x="14984" y="5676"/>
                  </a:cubicBezTo>
                  <a:cubicBezTo>
                    <a:pt x="14269" y="5292"/>
                    <a:pt x="13539" y="5125"/>
                    <a:pt x="12835" y="5125"/>
                  </a:cubicBezTo>
                  <a:cubicBezTo>
                    <a:pt x="10023" y="5125"/>
                    <a:pt x="7622" y="7793"/>
                    <a:pt x="8221" y="9974"/>
                  </a:cubicBezTo>
                  <a:cubicBezTo>
                    <a:pt x="8737" y="11820"/>
                    <a:pt x="8620" y="12553"/>
                    <a:pt x="7789" y="12553"/>
                  </a:cubicBezTo>
                  <a:cubicBezTo>
                    <a:pt x="7392" y="12553"/>
                    <a:pt x="6833" y="12386"/>
                    <a:pt x="6102" y="12093"/>
                  </a:cubicBezTo>
                  <a:cubicBezTo>
                    <a:pt x="5789" y="11966"/>
                    <a:pt x="5442" y="11906"/>
                    <a:pt x="5080" y="11906"/>
                  </a:cubicBezTo>
                  <a:cubicBezTo>
                    <a:pt x="2832" y="11906"/>
                    <a:pt x="1" y="14212"/>
                    <a:pt x="1221" y="17082"/>
                  </a:cubicBezTo>
                  <a:cubicBezTo>
                    <a:pt x="1693" y="18193"/>
                    <a:pt x="6340" y="18564"/>
                    <a:pt x="12327" y="18564"/>
                  </a:cubicBezTo>
                  <a:cubicBezTo>
                    <a:pt x="24300" y="18564"/>
                    <a:pt x="41630" y="17082"/>
                    <a:pt x="41630" y="17082"/>
                  </a:cubicBezTo>
                  <a:cubicBezTo>
                    <a:pt x="41630" y="17082"/>
                    <a:pt x="43059" y="12320"/>
                    <a:pt x="40178" y="11367"/>
                  </a:cubicBezTo>
                  <a:cubicBezTo>
                    <a:pt x="37297" y="10415"/>
                    <a:pt x="35582" y="8188"/>
                    <a:pt x="35689" y="5676"/>
                  </a:cubicBezTo>
                  <a:cubicBezTo>
                    <a:pt x="35757" y="3874"/>
                    <a:pt x="34229" y="2108"/>
                    <a:pt x="32521" y="2108"/>
                  </a:cubicBezTo>
                  <a:cubicBezTo>
                    <a:pt x="31837" y="2108"/>
                    <a:pt x="31125" y="2391"/>
                    <a:pt x="30474" y="3069"/>
                  </a:cubicBezTo>
                  <a:cubicBezTo>
                    <a:pt x="29987" y="3574"/>
                    <a:pt x="29618" y="3779"/>
                    <a:pt x="29309" y="3779"/>
                  </a:cubicBezTo>
                  <a:cubicBezTo>
                    <a:pt x="28179" y="3779"/>
                    <a:pt x="27859" y="1030"/>
                    <a:pt x="25474" y="235"/>
                  </a:cubicBezTo>
                  <a:cubicBezTo>
                    <a:pt x="24993" y="74"/>
                    <a:pt x="24524" y="1"/>
                    <a:pt x="24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5"/>
            <p:cNvSpPr/>
            <p:nvPr/>
          </p:nvSpPr>
          <p:spPr>
            <a:xfrm>
              <a:off x="4123525" y="3232525"/>
              <a:ext cx="819775" cy="396675"/>
            </a:xfrm>
            <a:custGeom>
              <a:avLst/>
              <a:gdLst/>
              <a:ahLst/>
              <a:cxnLst/>
              <a:rect l="l" t="t" r="r" b="b"/>
              <a:pathLst>
                <a:path w="32791" h="15867" extrusionOk="0">
                  <a:moveTo>
                    <a:pt x="22414" y="1"/>
                  </a:moveTo>
                  <a:cubicBezTo>
                    <a:pt x="21619" y="1"/>
                    <a:pt x="20731" y="298"/>
                    <a:pt x="19765" y="1033"/>
                  </a:cubicBezTo>
                  <a:cubicBezTo>
                    <a:pt x="18281" y="2159"/>
                    <a:pt x="17475" y="2554"/>
                    <a:pt x="16924" y="2554"/>
                  </a:cubicBezTo>
                  <a:cubicBezTo>
                    <a:pt x="15900" y="2554"/>
                    <a:pt x="15749" y="1192"/>
                    <a:pt x="13753" y="604"/>
                  </a:cubicBezTo>
                  <a:cubicBezTo>
                    <a:pt x="13319" y="477"/>
                    <a:pt x="12909" y="419"/>
                    <a:pt x="12527" y="419"/>
                  </a:cubicBezTo>
                  <a:cubicBezTo>
                    <a:pt x="10202" y="419"/>
                    <a:pt x="8943" y="2570"/>
                    <a:pt x="10109" y="4248"/>
                  </a:cubicBezTo>
                  <a:cubicBezTo>
                    <a:pt x="10109" y="4248"/>
                    <a:pt x="9738" y="4156"/>
                    <a:pt x="9200" y="4156"/>
                  </a:cubicBezTo>
                  <a:cubicBezTo>
                    <a:pt x="8188" y="4156"/>
                    <a:pt x="6584" y="4481"/>
                    <a:pt x="5752" y="6355"/>
                  </a:cubicBezTo>
                  <a:cubicBezTo>
                    <a:pt x="4490" y="9224"/>
                    <a:pt x="5752" y="11022"/>
                    <a:pt x="5752" y="11022"/>
                  </a:cubicBezTo>
                  <a:cubicBezTo>
                    <a:pt x="5752" y="11022"/>
                    <a:pt x="5704" y="11021"/>
                    <a:pt x="5618" y="11021"/>
                  </a:cubicBezTo>
                  <a:cubicBezTo>
                    <a:pt x="4752" y="11021"/>
                    <a:pt x="1" y="11168"/>
                    <a:pt x="477" y="14427"/>
                  </a:cubicBezTo>
                  <a:cubicBezTo>
                    <a:pt x="633" y="15492"/>
                    <a:pt x="3415" y="15867"/>
                    <a:pt x="7250" y="15867"/>
                  </a:cubicBezTo>
                  <a:cubicBezTo>
                    <a:pt x="16321" y="15867"/>
                    <a:pt x="31279" y="13773"/>
                    <a:pt x="31279" y="13773"/>
                  </a:cubicBezTo>
                  <a:cubicBezTo>
                    <a:pt x="32791" y="12261"/>
                    <a:pt x="31421" y="9689"/>
                    <a:pt x="29909" y="9379"/>
                  </a:cubicBezTo>
                  <a:cubicBezTo>
                    <a:pt x="28397" y="9082"/>
                    <a:pt x="26885" y="6415"/>
                    <a:pt x="26802" y="4724"/>
                  </a:cubicBezTo>
                  <a:cubicBezTo>
                    <a:pt x="26747" y="3409"/>
                    <a:pt x="25109" y="1"/>
                    <a:pt x="22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5"/>
            <p:cNvSpPr/>
            <p:nvPr/>
          </p:nvSpPr>
          <p:spPr>
            <a:xfrm>
              <a:off x="4017875" y="3543200"/>
              <a:ext cx="2923000" cy="136050"/>
            </a:xfrm>
            <a:custGeom>
              <a:avLst/>
              <a:gdLst/>
              <a:ahLst/>
              <a:cxnLst/>
              <a:rect l="l" t="t" r="r" b="b"/>
              <a:pathLst>
                <a:path w="116920" h="5442" extrusionOk="0">
                  <a:moveTo>
                    <a:pt x="1215" y="0"/>
                  </a:moveTo>
                  <a:cubicBezTo>
                    <a:pt x="524" y="36"/>
                    <a:pt x="0" y="619"/>
                    <a:pt x="48" y="1298"/>
                  </a:cubicBezTo>
                  <a:lnTo>
                    <a:pt x="48" y="5441"/>
                  </a:lnTo>
                  <a:lnTo>
                    <a:pt x="116920" y="5441"/>
                  </a:lnTo>
                  <a:lnTo>
                    <a:pt x="116920" y="1298"/>
                  </a:lnTo>
                  <a:cubicBezTo>
                    <a:pt x="116920" y="1274"/>
                    <a:pt x="116920" y="1262"/>
                    <a:pt x="116920" y="1238"/>
                  </a:cubicBezTo>
                  <a:cubicBezTo>
                    <a:pt x="116920" y="560"/>
                    <a:pt x="116372" y="0"/>
                    <a:pt x="1156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4185450" y="3542900"/>
              <a:ext cx="181900" cy="136350"/>
            </a:xfrm>
            <a:custGeom>
              <a:avLst/>
              <a:gdLst/>
              <a:ahLst/>
              <a:cxnLst/>
              <a:rect l="l" t="t" r="r" b="b"/>
              <a:pathLst>
                <a:path w="727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75" y="5453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5"/>
            <p:cNvSpPr/>
            <p:nvPr/>
          </p:nvSpPr>
          <p:spPr>
            <a:xfrm>
              <a:off x="4533700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5"/>
            <p:cNvSpPr/>
            <p:nvPr/>
          </p:nvSpPr>
          <p:spPr>
            <a:xfrm>
              <a:off x="4874225" y="3542900"/>
              <a:ext cx="181900" cy="136350"/>
            </a:xfrm>
            <a:custGeom>
              <a:avLst/>
              <a:gdLst/>
              <a:ahLst/>
              <a:cxnLst/>
              <a:rect l="l" t="t" r="r" b="b"/>
              <a:pathLst>
                <a:path w="727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75" y="5453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5"/>
            <p:cNvSpPr/>
            <p:nvPr/>
          </p:nvSpPr>
          <p:spPr>
            <a:xfrm>
              <a:off x="5222475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5"/>
            <p:cNvSpPr/>
            <p:nvPr/>
          </p:nvSpPr>
          <p:spPr>
            <a:xfrm>
              <a:off x="5563000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5"/>
            <p:cNvSpPr/>
            <p:nvPr/>
          </p:nvSpPr>
          <p:spPr>
            <a:xfrm>
              <a:off x="5903825" y="3542900"/>
              <a:ext cx="181575" cy="136350"/>
            </a:xfrm>
            <a:custGeom>
              <a:avLst/>
              <a:gdLst/>
              <a:ahLst/>
              <a:cxnLst/>
              <a:rect l="l" t="t" r="r" b="b"/>
              <a:pathLst>
                <a:path w="7263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63" y="5453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5"/>
            <p:cNvSpPr/>
            <p:nvPr/>
          </p:nvSpPr>
          <p:spPr>
            <a:xfrm>
              <a:off x="6251775" y="3542900"/>
              <a:ext cx="174150" cy="136350"/>
            </a:xfrm>
            <a:custGeom>
              <a:avLst/>
              <a:gdLst/>
              <a:ahLst/>
              <a:cxnLst/>
              <a:rect l="l" t="t" r="r" b="b"/>
              <a:pathLst>
                <a:path w="6966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6966" y="5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5"/>
            <p:cNvSpPr/>
            <p:nvPr/>
          </p:nvSpPr>
          <p:spPr>
            <a:xfrm>
              <a:off x="6592600" y="3542900"/>
              <a:ext cx="181575" cy="136350"/>
            </a:xfrm>
            <a:custGeom>
              <a:avLst/>
              <a:gdLst/>
              <a:ahLst/>
              <a:cxnLst/>
              <a:rect l="l" t="t" r="r" b="b"/>
              <a:pathLst>
                <a:path w="7263" h="5454" extrusionOk="0">
                  <a:moveTo>
                    <a:pt x="0" y="0"/>
                  </a:moveTo>
                  <a:lnTo>
                    <a:pt x="0" y="5453"/>
                  </a:lnTo>
                  <a:lnTo>
                    <a:pt x="7263" y="5453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55"/>
          <p:cNvGrpSpPr/>
          <p:nvPr/>
        </p:nvGrpSpPr>
        <p:grpSpPr>
          <a:xfrm>
            <a:off x="5633195" y="1620434"/>
            <a:ext cx="1565192" cy="2877555"/>
            <a:chOff x="7681125" y="1795825"/>
            <a:chExt cx="1175775" cy="2161625"/>
          </a:xfrm>
        </p:grpSpPr>
        <p:sp>
          <p:nvSpPr>
            <p:cNvPr id="1174" name="Google Shape;1174;p55"/>
            <p:cNvSpPr/>
            <p:nvPr/>
          </p:nvSpPr>
          <p:spPr>
            <a:xfrm>
              <a:off x="7736775" y="3685775"/>
              <a:ext cx="143500" cy="135750"/>
            </a:xfrm>
            <a:custGeom>
              <a:avLst/>
              <a:gdLst/>
              <a:ahLst/>
              <a:cxnLst/>
              <a:rect l="l" t="t" r="r" b="b"/>
              <a:pathLst>
                <a:path w="5740" h="5430" extrusionOk="0">
                  <a:moveTo>
                    <a:pt x="4061" y="0"/>
                  </a:moveTo>
                  <a:lnTo>
                    <a:pt x="1" y="3739"/>
                  </a:lnTo>
                  <a:lnTo>
                    <a:pt x="1680" y="5430"/>
                  </a:lnTo>
                  <a:lnTo>
                    <a:pt x="5740" y="1691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5"/>
            <p:cNvSpPr/>
            <p:nvPr/>
          </p:nvSpPr>
          <p:spPr>
            <a:xfrm>
              <a:off x="7681125" y="3769600"/>
              <a:ext cx="156850" cy="170825"/>
            </a:xfrm>
            <a:custGeom>
              <a:avLst/>
              <a:gdLst/>
              <a:ahLst/>
              <a:cxnLst/>
              <a:rect l="l" t="t" r="r" b="b"/>
              <a:pathLst>
                <a:path w="6274" h="6833" extrusionOk="0">
                  <a:moveTo>
                    <a:pt x="2156" y="0"/>
                  </a:moveTo>
                  <a:cubicBezTo>
                    <a:pt x="2119" y="0"/>
                    <a:pt x="2082" y="10"/>
                    <a:pt x="2048" y="29"/>
                  </a:cubicBezTo>
                  <a:lnTo>
                    <a:pt x="215" y="1195"/>
                  </a:lnTo>
                  <a:cubicBezTo>
                    <a:pt x="48" y="1291"/>
                    <a:pt x="0" y="1517"/>
                    <a:pt x="108" y="1672"/>
                  </a:cubicBezTo>
                  <a:cubicBezTo>
                    <a:pt x="119" y="1696"/>
                    <a:pt x="131" y="1719"/>
                    <a:pt x="155" y="1743"/>
                  </a:cubicBezTo>
                  <a:cubicBezTo>
                    <a:pt x="822" y="2386"/>
                    <a:pt x="1346" y="2839"/>
                    <a:pt x="2167" y="3672"/>
                  </a:cubicBezTo>
                  <a:cubicBezTo>
                    <a:pt x="2679" y="4184"/>
                    <a:pt x="4156" y="5791"/>
                    <a:pt x="4858" y="6506"/>
                  </a:cubicBezTo>
                  <a:cubicBezTo>
                    <a:pt x="5096" y="6743"/>
                    <a:pt x="5343" y="6832"/>
                    <a:pt x="5558" y="6832"/>
                  </a:cubicBezTo>
                  <a:cubicBezTo>
                    <a:pt x="5978" y="6832"/>
                    <a:pt x="6274" y="6492"/>
                    <a:pt x="6132" y="6256"/>
                  </a:cubicBezTo>
                  <a:cubicBezTo>
                    <a:pt x="5132" y="4672"/>
                    <a:pt x="4549" y="3291"/>
                    <a:pt x="4513" y="2505"/>
                  </a:cubicBezTo>
                  <a:cubicBezTo>
                    <a:pt x="4513" y="2362"/>
                    <a:pt x="4441" y="2219"/>
                    <a:pt x="4334" y="2112"/>
                  </a:cubicBezTo>
                  <a:lnTo>
                    <a:pt x="2310" y="64"/>
                  </a:lnTo>
                  <a:cubicBezTo>
                    <a:pt x="2267" y="22"/>
                    <a:pt x="2212" y="0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5"/>
            <p:cNvSpPr/>
            <p:nvPr/>
          </p:nvSpPr>
          <p:spPr>
            <a:xfrm>
              <a:off x="7786200" y="3829125"/>
              <a:ext cx="28900" cy="20725"/>
            </a:xfrm>
            <a:custGeom>
              <a:avLst/>
              <a:gdLst/>
              <a:ahLst/>
              <a:cxnLst/>
              <a:rect l="l" t="t" r="r" b="b"/>
              <a:pathLst>
                <a:path w="1156" h="829" extrusionOk="0">
                  <a:moveTo>
                    <a:pt x="179" y="148"/>
                  </a:moveTo>
                  <a:cubicBezTo>
                    <a:pt x="465" y="207"/>
                    <a:pt x="738" y="327"/>
                    <a:pt x="988" y="493"/>
                  </a:cubicBezTo>
                  <a:cubicBezTo>
                    <a:pt x="1000" y="505"/>
                    <a:pt x="1024" y="529"/>
                    <a:pt x="1024" y="553"/>
                  </a:cubicBezTo>
                  <a:cubicBezTo>
                    <a:pt x="1036" y="565"/>
                    <a:pt x="1036" y="588"/>
                    <a:pt x="1000" y="624"/>
                  </a:cubicBezTo>
                  <a:cubicBezTo>
                    <a:pt x="953" y="684"/>
                    <a:pt x="881" y="719"/>
                    <a:pt x="810" y="719"/>
                  </a:cubicBezTo>
                  <a:cubicBezTo>
                    <a:pt x="536" y="612"/>
                    <a:pt x="310" y="410"/>
                    <a:pt x="179" y="148"/>
                  </a:cubicBezTo>
                  <a:close/>
                  <a:moveTo>
                    <a:pt x="51" y="0"/>
                  </a:moveTo>
                  <a:cubicBezTo>
                    <a:pt x="35" y="0"/>
                    <a:pt x="21" y="9"/>
                    <a:pt x="12" y="17"/>
                  </a:cubicBezTo>
                  <a:cubicBezTo>
                    <a:pt x="0" y="41"/>
                    <a:pt x="0" y="65"/>
                    <a:pt x="12" y="88"/>
                  </a:cubicBezTo>
                  <a:cubicBezTo>
                    <a:pt x="119" y="267"/>
                    <a:pt x="238" y="434"/>
                    <a:pt x="381" y="588"/>
                  </a:cubicBezTo>
                  <a:cubicBezTo>
                    <a:pt x="488" y="708"/>
                    <a:pt x="631" y="803"/>
                    <a:pt x="798" y="827"/>
                  </a:cubicBezTo>
                  <a:cubicBezTo>
                    <a:pt x="809" y="828"/>
                    <a:pt x="820" y="828"/>
                    <a:pt x="831" y="828"/>
                  </a:cubicBezTo>
                  <a:cubicBezTo>
                    <a:pt x="929" y="828"/>
                    <a:pt x="1031" y="781"/>
                    <a:pt x="1096" y="696"/>
                  </a:cubicBezTo>
                  <a:cubicBezTo>
                    <a:pt x="1143" y="648"/>
                    <a:pt x="1155" y="577"/>
                    <a:pt x="1131" y="517"/>
                  </a:cubicBezTo>
                  <a:cubicBezTo>
                    <a:pt x="1048" y="243"/>
                    <a:pt x="167" y="17"/>
                    <a:pt x="72" y="5"/>
                  </a:cubicBez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5"/>
            <p:cNvSpPr/>
            <p:nvPr/>
          </p:nvSpPr>
          <p:spPr>
            <a:xfrm>
              <a:off x="7785900" y="3819075"/>
              <a:ext cx="30375" cy="13925"/>
            </a:xfrm>
            <a:custGeom>
              <a:avLst/>
              <a:gdLst/>
              <a:ahLst/>
              <a:cxnLst/>
              <a:rect l="l" t="t" r="r" b="b"/>
              <a:pathLst>
                <a:path w="1215" h="557" extrusionOk="0">
                  <a:moveTo>
                    <a:pt x="929" y="109"/>
                  </a:moveTo>
                  <a:cubicBezTo>
                    <a:pt x="977" y="109"/>
                    <a:pt x="1024" y="121"/>
                    <a:pt x="1060" y="157"/>
                  </a:cubicBezTo>
                  <a:lnTo>
                    <a:pt x="1084" y="181"/>
                  </a:lnTo>
                  <a:cubicBezTo>
                    <a:pt x="1108" y="205"/>
                    <a:pt x="1120" y="240"/>
                    <a:pt x="1096" y="276"/>
                  </a:cubicBezTo>
                  <a:cubicBezTo>
                    <a:pt x="1019" y="382"/>
                    <a:pt x="678" y="441"/>
                    <a:pt x="392" y="441"/>
                  </a:cubicBezTo>
                  <a:cubicBezTo>
                    <a:pt x="325" y="441"/>
                    <a:pt x="260" y="438"/>
                    <a:pt x="203" y="431"/>
                  </a:cubicBezTo>
                  <a:cubicBezTo>
                    <a:pt x="405" y="240"/>
                    <a:pt x="655" y="133"/>
                    <a:pt x="929" y="109"/>
                  </a:cubicBezTo>
                  <a:close/>
                  <a:moveTo>
                    <a:pt x="887" y="0"/>
                  </a:moveTo>
                  <a:cubicBezTo>
                    <a:pt x="532" y="0"/>
                    <a:pt x="47" y="408"/>
                    <a:pt x="24" y="431"/>
                  </a:cubicBezTo>
                  <a:cubicBezTo>
                    <a:pt x="12" y="443"/>
                    <a:pt x="0" y="467"/>
                    <a:pt x="0" y="479"/>
                  </a:cubicBezTo>
                  <a:cubicBezTo>
                    <a:pt x="12" y="490"/>
                    <a:pt x="24" y="490"/>
                    <a:pt x="36" y="502"/>
                  </a:cubicBezTo>
                  <a:lnTo>
                    <a:pt x="60" y="514"/>
                  </a:lnTo>
                  <a:cubicBezTo>
                    <a:pt x="146" y="542"/>
                    <a:pt x="279" y="556"/>
                    <a:pt x="425" y="556"/>
                  </a:cubicBezTo>
                  <a:cubicBezTo>
                    <a:pt x="723" y="556"/>
                    <a:pt x="1071" y="495"/>
                    <a:pt x="1167" y="359"/>
                  </a:cubicBezTo>
                  <a:cubicBezTo>
                    <a:pt x="1215" y="276"/>
                    <a:pt x="1215" y="181"/>
                    <a:pt x="1155" y="121"/>
                  </a:cubicBezTo>
                  <a:cubicBezTo>
                    <a:pt x="1096" y="50"/>
                    <a:pt x="1012" y="14"/>
                    <a:pt x="929" y="2"/>
                  </a:cubicBezTo>
                  <a:cubicBezTo>
                    <a:pt x="915" y="1"/>
                    <a:pt x="901" y="0"/>
                    <a:pt x="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5"/>
            <p:cNvSpPr/>
            <p:nvPr/>
          </p:nvSpPr>
          <p:spPr>
            <a:xfrm>
              <a:off x="8377050" y="2206700"/>
              <a:ext cx="447400" cy="315700"/>
            </a:xfrm>
            <a:custGeom>
              <a:avLst/>
              <a:gdLst/>
              <a:ahLst/>
              <a:cxnLst/>
              <a:rect l="l" t="t" r="r" b="b"/>
              <a:pathLst>
                <a:path w="17896" h="12628" extrusionOk="0">
                  <a:moveTo>
                    <a:pt x="16631" y="0"/>
                  </a:moveTo>
                  <a:cubicBezTo>
                    <a:pt x="15142" y="0"/>
                    <a:pt x="12421" y="220"/>
                    <a:pt x="12145" y="1013"/>
                  </a:cubicBezTo>
                  <a:cubicBezTo>
                    <a:pt x="11792" y="2014"/>
                    <a:pt x="7455" y="9279"/>
                    <a:pt x="6443" y="9279"/>
                  </a:cubicBezTo>
                  <a:cubicBezTo>
                    <a:pt x="6395" y="9279"/>
                    <a:pt x="6355" y="9262"/>
                    <a:pt x="6322" y="9229"/>
                  </a:cubicBezTo>
                  <a:cubicBezTo>
                    <a:pt x="5608" y="8478"/>
                    <a:pt x="1822" y="2406"/>
                    <a:pt x="1822" y="2406"/>
                  </a:cubicBezTo>
                  <a:lnTo>
                    <a:pt x="0" y="5049"/>
                  </a:lnTo>
                  <a:cubicBezTo>
                    <a:pt x="0" y="5049"/>
                    <a:pt x="3327" y="12627"/>
                    <a:pt x="6490" y="12627"/>
                  </a:cubicBezTo>
                  <a:cubicBezTo>
                    <a:pt x="6577" y="12627"/>
                    <a:pt x="6664" y="12622"/>
                    <a:pt x="6751" y="12610"/>
                  </a:cubicBezTo>
                  <a:cubicBezTo>
                    <a:pt x="9990" y="12158"/>
                    <a:pt x="12740" y="3299"/>
                    <a:pt x="12740" y="3299"/>
                  </a:cubicBezTo>
                  <a:cubicBezTo>
                    <a:pt x="12740" y="3299"/>
                    <a:pt x="13098" y="3313"/>
                    <a:pt x="13607" y="3313"/>
                  </a:cubicBezTo>
                  <a:cubicBezTo>
                    <a:pt x="14600" y="3313"/>
                    <a:pt x="16166" y="3261"/>
                    <a:pt x="16764" y="2954"/>
                  </a:cubicBezTo>
                  <a:cubicBezTo>
                    <a:pt x="17669" y="2478"/>
                    <a:pt x="17895" y="192"/>
                    <a:pt x="17574" y="61"/>
                  </a:cubicBezTo>
                  <a:cubicBezTo>
                    <a:pt x="17490" y="25"/>
                    <a:pt x="17130" y="0"/>
                    <a:pt x="1663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5"/>
            <p:cNvSpPr/>
            <p:nvPr/>
          </p:nvSpPr>
          <p:spPr>
            <a:xfrm>
              <a:off x="8336550" y="2191825"/>
              <a:ext cx="153925" cy="260475"/>
            </a:xfrm>
            <a:custGeom>
              <a:avLst/>
              <a:gdLst/>
              <a:ahLst/>
              <a:cxnLst/>
              <a:rect l="l" t="t" r="r" b="b"/>
              <a:pathLst>
                <a:path w="6157" h="10419" extrusionOk="0">
                  <a:moveTo>
                    <a:pt x="668" y="1"/>
                  </a:moveTo>
                  <a:lnTo>
                    <a:pt x="1" y="7180"/>
                  </a:lnTo>
                  <a:lnTo>
                    <a:pt x="3418" y="10419"/>
                  </a:lnTo>
                  <a:lnTo>
                    <a:pt x="6156" y="6835"/>
                  </a:lnTo>
                  <a:cubicBezTo>
                    <a:pt x="6156" y="6835"/>
                    <a:pt x="3049" y="418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5"/>
            <p:cNvSpPr/>
            <p:nvPr/>
          </p:nvSpPr>
          <p:spPr>
            <a:xfrm>
              <a:off x="7805550" y="2715700"/>
              <a:ext cx="531025" cy="1045100"/>
            </a:xfrm>
            <a:custGeom>
              <a:avLst/>
              <a:gdLst/>
              <a:ahLst/>
              <a:cxnLst/>
              <a:rect l="l" t="t" r="r" b="b"/>
              <a:pathLst>
                <a:path w="21241" h="41804" extrusionOk="0">
                  <a:moveTo>
                    <a:pt x="21241" y="1"/>
                  </a:moveTo>
                  <a:lnTo>
                    <a:pt x="10621" y="3489"/>
                  </a:lnTo>
                  <a:cubicBezTo>
                    <a:pt x="10621" y="3489"/>
                    <a:pt x="10109" y="16289"/>
                    <a:pt x="8585" y="22480"/>
                  </a:cubicBezTo>
                  <a:cubicBezTo>
                    <a:pt x="7049" y="28671"/>
                    <a:pt x="0" y="38708"/>
                    <a:pt x="0" y="38708"/>
                  </a:cubicBezTo>
                  <a:lnTo>
                    <a:pt x="2512" y="41804"/>
                  </a:lnTo>
                  <a:cubicBezTo>
                    <a:pt x="2512" y="41804"/>
                    <a:pt x="7930" y="37470"/>
                    <a:pt x="11775" y="29219"/>
                  </a:cubicBezTo>
                  <a:cubicBezTo>
                    <a:pt x="15621" y="20968"/>
                    <a:pt x="21241" y="1"/>
                    <a:pt x="212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5"/>
            <p:cNvSpPr/>
            <p:nvPr/>
          </p:nvSpPr>
          <p:spPr>
            <a:xfrm>
              <a:off x="7805550" y="2715700"/>
              <a:ext cx="531025" cy="1045100"/>
            </a:xfrm>
            <a:custGeom>
              <a:avLst/>
              <a:gdLst/>
              <a:ahLst/>
              <a:cxnLst/>
              <a:rect l="l" t="t" r="r" b="b"/>
              <a:pathLst>
                <a:path w="21241" h="41804" extrusionOk="0">
                  <a:moveTo>
                    <a:pt x="21241" y="1"/>
                  </a:moveTo>
                  <a:lnTo>
                    <a:pt x="10621" y="3489"/>
                  </a:lnTo>
                  <a:cubicBezTo>
                    <a:pt x="10621" y="3489"/>
                    <a:pt x="10109" y="16289"/>
                    <a:pt x="8585" y="22480"/>
                  </a:cubicBezTo>
                  <a:cubicBezTo>
                    <a:pt x="7049" y="28671"/>
                    <a:pt x="0" y="38708"/>
                    <a:pt x="0" y="38708"/>
                  </a:cubicBezTo>
                  <a:lnTo>
                    <a:pt x="2512" y="41804"/>
                  </a:lnTo>
                  <a:cubicBezTo>
                    <a:pt x="2512" y="41804"/>
                    <a:pt x="7930" y="37470"/>
                    <a:pt x="11775" y="29219"/>
                  </a:cubicBezTo>
                  <a:cubicBezTo>
                    <a:pt x="15621" y="20968"/>
                    <a:pt x="21241" y="1"/>
                    <a:pt x="2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5"/>
            <p:cNvSpPr/>
            <p:nvPr/>
          </p:nvSpPr>
          <p:spPr>
            <a:xfrm>
              <a:off x="8338950" y="3744400"/>
              <a:ext cx="95575" cy="151250"/>
            </a:xfrm>
            <a:custGeom>
              <a:avLst/>
              <a:gdLst/>
              <a:ahLst/>
              <a:cxnLst/>
              <a:rect l="l" t="t" r="r" b="b"/>
              <a:pathLst>
                <a:path w="3823" h="6050" extrusionOk="0">
                  <a:moveTo>
                    <a:pt x="2262" y="1"/>
                  </a:moveTo>
                  <a:lnTo>
                    <a:pt x="0" y="751"/>
                  </a:lnTo>
                  <a:lnTo>
                    <a:pt x="1560" y="6049"/>
                  </a:lnTo>
                  <a:lnTo>
                    <a:pt x="3822" y="5299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5"/>
            <p:cNvSpPr/>
            <p:nvPr/>
          </p:nvSpPr>
          <p:spPr>
            <a:xfrm>
              <a:off x="8367825" y="3866625"/>
              <a:ext cx="199200" cy="90825"/>
            </a:xfrm>
            <a:custGeom>
              <a:avLst/>
              <a:gdLst/>
              <a:ahLst/>
              <a:cxnLst/>
              <a:rect l="l" t="t" r="r" b="b"/>
              <a:pathLst>
                <a:path w="7968" h="3633" extrusionOk="0">
                  <a:moveTo>
                    <a:pt x="3090" y="1"/>
                  </a:moveTo>
                  <a:cubicBezTo>
                    <a:pt x="3022" y="1"/>
                    <a:pt x="2955" y="13"/>
                    <a:pt x="2893" y="41"/>
                  </a:cubicBezTo>
                  <a:lnTo>
                    <a:pt x="143" y="946"/>
                  </a:lnTo>
                  <a:cubicBezTo>
                    <a:pt x="60" y="982"/>
                    <a:pt x="0" y="1065"/>
                    <a:pt x="12" y="1172"/>
                  </a:cubicBezTo>
                  <a:lnTo>
                    <a:pt x="238" y="3327"/>
                  </a:lnTo>
                  <a:cubicBezTo>
                    <a:pt x="258" y="3511"/>
                    <a:pt x="411" y="3632"/>
                    <a:pt x="577" y="3632"/>
                  </a:cubicBezTo>
                  <a:cubicBezTo>
                    <a:pt x="615" y="3632"/>
                    <a:pt x="653" y="3626"/>
                    <a:pt x="691" y="3613"/>
                  </a:cubicBezTo>
                  <a:cubicBezTo>
                    <a:pt x="1572" y="3315"/>
                    <a:pt x="2215" y="3029"/>
                    <a:pt x="3322" y="2660"/>
                  </a:cubicBezTo>
                  <a:cubicBezTo>
                    <a:pt x="4012" y="2434"/>
                    <a:pt x="6096" y="1815"/>
                    <a:pt x="7049" y="1494"/>
                  </a:cubicBezTo>
                  <a:cubicBezTo>
                    <a:pt x="7967" y="1191"/>
                    <a:pt x="7807" y="242"/>
                    <a:pt x="7411" y="242"/>
                  </a:cubicBezTo>
                  <a:cubicBezTo>
                    <a:pt x="7401" y="242"/>
                    <a:pt x="7392" y="242"/>
                    <a:pt x="7382" y="243"/>
                  </a:cubicBezTo>
                  <a:cubicBezTo>
                    <a:pt x="6703" y="317"/>
                    <a:pt x="6074" y="353"/>
                    <a:pt x="5513" y="353"/>
                  </a:cubicBezTo>
                  <a:cubicBezTo>
                    <a:pt x="4539" y="353"/>
                    <a:pt x="3771" y="245"/>
                    <a:pt x="3310" y="41"/>
                  </a:cubicBezTo>
                  <a:cubicBezTo>
                    <a:pt x="3241" y="16"/>
                    <a:pt x="3165" y="1"/>
                    <a:pt x="3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5"/>
            <p:cNvSpPr/>
            <p:nvPr/>
          </p:nvSpPr>
          <p:spPr>
            <a:xfrm>
              <a:off x="8444900" y="3853600"/>
              <a:ext cx="28600" cy="20600"/>
            </a:xfrm>
            <a:custGeom>
              <a:avLst/>
              <a:gdLst/>
              <a:ahLst/>
              <a:cxnLst/>
              <a:rect l="l" t="t" r="r" b="b"/>
              <a:pathLst>
                <a:path w="1144" h="824" extrusionOk="0">
                  <a:moveTo>
                    <a:pt x="894" y="124"/>
                  </a:moveTo>
                  <a:cubicBezTo>
                    <a:pt x="906" y="124"/>
                    <a:pt x="918" y="127"/>
                    <a:pt x="929" y="133"/>
                  </a:cubicBezTo>
                  <a:cubicBezTo>
                    <a:pt x="932" y="131"/>
                    <a:pt x="936" y="129"/>
                    <a:pt x="940" y="129"/>
                  </a:cubicBezTo>
                  <a:cubicBezTo>
                    <a:pt x="953" y="129"/>
                    <a:pt x="971" y="145"/>
                    <a:pt x="989" y="181"/>
                  </a:cubicBezTo>
                  <a:cubicBezTo>
                    <a:pt x="1025" y="252"/>
                    <a:pt x="1025" y="324"/>
                    <a:pt x="989" y="395"/>
                  </a:cubicBezTo>
                  <a:cubicBezTo>
                    <a:pt x="775" y="598"/>
                    <a:pt x="489" y="693"/>
                    <a:pt x="191" y="693"/>
                  </a:cubicBezTo>
                  <a:cubicBezTo>
                    <a:pt x="382" y="467"/>
                    <a:pt x="608" y="276"/>
                    <a:pt x="858" y="133"/>
                  </a:cubicBezTo>
                  <a:cubicBezTo>
                    <a:pt x="870" y="127"/>
                    <a:pt x="882" y="124"/>
                    <a:pt x="894" y="124"/>
                  </a:cubicBezTo>
                  <a:close/>
                  <a:moveTo>
                    <a:pt x="923" y="0"/>
                  </a:moveTo>
                  <a:cubicBezTo>
                    <a:pt x="617" y="0"/>
                    <a:pt x="70" y="648"/>
                    <a:pt x="13" y="729"/>
                  </a:cubicBezTo>
                  <a:cubicBezTo>
                    <a:pt x="1" y="741"/>
                    <a:pt x="1" y="764"/>
                    <a:pt x="13" y="788"/>
                  </a:cubicBezTo>
                  <a:cubicBezTo>
                    <a:pt x="25" y="812"/>
                    <a:pt x="37" y="824"/>
                    <a:pt x="72" y="824"/>
                  </a:cubicBezTo>
                  <a:cubicBezTo>
                    <a:pt x="275" y="800"/>
                    <a:pt x="477" y="764"/>
                    <a:pt x="679" y="705"/>
                  </a:cubicBezTo>
                  <a:cubicBezTo>
                    <a:pt x="834" y="669"/>
                    <a:pt x="977" y="574"/>
                    <a:pt x="1072" y="443"/>
                  </a:cubicBezTo>
                  <a:cubicBezTo>
                    <a:pt x="1132" y="348"/>
                    <a:pt x="1144" y="229"/>
                    <a:pt x="1084" y="121"/>
                  </a:cubicBezTo>
                  <a:cubicBezTo>
                    <a:pt x="1072" y="62"/>
                    <a:pt x="1013" y="14"/>
                    <a:pt x="953" y="2"/>
                  </a:cubicBezTo>
                  <a:cubicBezTo>
                    <a:pt x="943" y="1"/>
                    <a:pt x="933" y="0"/>
                    <a:pt x="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>
              <a:off x="8441050" y="3845900"/>
              <a:ext cx="18475" cy="30700"/>
            </a:xfrm>
            <a:custGeom>
              <a:avLst/>
              <a:gdLst/>
              <a:ahLst/>
              <a:cxnLst/>
              <a:rect l="l" t="t" r="r" b="b"/>
              <a:pathLst>
                <a:path w="739" h="1228" extrusionOk="0">
                  <a:moveTo>
                    <a:pt x="381" y="1"/>
                  </a:moveTo>
                  <a:cubicBezTo>
                    <a:pt x="368" y="19"/>
                    <a:pt x="356" y="39"/>
                    <a:pt x="345" y="59"/>
                  </a:cubicBezTo>
                  <a:lnTo>
                    <a:pt x="345" y="59"/>
                  </a:lnTo>
                  <a:cubicBezTo>
                    <a:pt x="361" y="54"/>
                    <a:pt x="377" y="51"/>
                    <a:pt x="393" y="48"/>
                  </a:cubicBezTo>
                  <a:cubicBezTo>
                    <a:pt x="415" y="39"/>
                    <a:pt x="437" y="35"/>
                    <a:pt x="459" y="35"/>
                  </a:cubicBezTo>
                  <a:cubicBezTo>
                    <a:pt x="464" y="35"/>
                    <a:pt x="469" y="35"/>
                    <a:pt x="474" y="35"/>
                  </a:cubicBezTo>
                  <a:lnTo>
                    <a:pt x="474" y="35"/>
                  </a:lnTo>
                  <a:cubicBezTo>
                    <a:pt x="458" y="18"/>
                    <a:pt x="437" y="8"/>
                    <a:pt x="417" y="1"/>
                  </a:cubicBezTo>
                  <a:close/>
                  <a:moveTo>
                    <a:pt x="474" y="35"/>
                  </a:moveTo>
                  <a:cubicBezTo>
                    <a:pt x="486" y="48"/>
                    <a:pt x="495" y="64"/>
                    <a:pt x="500" y="84"/>
                  </a:cubicBezTo>
                  <a:cubicBezTo>
                    <a:pt x="583" y="215"/>
                    <a:pt x="417" y="691"/>
                    <a:pt x="250" y="941"/>
                  </a:cubicBezTo>
                  <a:cubicBezTo>
                    <a:pt x="179" y="679"/>
                    <a:pt x="191" y="406"/>
                    <a:pt x="274" y="298"/>
                  </a:cubicBezTo>
                  <a:lnTo>
                    <a:pt x="286" y="298"/>
                  </a:lnTo>
                  <a:cubicBezTo>
                    <a:pt x="286" y="215"/>
                    <a:pt x="307" y="132"/>
                    <a:pt x="345" y="59"/>
                  </a:cubicBezTo>
                  <a:lnTo>
                    <a:pt x="345" y="59"/>
                  </a:lnTo>
                  <a:cubicBezTo>
                    <a:pt x="279" y="80"/>
                    <a:pt x="219" y="124"/>
                    <a:pt x="191" y="191"/>
                  </a:cubicBezTo>
                  <a:cubicBezTo>
                    <a:pt x="0" y="489"/>
                    <a:pt x="167" y="1156"/>
                    <a:pt x="167" y="1191"/>
                  </a:cubicBezTo>
                  <a:cubicBezTo>
                    <a:pt x="179" y="1215"/>
                    <a:pt x="191" y="1227"/>
                    <a:pt x="214" y="1227"/>
                  </a:cubicBezTo>
                  <a:cubicBezTo>
                    <a:pt x="226" y="1227"/>
                    <a:pt x="226" y="1215"/>
                    <a:pt x="238" y="1203"/>
                  </a:cubicBezTo>
                  <a:lnTo>
                    <a:pt x="262" y="1203"/>
                  </a:lnTo>
                  <a:cubicBezTo>
                    <a:pt x="452" y="1001"/>
                    <a:pt x="738" y="346"/>
                    <a:pt x="607" y="132"/>
                  </a:cubicBezTo>
                  <a:cubicBezTo>
                    <a:pt x="583" y="75"/>
                    <a:pt x="531" y="40"/>
                    <a:pt x="474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7998425" y="2681175"/>
              <a:ext cx="435800" cy="1124575"/>
            </a:xfrm>
            <a:custGeom>
              <a:avLst/>
              <a:gdLst/>
              <a:ahLst/>
              <a:cxnLst/>
              <a:rect l="l" t="t" r="r" b="b"/>
              <a:pathLst>
                <a:path w="17432" h="4498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0" y="3942"/>
                    <a:pt x="84" y="8026"/>
                    <a:pt x="1120" y="11931"/>
                  </a:cubicBezTo>
                  <a:cubicBezTo>
                    <a:pt x="2417" y="16622"/>
                    <a:pt x="13562" y="44982"/>
                    <a:pt x="13562" y="44982"/>
                  </a:cubicBezTo>
                  <a:lnTo>
                    <a:pt x="17431" y="43863"/>
                  </a:lnTo>
                  <a:lnTo>
                    <a:pt x="9240" y="10121"/>
                  </a:lnTo>
                  <a:cubicBezTo>
                    <a:pt x="9240" y="10121"/>
                    <a:pt x="12300" y="5775"/>
                    <a:pt x="13526" y="1382"/>
                  </a:cubicBezTo>
                  <a:lnTo>
                    <a:pt x="8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5"/>
            <p:cNvSpPr/>
            <p:nvPr/>
          </p:nvSpPr>
          <p:spPr>
            <a:xfrm>
              <a:off x="8298175" y="3748875"/>
              <a:ext cx="152125" cy="80975"/>
            </a:xfrm>
            <a:custGeom>
              <a:avLst/>
              <a:gdLst/>
              <a:ahLst/>
              <a:cxnLst/>
              <a:rect l="l" t="t" r="r" b="b"/>
              <a:pathLst>
                <a:path w="6085" h="3239" extrusionOk="0">
                  <a:moveTo>
                    <a:pt x="5751" y="0"/>
                  </a:moveTo>
                  <a:lnTo>
                    <a:pt x="0" y="1560"/>
                  </a:lnTo>
                  <a:lnTo>
                    <a:pt x="1214" y="3239"/>
                  </a:lnTo>
                  <a:lnTo>
                    <a:pt x="6084" y="16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5"/>
            <p:cNvSpPr/>
            <p:nvPr/>
          </p:nvSpPr>
          <p:spPr>
            <a:xfrm>
              <a:off x="8298175" y="3748875"/>
              <a:ext cx="152125" cy="80975"/>
            </a:xfrm>
            <a:custGeom>
              <a:avLst/>
              <a:gdLst/>
              <a:ahLst/>
              <a:cxnLst/>
              <a:rect l="l" t="t" r="r" b="b"/>
              <a:pathLst>
                <a:path w="6085" h="3239" extrusionOk="0">
                  <a:moveTo>
                    <a:pt x="5751" y="0"/>
                  </a:moveTo>
                  <a:lnTo>
                    <a:pt x="0" y="1560"/>
                  </a:lnTo>
                  <a:lnTo>
                    <a:pt x="1214" y="3239"/>
                  </a:lnTo>
                  <a:lnTo>
                    <a:pt x="6084" y="1608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7774000" y="3659875"/>
              <a:ext cx="122950" cy="136950"/>
            </a:xfrm>
            <a:custGeom>
              <a:avLst/>
              <a:gdLst/>
              <a:ahLst/>
              <a:cxnLst/>
              <a:rect l="l" t="t" r="r" b="b"/>
              <a:pathLst>
                <a:path w="4918" h="5478" extrusionOk="0">
                  <a:moveTo>
                    <a:pt x="965" y="0"/>
                  </a:moveTo>
                  <a:lnTo>
                    <a:pt x="0" y="1834"/>
                  </a:lnTo>
                  <a:lnTo>
                    <a:pt x="3608" y="5477"/>
                  </a:lnTo>
                  <a:lnTo>
                    <a:pt x="4917" y="446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5"/>
            <p:cNvSpPr/>
            <p:nvPr/>
          </p:nvSpPr>
          <p:spPr>
            <a:xfrm>
              <a:off x="7774000" y="3659875"/>
              <a:ext cx="122950" cy="136950"/>
            </a:xfrm>
            <a:custGeom>
              <a:avLst/>
              <a:gdLst/>
              <a:ahLst/>
              <a:cxnLst/>
              <a:rect l="l" t="t" r="r" b="b"/>
              <a:pathLst>
                <a:path w="4918" h="5478" extrusionOk="0">
                  <a:moveTo>
                    <a:pt x="965" y="0"/>
                  </a:moveTo>
                  <a:lnTo>
                    <a:pt x="0" y="1834"/>
                  </a:lnTo>
                  <a:lnTo>
                    <a:pt x="3608" y="5477"/>
                  </a:lnTo>
                  <a:lnTo>
                    <a:pt x="4917" y="4465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7988900" y="2161900"/>
              <a:ext cx="415850" cy="661875"/>
            </a:xfrm>
            <a:custGeom>
              <a:avLst/>
              <a:gdLst/>
              <a:ahLst/>
              <a:cxnLst/>
              <a:rect l="l" t="t" r="r" b="b"/>
              <a:pathLst>
                <a:path w="16634" h="26475" extrusionOk="0">
                  <a:moveTo>
                    <a:pt x="5337" y="0"/>
                  </a:moveTo>
                  <a:cubicBezTo>
                    <a:pt x="4475" y="0"/>
                    <a:pt x="3611" y="36"/>
                    <a:pt x="2739" y="103"/>
                  </a:cubicBezTo>
                  <a:cubicBezTo>
                    <a:pt x="2977" y="2758"/>
                    <a:pt x="3013" y="5425"/>
                    <a:pt x="2846" y="8080"/>
                  </a:cubicBezTo>
                  <a:cubicBezTo>
                    <a:pt x="2751" y="9937"/>
                    <a:pt x="2560" y="11687"/>
                    <a:pt x="2370" y="13283"/>
                  </a:cubicBezTo>
                  <a:cubicBezTo>
                    <a:pt x="1894" y="16998"/>
                    <a:pt x="0" y="23891"/>
                    <a:pt x="0" y="23891"/>
                  </a:cubicBezTo>
                  <a:lnTo>
                    <a:pt x="9787" y="26475"/>
                  </a:lnTo>
                  <a:lnTo>
                    <a:pt x="10680" y="22153"/>
                  </a:lnTo>
                  <a:lnTo>
                    <a:pt x="11585" y="26475"/>
                  </a:lnTo>
                  <a:lnTo>
                    <a:pt x="13526" y="25284"/>
                  </a:lnTo>
                  <a:cubicBezTo>
                    <a:pt x="16562" y="15676"/>
                    <a:pt x="16633" y="5984"/>
                    <a:pt x="16252" y="3198"/>
                  </a:cubicBezTo>
                  <a:cubicBezTo>
                    <a:pt x="16133" y="2258"/>
                    <a:pt x="15479" y="1484"/>
                    <a:pt x="14574" y="1198"/>
                  </a:cubicBezTo>
                  <a:cubicBezTo>
                    <a:pt x="14121" y="1055"/>
                    <a:pt x="13609" y="900"/>
                    <a:pt x="13062" y="769"/>
                  </a:cubicBezTo>
                  <a:cubicBezTo>
                    <a:pt x="12847" y="734"/>
                    <a:pt x="12633" y="674"/>
                    <a:pt x="12419" y="638"/>
                  </a:cubicBezTo>
                  <a:cubicBezTo>
                    <a:pt x="10633" y="329"/>
                    <a:pt x="8835" y="138"/>
                    <a:pt x="7037" y="43"/>
                  </a:cubicBezTo>
                  <a:cubicBezTo>
                    <a:pt x="6692" y="31"/>
                    <a:pt x="6346" y="19"/>
                    <a:pt x="6001" y="7"/>
                  </a:cubicBezTo>
                  <a:cubicBezTo>
                    <a:pt x="5780" y="2"/>
                    <a:pt x="5559" y="0"/>
                    <a:pt x="53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8164825" y="2012650"/>
              <a:ext cx="141025" cy="202700"/>
            </a:xfrm>
            <a:custGeom>
              <a:avLst/>
              <a:gdLst/>
              <a:ahLst/>
              <a:cxnLst/>
              <a:rect l="l" t="t" r="r" b="b"/>
              <a:pathLst>
                <a:path w="5641" h="8108" extrusionOk="0">
                  <a:moveTo>
                    <a:pt x="1191" y="0"/>
                  </a:moveTo>
                  <a:lnTo>
                    <a:pt x="1191" y="0"/>
                  </a:lnTo>
                  <a:cubicBezTo>
                    <a:pt x="1345" y="1763"/>
                    <a:pt x="1345" y="4977"/>
                    <a:pt x="0" y="6001"/>
                  </a:cubicBezTo>
                  <a:cubicBezTo>
                    <a:pt x="964" y="7239"/>
                    <a:pt x="2405" y="8001"/>
                    <a:pt x="3977" y="8097"/>
                  </a:cubicBezTo>
                  <a:cubicBezTo>
                    <a:pt x="4064" y="8104"/>
                    <a:pt x="4146" y="8108"/>
                    <a:pt x="4225" y="8108"/>
                  </a:cubicBezTo>
                  <a:cubicBezTo>
                    <a:pt x="5486" y="8108"/>
                    <a:pt x="5640" y="7156"/>
                    <a:pt x="5394" y="6585"/>
                  </a:cubicBezTo>
                  <a:cubicBezTo>
                    <a:pt x="3512" y="5918"/>
                    <a:pt x="3715" y="4489"/>
                    <a:pt x="4203" y="3179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5"/>
            <p:cNvSpPr/>
            <p:nvPr/>
          </p:nvSpPr>
          <p:spPr>
            <a:xfrm>
              <a:off x="8221675" y="2045100"/>
              <a:ext cx="47925" cy="70275"/>
            </a:xfrm>
            <a:custGeom>
              <a:avLst/>
              <a:gdLst/>
              <a:ahLst/>
              <a:cxnLst/>
              <a:rect l="l" t="t" r="r" b="b"/>
              <a:pathLst>
                <a:path w="1917" h="2811" extrusionOk="0">
                  <a:moveTo>
                    <a:pt x="143" y="0"/>
                  </a:moveTo>
                  <a:cubicBezTo>
                    <a:pt x="36" y="298"/>
                    <a:pt x="0" y="607"/>
                    <a:pt x="12" y="929"/>
                  </a:cubicBezTo>
                  <a:cubicBezTo>
                    <a:pt x="0" y="1715"/>
                    <a:pt x="917" y="2631"/>
                    <a:pt x="1643" y="2810"/>
                  </a:cubicBezTo>
                  <a:cubicBezTo>
                    <a:pt x="1715" y="2500"/>
                    <a:pt x="1798" y="2179"/>
                    <a:pt x="1917" y="1881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5"/>
            <p:cNvSpPr/>
            <p:nvPr/>
          </p:nvSpPr>
          <p:spPr>
            <a:xfrm>
              <a:off x="8189225" y="1868700"/>
              <a:ext cx="181600" cy="233650"/>
            </a:xfrm>
            <a:custGeom>
              <a:avLst/>
              <a:gdLst/>
              <a:ahLst/>
              <a:cxnLst/>
              <a:rect l="l" t="t" r="r" b="b"/>
              <a:pathLst>
                <a:path w="7264" h="9346" extrusionOk="0">
                  <a:moveTo>
                    <a:pt x="3522" y="0"/>
                  </a:moveTo>
                  <a:cubicBezTo>
                    <a:pt x="1867" y="0"/>
                    <a:pt x="352" y="1294"/>
                    <a:pt x="298" y="3127"/>
                  </a:cubicBezTo>
                  <a:cubicBezTo>
                    <a:pt x="179" y="5485"/>
                    <a:pt x="0" y="6866"/>
                    <a:pt x="1060" y="8187"/>
                  </a:cubicBezTo>
                  <a:cubicBezTo>
                    <a:pt x="1691" y="8985"/>
                    <a:pt x="2550" y="9345"/>
                    <a:pt x="3406" y="9345"/>
                  </a:cubicBezTo>
                  <a:cubicBezTo>
                    <a:pt x="4697" y="9345"/>
                    <a:pt x="5983" y="8526"/>
                    <a:pt x="6477" y="7151"/>
                  </a:cubicBezTo>
                  <a:cubicBezTo>
                    <a:pt x="7204" y="5092"/>
                    <a:pt x="7263" y="1579"/>
                    <a:pt x="5072" y="401"/>
                  </a:cubicBezTo>
                  <a:cubicBezTo>
                    <a:pt x="4569" y="126"/>
                    <a:pt x="4038" y="0"/>
                    <a:pt x="352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5"/>
            <p:cNvSpPr/>
            <p:nvPr/>
          </p:nvSpPr>
          <p:spPr>
            <a:xfrm>
              <a:off x="8282975" y="1965000"/>
              <a:ext cx="12525" cy="17325"/>
            </a:xfrm>
            <a:custGeom>
              <a:avLst/>
              <a:gdLst/>
              <a:ahLst/>
              <a:cxnLst/>
              <a:rect l="l" t="t" r="r" b="b"/>
              <a:pathLst>
                <a:path w="501" h="693" extrusionOk="0">
                  <a:moveTo>
                    <a:pt x="285" y="1"/>
                  </a:moveTo>
                  <a:cubicBezTo>
                    <a:pt x="170" y="1"/>
                    <a:pt x="59" y="140"/>
                    <a:pt x="37" y="323"/>
                  </a:cubicBezTo>
                  <a:cubicBezTo>
                    <a:pt x="1" y="501"/>
                    <a:pt x="96" y="680"/>
                    <a:pt x="227" y="692"/>
                  </a:cubicBezTo>
                  <a:cubicBezTo>
                    <a:pt x="232" y="692"/>
                    <a:pt x="236" y="693"/>
                    <a:pt x="241" y="693"/>
                  </a:cubicBezTo>
                  <a:cubicBezTo>
                    <a:pt x="355" y="693"/>
                    <a:pt x="466" y="554"/>
                    <a:pt x="489" y="370"/>
                  </a:cubicBezTo>
                  <a:cubicBezTo>
                    <a:pt x="501" y="168"/>
                    <a:pt x="418" y="13"/>
                    <a:pt x="298" y="1"/>
                  </a:cubicBezTo>
                  <a:cubicBezTo>
                    <a:pt x="294" y="1"/>
                    <a:pt x="289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5"/>
            <p:cNvSpPr/>
            <p:nvPr/>
          </p:nvSpPr>
          <p:spPr>
            <a:xfrm>
              <a:off x="8336850" y="1970650"/>
              <a:ext cx="12825" cy="17375"/>
            </a:xfrm>
            <a:custGeom>
              <a:avLst/>
              <a:gdLst/>
              <a:ahLst/>
              <a:cxnLst/>
              <a:rect l="l" t="t" r="r" b="b"/>
              <a:pathLst>
                <a:path w="513" h="695" extrusionOk="0">
                  <a:moveTo>
                    <a:pt x="284" y="1"/>
                  </a:moveTo>
                  <a:cubicBezTo>
                    <a:pt x="160" y="1"/>
                    <a:pt x="59" y="151"/>
                    <a:pt x="37" y="323"/>
                  </a:cubicBezTo>
                  <a:cubicBezTo>
                    <a:pt x="1" y="514"/>
                    <a:pt x="96" y="680"/>
                    <a:pt x="227" y="692"/>
                  </a:cubicBezTo>
                  <a:cubicBezTo>
                    <a:pt x="235" y="694"/>
                    <a:pt x="243" y="695"/>
                    <a:pt x="251" y="695"/>
                  </a:cubicBezTo>
                  <a:cubicBezTo>
                    <a:pt x="362" y="695"/>
                    <a:pt x="467" y="548"/>
                    <a:pt x="489" y="371"/>
                  </a:cubicBezTo>
                  <a:cubicBezTo>
                    <a:pt x="513" y="180"/>
                    <a:pt x="418" y="14"/>
                    <a:pt x="298" y="2"/>
                  </a:cubicBezTo>
                  <a:cubicBezTo>
                    <a:pt x="294" y="1"/>
                    <a:pt x="289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5"/>
            <p:cNvSpPr/>
            <p:nvPr/>
          </p:nvSpPr>
          <p:spPr>
            <a:xfrm>
              <a:off x="8315425" y="1979600"/>
              <a:ext cx="23550" cy="46750"/>
            </a:xfrm>
            <a:custGeom>
              <a:avLst/>
              <a:gdLst/>
              <a:ahLst/>
              <a:cxnLst/>
              <a:rect l="l" t="t" r="r" b="b"/>
              <a:pathLst>
                <a:path w="942" h="1870" extrusionOk="0">
                  <a:moveTo>
                    <a:pt x="191" y="1"/>
                  </a:moveTo>
                  <a:lnTo>
                    <a:pt x="1" y="1799"/>
                  </a:lnTo>
                  <a:cubicBezTo>
                    <a:pt x="125" y="1847"/>
                    <a:pt x="256" y="1870"/>
                    <a:pt x="386" y="1870"/>
                  </a:cubicBezTo>
                  <a:cubicBezTo>
                    <a:pt x="579" y="1870"/>
                    <a:pt x="771" y="1820"/>
                    <a:pt x="941" y="1727"/>
                  </a:cubicBezTo>
                  <a:cubicBezTo>
                    <a:pt x="608" y="1191"/>
                    <a:pt x="358" y="608"/>
                    <a:pt x="191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5"/>
            <p:cNvSpPr/>
            <p:nvPr/>
          </p:nvSpPr>
          <p:spPr>
            <a:xfrm>
              <a:off x="8266600" y="1939800"/>
              <a:ext cx="27725" cy="14050"/>
            </a:xfrm>
            <a:custGeom>
              <a:avLst/>
              <a:gdLst/>
              <a:ahLst/>
              <a:cxnLst/>
              <a:rect l="l" t="t" r="r" b="b"/>
              <a:pathLst>
                <a:path w="1109" h="562" extrusionOk="0">
                  <a:moveTo>
                    <a:pt x="864" y="0"/>
                  </a:moveTo>
                  <a:cubicBezTo>
                    <a:pt x="554" y="0"/>
                    <a:pt x="255" y="138"/>
                    <a:pt x="37" y="366"/>
                  </a:cubicBezTo>
                  <a:cubicBezTo>
                    <a:pt x="1" y="414"/>
                    <a:pt x="1" y="486"/>
                    <a:pt x="37" y="533"/>
                  </a:cubicBezTo>
                  <a:lnTo>
                    <a:pt x="96" y="557"/>
                  </a:lnTo>
                  <a:cubicBezTo>
                    <a:pt x="105" y="560"/>
                    <a:pt x="115" y="561"/>
                    <a:pt x="125" y="561"/>
                  </a:cubicBezTo>
                  <a:cubicBezTo>
                    <a:pt x="154" y="561"/>
                    <a:pt x="185" y="548"/>
                    <a:pt x="203" y="521"/>
                  </a:cubicBezTo>
                  <a:cubicBezTo>
                    <a:pt x="376" y="327"/>
                    <a:pt x="628" y="220"/>
                    <a:pt x="887" y="220"/>
                  </a:cubicBezTo>
                  <a:cubicBezTo>
                    <a:pt x="913" y="220"/>
                    <a:pt x="939" y="221"/>
                    <a:pt x="965" y="224"/>
                  </a:cubicBezTo>
                  <a:cubicBezTo>
                    <a:pt x="973" y="225"/>
                    <a:pt x="981" y="226"/>
                    <a:pt x="988" y="226"/>
                  </a:cubicBezTo>
                  <a:cubicBezTo>
                    <a:pt x="1039" y="226"/>
                    <a:pt x="1086" y="192"/>
                    <a:pt x="1096" y="140"/>
                  </a:cubicBezTo>
                  <a:cubicBezTo>
                    <a:pt x="1108" y="81"/>
                    <a:pt x="1073" y="21"/>
                    <a:pt x="1013" y="9"/>
                  </a:cubicBezTo>
                  <a:lnTo>
                    <a:pt x="1001" y="9"/>
                  </a:lnTo>
                  <a:cubicBezTo>
                    <a:pt x="955" y="3"/>
                    <a:pt x="910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5"/>
            <p:cNvSpPr/>
            <p:nvPr/>
          </p:nvSpPr>
          <p:spPr>
            <a:xfrm>
              <a:off x="8259175" y="2016700"/>
              <a:ext cx="33350" cy="26925"/>
            </a:xfrm>
            <a:custGeom>
              <a:avLst/>
              <a:gdLst/>
              <a:ahLst/>
              <a:cxnLst/>
              <a:rect l="l" t="t" r="r" b="b"/>
              <a:pathLst>
                <a:path w="1334" h="1077" extrusionOk="0">
                  <a:moveTo>
                    <a:pt x="74" y="0"/>
                  </a:moveTo>
                  <a:cubicBezTo>
                    <a:pt x="66" y="0"/>
                    <a:pt x="57" y="2"/>
                    <a:pt x="48" y="5"/>
                  </a:cubicBezTo>
                  <a:cubicBezTo>
                    <a:pt x="24" y="17"/>
                    <a:pt x="0" y="53"/>
                    <a:pt x="12" y="77"/>
                  </a:cubicBezTo>
                  <a:cubicBezTo>
                    <a:pt x="238" y="600"/>
                    <a:pt x="703" y="969"/>
                    <a:pt x="1262" y="1077"/>
                  </a:cubicBezTo>
                  <a:lnTo>
                    <a:pt x="1274" y="1053"/>
                  </a:lnTo>
                  <a:cubicBezTo>
                    <a:pt x="1278" y="1055"/>
                    <a:pt x="1283" y="1056"/>
                    <a:pt x="1288" y="1056"/>
                  </a:cubicBezTo>
                  <a:cubicBezTo>
                    <a:pt x="1310" y="1056"/>
                    <a:pt x="1334" y="1035"/>
                    <a:pt x="1334" y="1005"/>
                  </a:cubicBezTo>
                  <a:cubicBezTo>
                    <a:pt x="1334" y="981"/>
                    <a:pt x="1310" y="946"/>
                    <a:pt x="1286" y="946"/>
                  </a:cubicBezTo>
                  <a:cubicBezTo>
                    <a:pt x="774" y="839"/>
                    <a:pt x="346" y="505"/>
                    <a:pt x="131" y="29"/>
                  </a:cubicBezTo>
                  <a:cubicBezTo>
                    <a:pt x="114" y="11"/>
                    <a:pt x="96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5"/>
            <p:cNvSpPr/>
            <p:nvPr/>
          </p:nvSpPr>
          <p:spPr>
            <a:xfrm>
              <a:off x="8344000" y="1941150"/>
              <a:ext cx="22650" cy="21750"/>
            </a:xfrm>
            <a:custGeom>
              <a:avLst/>
              <a:gdLst/>
              <a:ahLst/>
              <a:cxnLst/>
              <a:rect l="l" t="t" r="r" b="b"/>
              <a:pathLst>
                <a:path w="906" h="870" extrusionOk="0">
                  <a:moveTo>
                    <a:pt x="120" y="1"/>
                  </a:moveTo>
                  <a:cubicBezTo>
                    <a:pt x="69" y="1"/>
                    <a:pt x="23" y="34"/>
                    <a:pt x="12" y="86"/>
                  </a:cubicBezTo>
                  <a:cubicBezTo>
                    <a:pt x="1" y="146"/>
                    <a:pt x="36" y="205"/>
                    <a:pt x="96" y="217"/>
                  </a:cubicBezTo>
                  <a:cubicBezTo>
                    <a:pt x="370" y="301"/>
                    <a:pt x="584" y="515"/>
                    <a:pt x="679" y="789"/>
                  </a:cubicBezTo>
                  <a:cubicBezTo>
                    <a:pt x="691" y="824"/>
                    <a:pt x="715" y="848"/>
                    <a:pt x="763" y="860"/>
                  </a:cubicBezTo>
                  <a:cubicBezTo>
                    <a:pt x="769" y="866"/>
                    <a:pt x="777" y="869"/>
                    <a:pt x="788" y="869"/>
                  </a:cubicBezTo>
                  <a:cubicBezTo>
                    <a:pt x="798" y="869"/>
                    <a:pt x="810" y="866"/>
                    <a:pt x="822" y="860"/>
                  </a:cubicBezTo>
                  <a:cubicBezTo>
                    <a:pt x="882" y="836"/>
                    <a:pt x="905" y="777"/>
                    <a:pt x="894" y="717"/>
                  </a:cubicBezTo>
                  <a:cubicBezTo>
                    <a:pt x="774" y="372"/>
                    <a:pt x="501" y="98"/>
                    <a:pt x="143" y="3"/>
                  </a:cubicBezTo>
                  <a:cubicBezTo>
                    <a:pt x="136" y="1"/>
                    <a:pt x="12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5"/>
            <p:cNvSpPr/>
            <p:nvPr/>
          </p:nvSpPr>
          <p:spPr>
            <a:xfrm>
              <a:off x="8147250" y="1848200"/>
              <a:ext cx="226850" cy="212700"/>
            </a:xfrm>
            <a:custGeom>
              <a:avLst/>
              <a:gdLst/>
              <a:ahLst/>
              <a:cxnLst/>
              <a:rect l="l" t="t" r="r" b="b"/>
              <a:pathLst>
                <a:path w="9074" h="8508" extrusionOk="0">
                  <a:moveTo>
                    <a:pt x="5291" y="1"/>
                  </a:moveTo>
                  <a:cubicBezTo>
                    <a:pt x="4971" y="1"/>
                    <a:pt x="4632" y="24"/>
                    <a:pt x="4275" y="78"/>
                  </a:cubicBezTo>
                  <a:cubicBezTo>
                    <a:pt x="1179" y="554"/>
                    <a:pt x="1" y="2233"/>
                    <a:pt x="346" y="4983"/>
                  </a:cubicBezTo>
                  <a:cubicBezTo>
                    <a:pt x="679" y="7733"/>
                    <a:pt x="2013" y="8507"/>
                    <a:pt x="2013" y="8507"/>
                  </a:cubicBezTo>
                  <a:cubicBezTo>
                    <a:pt x="2013" y="8507"/>
                    <a:pt x="1691" y="6412"/>
                    <a:pt x="1882" y="5971"/>
                  </a:cubicBezTo>
                  <a:cubicBezTo>
                    <a:pt x="1952" y="5819"/>
                    <a:pt x="2032" y="5769"/>
                    <a:pt x="2106" y="5769"/>
                  </a:cubicBezTo>
                  <a:cubicBezTo>
                    <a:pt x="2248" y="5769"/>
                    <a:pt x="2370" y="5947"/>
                    <a:pt x="2370" y="5947"/>
                  </a:cubicBezTo>
                  <a:cubicBezTo>
                    <a:pt x="2370" y="5947"/>
                    <a:pt x="3858" y="4007"/>
                    <a:pt x="3489" y="2233"/>
                  </a:cubicBezTo>
                  <a:cubicBezTo>
                    <a:pt x="3632" y="2214"/>
                    <a:pt x="3775" y="2204"/>
                    <a:pt x="3917" y="2204"/>
                  </a:cubicBezTo>
                  <a:cubicBezTo>
                    <a:pt x="4584" y="2204"/>
                    <a:pt x="5242" y="2408"/>
                    <a:pt x="5811" y="2780"/>
                  </a:cubicBezTo>
                  <a:cubicBezTo>
                    <a:pt x="5823" y="2506"/>
                    <a:pt x="5811" y="2233"/>
                    <a:pt x="5751" y="1959"/>
                  </a:cubicBezTo>
                  <a:lnTo>
                    <a:pt x="5751" y="1959"/>
                  </a:lnTo>
                  <a:cubicBezTo>
                    <a:pt x="5752" y="1959"/>
                    <a:pt x="7871" y="2102"/>
                    <a:pt x="8906" y="3447"/>
                  </a:cubicBezTo>
                  <a:cubicBezTo>
                    <a:pt x="8895" y="2661"/>
                    <a:pt x="8621" y="1899"/>
                    <a:pt x="8144" y="1292"/>
                  </a:cubicBezTo>
                  <a:cubicBezTo>
                    <a:pt x="8241" y="1273"/>
                    <a:pt x="8339" y="1264"/>
                    <a:pt x="8437" y="1264"/>
                  </a:cubicBezTo>
                  <a:cubicBezTo>
                    <a:pt x="8653" y="1264"/>
                    <a:pt x="8868" y="1309"/>
                    <a:pt x="9073" y="1399"/>
                  </a:cubicBezTo>
                  <a:cubicBezTo>
                    <a:pt x="9073" y="1399"/>
                    <a:pt x="7749" y="1"/>
                    <a:pt x="5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5"/>
            <p:cNvSpPr/>
            <p:nvPr/>
          </p:nvSpPr>
          <p:spPr>
            <a:xfrm>
              <a:off x="8155300" y="1970900"/>
              <a:ext cx="68400" cy="67525"/>
            </a:xfrm>
            <a:custGeom>
              <a:avLst/>
              <a:gdLst/>
              <a:ahLst/>
              <a:cxnLst/>
              <a:rect l="l" t="t" r="r" b="b"/>
              <a:pathLst>
                <a:path w="2736" h="2701" extrusionOk="0">
                  <a:moveTo>
                    <a:pt x="1143" y="1"/>
                  </a:moveTo>
                  <a:cubicBezTo>
                    <a:pt x="1120" y="1"/>
                    <a:pt x="1096" y="2"/>
                    <a:pt x="1072" y="4"/>
                  </a:cubicBezTo>
                  <a:cubicBezTo>
                    <a:pt x="298" y="63"/>
                    <a:pt x="0" y="849"/>
                    <a:pt x="310" y="1516"/>
                  </a:cubicBezTo>
                  <a:cubicBezTo>
                    <a:pt x="572" y="2039"/>
                    <a:pt x="1036" y="2456"/>
                    <a:pt x="1595" y="2647"/>
                  </a:cubicBezTo>
                  <a:cubicBezTo>
                    <a:pt x="1707" y="2684"/>
                    <a:pt x="1811" y="2701"/>
                    <a:pt x="1906" y="2701"/>
                  </a:cubicBezTo>
                  <a:cubicBezTo>
                    <a:pt x="2456" y="2701"/>
                    <a:pt x="2736" y="2134"/>
                    <a:pt x="2584" y="1516"/>
                  </a:cubicBezTo>
                  <a:cubicBezTo>
                    <a:pt x="2434" y="892"/>
                    <a:pt x="1892" y="1"/>
                    <a:pt x="1143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5"/>
            <p:cNvSpPr/>
            <p:nvPr/>
          </p:nvSpPr>
          <p:spPr>
            <a:xfrm>
              <a:off x="8130875" y="1795825"/>
              <a:ext cx="185175" cy="157900"/>
            </a:xfrm>
            <a:custGeom>
              <a:avLst/>
              <a:gdLst/>
              <a:ahLst/>
              <a:cxnLst/>
              <a:rect l="l" t="t" r="r" b="b"/>
              <a:pathLst>
                <a:path w="7407" h="6316" extrusionOk="0">
                  <a:moveTo>
                    <a:pt x="4430" y="1"/>
                  </a:moveTo>
                  <a:cubicBezTo>
                    <a:pt x="3680" y="1"/>
                    <a:pt x="1015" y="689"/>
                    <a:pt x="120" y="2696"/>
                  </a:cubicBezTo>
                  <a:cubicBezTo>
                    <a:pt x="1" y="2935"/>
                    <a:pt x="191" y="3792"/>
                    <a:pt x="417" y="4613"/>
                  </a:cubicBezTo>
                  <a:cubicBezTo>
                    <a:pt x="536" y="5042"/>
                    <a:pt x="667" y="5459"/>
                    <a:pt x="763" y="5780"/>
                  </a:cubicBezTo>
                  <a:cubicBezTo>
                    <a:pt x="858" y="6102"/>
                    <a:pt x="929" y="6316"/>
                    <a:pt x="929" y="6316"/>
                  </a:cubicBezTo>
                  <a:cubicBezTo>
                    <a:pt x="929" y="6316"/>
                    <a:pt x="1513" y="4685"/>
                    <a:pt x="3799" y="3435"/>
                  </a:cubicBezTo>
                  <a:cubicBezTo>
                    <a:pt x="4263" y="3173"/>
                    <a:pt x="4751" y="2958"/>
                    <a:pt x="5251" y="2780"/>
                  </a:cubicBezTo>
                  <a:cubicBezTo>
                    <a:pt x="5954" y="2530"/>
                    <a:pt x="6668" y="2351"/>
                    <a:pt x="7406" y="2232"/>
                  </a:cubicBezTo>
                  <a:lnTo>
                    <a:pt x="7347" y="2173"/>
                  </a:lnTo>
                  <a:cubicBezTo>
                    <a:pt x="7216" y="2065"/>
                    <a:pt x="6906" y="1780"/>
                    <a:pt x="6537" y="1482"/>
                  </a:cubicBezTo>
                  <a:cubicBezTo>
                    <a:pt x="5799" y="875"/>
                    <a:pt x="4835" y="89"/>
                    <a:pt x="4585" y="18"/>
                  </a:cubicBezTo>
                  <a:cubicBezTo>
                    <a:pt x="4551" y="7"/>
                    <a:pt x="4498" y="1"/>
                    <a:pt x="4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5"/>
            <p:cNvSpPr/>
            <p:nvPr/>
          </p:nvSpPr>
          <p:spPr>
            <a:xfrm>
              <a:off x="8092000" y="1833700"/>
              <a:ext cx="382700" cy="162025"/>
            </a:xfrm>
            <a:custGeom>
              <a:avLst/>
              <a:gdLst/>
              <a:ahLst/>
              <a:cxnLst/>
              <a:rect l="l" t="t" r="r" b="b"/>
              <a:pathLst>
                <a:path w="15308" h="6481" extrusionOk="0">
                  <a:moveTo>
                    <a:pt x="10695" y="1"/>
                  </a:moveTo>
                  <a:cubicBezTo>
                    <a:pt x="5376" y="1"/>
                    <a:pt x="0" y="4289"/>
                    <a:pt x="341" y="6254"/>
                  </a:cubicBezTo>
                  <a:cubicBezTo>
                    <a:pt x="366" y="6416"/>
                    <a:pt x="478" y="6481"/>
                    <a:pt x="640" y="6481"/>
                  </a:cubicBezTo>
                  <a:cubicBezTo>
                    <a:pt x="1245" y="6481"/>
                    <a:pt x="2544" y="5575"/>
                    <a:pt x="2544" y="5575"/>
                  </a:cubicBezTo>
                  <a:cubicBezTo>
                    <a:pt x="2415" y="3787"/>
                    <a:pt x="7634" y="1346"/>
                    <a:pt x="9936" y="1346"/>
                  </a:cubicBezTo>
                  <a:cubicBezTo>
                    <a:pt x="10178" y="1346"/>
                    <a:pt x="10389" y="1374"/>
                    <a:pt x="10557" y="1431"/>
                  </a:cubicBezTo>
                  <a:cubicBezTo>
                    <a:pt x="10557" y="1431"/>
                    <a:pt x="15307" y="86"/>
                    <a:pt x="10890" y="3"/>
                  </a:cubicBezTo>
                  <a:cubicBezTo>
                    <a:pt x="10825" y="1"/>
                    <a:pt x="10760" y="1"/>
                    <a:pt x="10695" y="1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8092000" y="1833700"/>
              <a:ext cx="382700" cy="162025"/>
            </a:xfrm>
            <a:custGeom>
              <a:avLst/>
              <a:gdLst/>
              <a:ahLst/>
              <a:cxnLst/>
              <a:rect l="l" t="t" r="r" b="b"/>
              <a:pathLst>
                <a:path w="15308" h="6481" extrusionOk="0">
                  <a:moveTo>
                    <a:pt x="10695" y="1"/>
                  </a:moveTo>
                  <a:cubicBezTo>
                    <a:pt x="5376" y="1"/>
                    <a:pt x="0" y="4289"/>
                    <a:pt x="341" y="6254"/>
                  </a:cubicBezTo>
                  <a:cubicBezTo>
                    <a:pt x="366" y="6416"/>
                    <a:pt x="478" y="6481"/>
                    <a:pt x="640" y="6481"/>
                  </a:cubicBezTo>
                  <a:cubicBezTo>
                    <a:pt x="1245" y="6481"/>
                    <a:pt x="2544" y="5575"/>
                    <a:pt x="2544" y="5575"/>
                  </a:cubicBezTo>
                  <a:cubicBezTo>
                    <a:pt x="2415" y="3787"/>
                    <a:pt x="7634" y="1346"/>
                    <a:pt x="9936" y="1346"/>
                  </a:cubicBezTo>
                  <a:cubicBezTo>
                    <a:pt x="10178" y="1346"/>
                    <a:pt x="10389" y="1374"/>
                    <a:pt x="10557" y="1431"/>
                  </a:cubicBezTo>
                  <a:cubicBezTo>
                    <a:pt x="10557" y="1431"/>
                    <a:pt x="15307" y="86"/>
                    <a:pt x="10890" y="3"/>
                  </a:cubicBezTo>
                  <a:cubicBezTo>
                    <a:pt x="10825" y="1"/>
                    <a:pt x="10760" y="1"/>
                    <a:pt x="10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8132675" y="2133500"/>
              <a:ext cx="182775" cy="262250"/>
            </a:xfrm>
            <a:custGeom>
              <a:avLst/>
              <a:gdLst/>
              <a:ahLst/>
              <a:cxnLst/>
              <a:rect l="l" t="t" r="r" b="b"/>
              <a:pathLst>
                <a:path w="7311" h="10490" extrusionOk="0">
                  <a:moveTo>
                    <a:pt x="1560" y="0"/>
                  </a:moveTo>
                  <a:lnTo>
                    <a:pt x="0" y="1131"/>
                  </a:lnTo>
                  <a:cubicBezTo>
                    <a:pt x="845" y="3715"/>
                    <a:pt x="3727" y="4703"/>
                    <a:pt x="3727" y="4703"/>
                  </a:cubicBezTo>
                  <a:lnTo>
                    <a:pt x="4525" y="3477"/>
                  </a:lnTo>
                  <a:cubicBezTo>
                    <a:pt x="5715" y="5644"/>
                    <a:pt x="5370" y="10490"/>
                    <a:pt x="5370" y="10490"/>
                  </a:cubicBezTo>
                  <a:lnTo>
                    <a:pt x="5918" y="3251"/>
                  </a:lnTo>
                  <a:lnTo>
                    <a:pt x="6965" y="4406"/>
                  </a:lnTo>
                  <a:lnTo>
                    <a:pt x="7311" y="1917"/>
                  </a:lnTo>
                  <a:lnTo>
                    <a:pt x="5739" y="429"/>
                  </a:lnTo>
                  <a:cubicBezTo>
                    <a:pt x="5656" y="1798"/>
                    <a:pt x="5072" y="2251"/>
                    <a:pt x="5072" y="2251"/>
                  </a:cubicBezTo>
                  <a:cubicBezTo>
                    <a:pt x="2596" y="1084"/>
                    <a:pt x="1560" y="0"/>
                    <a:pt x="1560" y="0"/>
                  </a:cubicBez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5"/>
            <p:cNvSpPr/>
            <p:nvPr/>
          </p:nvSpPr>
          <p:spPr>
            <a:xfrm>
              <a:off x="8132675" y="2133500"/>
              <a:ext cx="182775" cy="262250"/>
            </a:xfrm>
            <a:custGeom>
              <a:avLst/>
              <a:gdLst/>
              <a:ahLst/>
              <a:cxnLst/>
              <a:rect l="l" t="t" r="r" b="b"/>
              <a:pathLst>
                <a:path w="7311" h="10490" extrusionOk="0">
                  <a:moveTo>
                    <a:pt x="1548" y="0"/>
                  </a:moveTo>
                  <a:lnTo>
                    <a:pt x="0" y="1131"/>
                  </a:lnTo>
                  <a:cubicBezTo>
                    <a:pt x="845" y="3715"/>
                    <a:pt x="3727" y="4703"/>
                    <a:pt x="3727" y="4703"/>
                  </a:cubicBezTo>
                  <a:lnTo>
                    <a:pt x="4525" y="3477"/>
                  </a:lnTo>
                  <a:cubicBezTo>
                    <a:pt x="5715" y="5644"/>
                    <a:pt x="5370" y="10490"/>
                    <a:pt x="5370" y="10490"/>
                  </a:cubicBezTo>
                  <a:lnTo>
                    <a:pt x="5918" y="3251"/>
                  </a:lnTo>
                  <a:lnTo>
                    <a:pt x="6965" y="4406"/>
                  </a:lnTo>
                  <a:lnTo>
                    <a:pt x="7311" y="1905"/>
                  </a:lnTo>
                  <a:lnTo>
                    <a:pt x="5727" y="429"/>
                  </a:lnTo>
                  <a:cubicBezTo>
                    <a:pt x="5656" y="1715"/>
                    <a:pt x="5132" y="2191"/>
                    <a:pt x="5072" y="2251"/>
                  </a:cubicBezTo>
                  <a:cubicBezTo>
                    <a:pt x="2596" y="1084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5"/>
            <p:cNvSpPr/>
            <p:nvPr/>
          </p:nvSpPr>
          <p:spPr>
            <a:xfrm>
              <a:off x="8259475" y="2144200"/>
              <a:ext cx="21150" cy="139625"/>
            </a:xfrm>
            <a:custGeom>
              <a:avLst/>
              <a:gdLst/>
              <a:ahLst/>
              <a:cxnLst/>
              <a:rect l="l" t="t" r="r" b="b"/>
              <a:pathLst>
                <a:path w="846" h="5585" extrusionOk="0">
                  <a:moveTo>
                    <a:pt x="655" y="1"/>
                  </a:moveTo>
                  <a:lnTo>
                    <a:pt x="655" y="1"/>
                  </a:lnTo>
                  <a:cubicBezTo>
                    <a:pt x="584" y="1287"/>
                    <a:pt x="60" y="1763"/>
                    <a:pt x="0" y="1823"/>
                  </a:cubicBezTo>
                  <a:cubicBezTo>
                    <a:pt x="0" y="1823"/>
                    <a:pt x="322" y="3775"/>
                    <a:pt x="405" y="5585"/>
                  </a:cubicBezTo>
                  <a:lnTo>
                    <a:pt x="476" y="1584"/>
                  </a:lnTo>
                  <a:cubicBezTo>
                    <a:pt x="774" y="1108"/>
                    <a:pt x="846" y="525"/>
                    <a:pt x="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7871025" y="2796775"/>
              <a:ext cx="81000" cy="127225"/>
            </a:xfrm>
            <a:custGeom>
              <a:avLst/>
              <a:gdLst/>
              <a:ahLst/>
              <a:cxnLst/>
              <a:rect l="l" t="t" r="r" b="b"/>
              <a:pathLst>
                <a:path w="3240" h="5089" extrusionOk="0">
                  <a:moveTo>
                    <a:pt x="1590" y="0"/>
                  </a:moveTo>
                  <a:cubicBezTo>
                    <a:pt x="1306" y="0"/>
                    <a:pt x="1040" y="80"/>
                    <a:pt x="882" y="318"/>
                  </a:cubicBezTo>
                  <a:cubicBezTo>
                    <a:pt x="405" y="1044"/>
                    <a:pt x="1" y="3723"/>
                    <a:pt x="108" y="3985"/>
                  </a:cubicBezTo>
                  <a:cubicBezTo>
                    <a:pt x="313" y="4502"/>
                    <a:pt x="2236" y="5088"/>
                    <a:pt x="2703" y="5088"/>
                  </a:cubicBezTo>
                  <a:cubicBezTo>
                    <a:pt x="2752" y="5088"/>
                    <a:pt x="2785" y="5082"/>
                    <a:pt x="2799" y="5068"/>
                  </a:cubicBezTo>
                  <a:cubicBezTo>
                    <a:pt x="3037" y="4830"/>
                    <a:pt x="3239" y="2878"/>
                    <a:pt x="3203" y="1878"/>
                  </a:cubicBezTo>
                  <a:cubicBezTo>
                    <a:pt x="3191" y="1330"/>
                    <a:pt x="3060" y="794"/>
                    <a:pt x="2799" y="318"/>
                  </a:cubicBezTo>
                  <a:cubicBezTo>
                    <a:pt x="2799" y="318"/>
                    <a:pt x="2158" y="0"/>
                    <a:pt x="159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7892750" y="2298100"/>
              <a:ext cx="178325" cy="503050"/>
            </a:xfrm>
            <a:custGeom>
              <a:avLst/>
              <a:gdLst/>
              <a:ahLst/>
              <a:cxnLst/>
              <a:rect l="l" t="t" r="r" b="b"/>
              <a:pathLst>
                <a:path w="7133" h="20122" extrusionOk="0">
                  <a:moveTo>
                    <a:pt x="3846" y="0"/>
                  </a:moveTo>
                  <a:cubicBezTo>
                    <a:pt x="3846" y="0"/>
                    <a:pt x="1037" y="4953"/>
                    <a:pt x="513" y="6632"/>
                  </a:cubicBezTo>
                  <a:cubicBezTo>
                    <a:pt x="1" y="8311"/>
                    <a:pt x="1" y="20122"/>
                    <a:pt x="1" y="20122"/>
                  </a:cubicBezTo>
                  <a:lnTo>
                    <a:pt x="1930" y="20122"/>
                  </a:lnTo>
                  <a:cubicBezTo>
                    <a:pt x="1930" y="20122"/>
                    <a:pt x="3144" y="8382"/>
                    <a:pt x="3846" y="6870"/>
                  </a:cubicBezTo>
                  <a:cubicBezTo>
                    <a:pt x="4549" y="5358"/>
                    <a:pt x="7133" y="1858"/>
                    <a:pt x="7133" y="1858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7951100" y="2163750"/>
              <a:ext cx="208975" cy="240625"/>
            </a:xfrm>
            <a:custGeom>
              <a:avLst/>
              <a:gdLst/>
              <a:ahLst/>
              <a:cxnLst/>
              <a:rect l="l" t="t" r="r" b="b"/>
              <a:pathLst>
                <a:path w="8359" h="9625" extrusionOk="0">
                  <a:moveTo>
                    <a:pt x="4684" y="0"/>
                  </a:moveTo>
                  <a:cubicBezTo>
                    <a:pt x="3357" y="0"/>
                    <a:pt x="0" y="7339"/>
                    <a:pt x="0" y="7339"/>
                  </a:cubicBezTo>
                  <a:lnTo>
                    <a:pt x="3632" y="9625"/>
                  </a:lnTo>
                  <a:cubicBezTo>
                    <a:pt x="3632" y="9625"/>
                    <a:pt x="6013" y="7410"/>
                    <a:pt x="7192" y="6363"/>
                  </a:cubicBezTo>
                  <a:cubicBezTo>
                    <a:pt x="8359" y="5315"/>
                    <a:pt x="6835" y="338"/>
                    <a:pt x="4739" y="5"/>
                  </a:cubicBezTo>
                  <a:cubicBezTo>
                    <a:pt x="4721" y="2"/>
                    <a:pt x="4703" y="0"/>
                    <a:pt x="4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5"/>
            <p:cNvSpPr/>
            <p:nvPr/>
          </p:nvSpPr>
          <p:spPr>
            <a:xfrm>
              <a:off x="7939475" y="2334125"/>
              <a:ext cx="117900" cy="91400"/>
            </a:xfrm>
            <a:custGeom>
              <a:avLst/>
              <a:gdLst/>
              <a:ahLst/>
              <a:cxnLst/>
              <a:rect l="l" t="t" r="r" b="b"/>
              <a:pathLst>
                <a:path w="4716" h="3656" extrusionOk="0">
                  <a:moveTo>
                    <a:pt x="465" y="0"/>
                  </a:moveTo>
                  <a:lnTo>
                    <a:pt x="1" y="1203"/>
                  </a:lnTo>
                  <a:lnTo>
                    <a:pt x="3775" y="3655"/>
                  </a:lnTo>
                  <a:lnTo>
                    <a:pt x="4716" y="281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5"/>
            <p:cNvSpPr/>
            <p:nvPr/>
          </p:nvSpPr>
          <p:spPr>
            <a:xfrm>
              <a:off x="7939475" y="2334125"/>
              <a:ext cx="117900" cy="91400"/>
            </a:xfrm>
            <a:custGeom>
              <a:avLst/>
              <a:gdLst/>
              <a:ahLst/>
              <a:cxnLst/>
              <a:rect l="l" t="t" r="r" b="b"/>
              <a:pathLst>
                <a:path w="4716" h="3656" extrusionOk="0">
                  <a:moveTo>
                    <a:pt x="465" y="0"/>
                  </a:moveTo>
                  <a:lnTo>
                    <a:pt x="1" y="1203"/>
                  </a:lnTo>
                  <a:lnTo>
                    <a:pt x="3775" y="3655"/>
                  </a:lnTo>
                  <a:lnTo>
                    <a:pt x="4716" y="281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5"/>
            <p:cNvSpPr/>
            <p:nvPr/>
          </p:nvSpPr>
          <p:spPr>
            <a:xfrm>
              <a:off x="8404125" y="2347800"/>
              <a:ext cx="99750" cy="112850"/>
            </a:xfrm>
            <a:custGeom>
              <a:avLst/>
              <a:gdLst/>
              <a:ahLst/>
              <a:cxnLst/>
              <a:rect l="l" t="t" r="r" b="b"/>
              <a:pathLst>
                <a:path w="3990" h="4514" extrusionOk="0">
                  <a:moveTo>
                    <a:pt x="3251" y="1"/>
                  </a:moveTo>
                  <a:lnTo>
                    <a:pt x="1" y="3930"/>
                  </a:lnTo>
                  <a:lnTo>
                    <a:pt x="1132" y="4513"/>
                  </a:lnTo>
                  <a:lnTo>
                    <a:pt x="3989" y="1037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rgbClr val="FFB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5"/>
            <p:cNvSpPr/>
            <p:nvPr/>
          </p:nvSpPr>
          <p:spPr>
            <a:xfrm>
              <a:off x="8404125" y="2347800"/>
              <a:ext cx="99750" cy="112850"/>
            </a:xfrm>
            <a:custGeom>
              <a:avLst/>
              <a:gdLst/>
              <a:ahLst/>
              <a:cxnLst/>
              <a:rect l="l" t="t" r="r" b="b"/>
              <a:pathLst>
                <a:path w="3990" h="4514" extrusionOk="0">
                  <a:moveTo>
                    <a:pt x="3251" y="1"/>
                  </a:moveTo>
                  <a:lnTo>
                    <a:pt x="1" y="3930"/>
                  </a:lnTo>
                  <a:lnTo>
                    <a:pt x="1132" y="4513"/>
                  </a:lnTo>
                  <a:lnTo>
                    <a:pt x="3989" y="1037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5"/>
            <p:cNvSpPr/>
            <p:nvPr/>
          </p:nvSpPr>
          <p:spPr>
            <a:xfrm>
              <a:off x="8713400" y="2100375"/>
              <a:ext cx="143500" cy="130250"/>
            </a:xfrm>
            <a:custGeom>
              <a:avLst/>
              <a:gdLst/>
              <a:ahLst/>
              <a:cxnLst/>
              <a:rect l="l" t="t" r="r" b="b"/>
              <a:pathLst>
                <a:path w="5740" h="5210" extrusionOk="0">
                  <a:moveTo>
                    <a:pt x="3429" y="1"/>
                  </a:moveTo>
                  <a:cubicBezTo>
                    <a:pt x="3371" y="1"/>
                    <a:pt x="3316" y="26"/>
                    <a:pt x="3286" y="75"/>
                  </a:cubicBezTo>
                  <a:lnTo>
                    <a:pt x="72" y="4528"/>
                  </a:lnTo>
                  <a:cubicBezTo>
                    <a:pt x="0" y="4647"/>
                    <a:pt x="60" y="4802"/>
                    <a:pt x="203" y="4826"/>
                  </a:cubicBezTo>
                  <a:lnTo>
                    <a:pt x="2227" y="5207"/>
                  </a:lnTo>
                  <a:cubicBezTo>
                    <a:pt x="2239" y="5209"/>
                    <a:pt x="2251" y="5210"/>
                    <a:pt x="2262" y="5210"/>
                  </a:cubicBezTo>
                  <a:cubicBezTo>
                    <a:pt x="2321" y="5210"/>
                    <a:pt x="2376" y="5185"/>
                    <a:pt x="2405" y="5135"/>
                  </a:cubicBezTo>
                  <a:lnTo>
                    <a:pt x="5680" y="670"/>
                  </a:lnTo>
                  <a:cubicBezTo>
                    <a:pt x="5703" y="647"/>
                    <a:pt x="5715" y="623"/>
                    <a:pt x="5715" y="587"/>
                  </a:cubicBezTo>
                  <a:cubicBezTo>
                    <a:pt x="5739" y="492"/>
                    <a:pt x="5668" y="385"/>
                    <a:pt x="5560" y="373"/>
                  </a:cubicBezTo>
                  <a:lnTo>
                    <a:pt x="3465" y="4"/>
                  </a:lnTo>
                  <a:cubicBezTo>
                    <a:pt x="3453" y="2"/>
                    <a:pt x="3441" y="1"/>
                    <a:pt x="3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5"/>
            <p:cNvSpPr/>
            <p:nvPr/>
          </p:nvSpPr>
          <p:spPr>
            <a:xfrm>
              <a:off x="8708325" y="2097100"/>
              <a:ext cx="142600" cy="130250"/>
            </a:xfrm>
            <a:custGeom>
              <a:avLst/>
              <a:gdLst/>
              <a:ahLst/>
              <a:cxnLst/>
              <a:rect l="l" t="t" r="r" b="b"/>
              <a:pathLst>
                <a:path w="5704" h="5210" extrusionOk="0">
                  <a:moveTo>
                    <a:pt x="3406" y="1"/>
                  </a:moveTo>
                  <a:cubicBezTo>
                    <a:pt x="3347" y="1"/>
                    <a:pt x="3291" y="26"/>
                    <a:pt x="3251" y="75"/>
                  </a:cubicBezTo>
                  <a:lnTo>
                    <a:pt x="48" y="4528"/>
                  </a:lnTo>
                  <a:cubicBezTo>
                    <a:pt x="25" y="4552"/>
                    <a:pt x="25" y="4588"/>
                    <a:pt x="13" y="4611"/>
                  </a:cubicBezTo>
                  <a:cubicBezTo>
                    <a:pt x="1" y="4719"/>
                    <a:pt x="60" y="4814"/>
                    <a:pt x="168" y="4838"/>
                  </a:cubicBezTo>
                  <a:lnTo>
                    <a:pt x="2192" y="5207"/>
                  </a:lnTo>
                  <a:cubicBezTo>
                    <a:pt x="2203" y="5209"/>
                    <a:pt x="2215" y="5210"/>
                    <a:pt x="2227" y="5210"/>
                  </a:cubicBezTo>
                  <a:cubicBezTo>
                    <a:pt x="2286" y="5210"/>
                    <a:pt x="2342" y="5185"/>
                    <a:pt x="2382" y="5135"/>
                  </a:cubicBezTo>
                  <a:lnTo>
                    <a:pt x="5656" y="671"/>
                  </a:lnTo>
                  <a:cubicBezTo>
                    <a:pt x="5668" y="647"/>
                    <a:pt x="5680" y="623"/>
                    <a:pt x="5692" y="587"/>
                  </a:cubicBezTo>
                  <a:cubicBezTo>
                    <a:pt x="5704" y="492"/>
                    <a:pt x="5632" y="397"/>
                    <a:pt x="5537" y="373"/>
                  </a:cubicBezTo>
                  <a:lnTo>
                    <a:pt x="3442" y="4"/>
                  </a:lnTo>
                  <a:cubicBezTo>
                    <a:pt x="3430" y="2"/>
                    <a:pt x="3418" y="1"/>
                    <a:pt x="34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5"/>
            <p:cNvSpPr/>
            <p:nvPr/>
          </p:nvSpPr>
          <p:spPr>
            <a:xfrm>
              <a:off x="8714275" y="2102825"/>
              <a:ext cx="128925" cy="116725"/>
            </a:xfrm>
            <a:custGeom>
              <a:avLst/>
              <a:gdLst/>
              <a:ahLst/>
              <a:cxnLst/>
              <a:rect l="l" t="t" r="r" b="b"/>
              <a:pathLst>
                <a:path w="5157" h="4669" extrusionOk="0">
                  <a:moveTo>
                    <a:pt x="3144" y="1"/>
                  </a:moveTo>
                  <a:lnTo>
                    <a:pt x="1" y="4311"/>
                  </a:lnTo>
                  <a:lnTo>
                    <a:pt x="1954" y="4668"/>
                  </a:lnTo>
                  <a:lnTo>
                    <a:pt x="5156" y="358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3B444FE-CDA9-48FB-800E-9751CDF761DE}"/>
              </a:ext>
            </a:extLst>
          </p:cNvPr>
          <p:cNvSpPr txBox="1"/>
          <p:nvPr/>
        </p:nvSpPr>
        <p:spPr>
          <a:xfrm>
            <a:off x="533745" y="1176431"/>
            <a:ext cx="584835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Barlow" panose="00000500000000000000" pitchFamily="2" charset="0"/>
              </a:rPr>
              <a:t>MVP - The Mobile App :</a:t>
            </a:r>
          </a:p>
          <a:p>
            <a:pPr marL="515938" lvl="4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Street Safety</a:t>
            </a:r>
          </a:p>
          <a:p>
            <a:pPr marL="515938" lvl="4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Incident report</a:t>
            </a:r>
          </a:p>
          <a:p>
            <a:pPr marL="515938" lvl="4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Route Planning</a:t>
            </a:r>
          </a:p>
          <a:p>
            <a:pPr marL="515938" lvl="4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Notifications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Barlow" panose="00000500000000000000" pitchFamily="2" charset="0"/>
              </a:rPr>
              <a:t>No:</a:t>
            </a:r>
          </a:p>
          <a:p>
            <a:pPr marL="515938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Web application</a:t>
            </a:r>
          </a:p>
          <a:p>
            <a:pPr marL="515938" indent="-176213">
              <a:lnSpc>
                <a:spcPct val="150000"/>
              </a:lnSpc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latin typeface="Barlow" panose="00000500000000000000" pitchFamily="2" charset="0"/>
              </a:rPr>
              <a:t>Machine Learning</a:t>
            </a: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LID4096" sz="1600" dirty="0">
              <a:latin typeface="Barlow" panose="00000500000000000000" pitchFamily="2" charset="0"/>
            </a:endParaRPr>
          </a:p>
        </p:txBody>
      </p:sp>
      <p:sp>
        <p:nvSpPr>
          <p:cNvPr id="68" name="Google Shape;746;p42">
            <a:extLst>
              <a:ext uri="{FF2B5EF4-FFF2-40B4-BE49-F238E27FC236}">
                <a16:creationId xmlns:a16="http://schemas.microsoft.com/office/drawing/2014/main" id="{281924FE-0A18-4DC7-B2CD-583BD05D1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464" y="365184"/>
            <a:ext cx="8033349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Proof of Concept - Where does it stand?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4642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2"/>
          <p:cNvSpPr txBox="1">
            <a:spLocks noGrp="1"/>
          </p:cNvSpPr>
          <p:nvPr>
            <p:ph type="title"/>
          </p:nvPr>
        </p:nvSpPr>
        <p:spPr>
          <a:xfrm>
            <a:off x="337002" y="250552"/>
            <a:ext cx="4940078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Component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A5A172-3945-4FBE-B530-6664FC601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2276" r="2486" b="7116"/>
          <a:stretch/>
        </p:blipFill>
        <p:spPr bwMode="auto">
          <a:xfrm>
            <a:off x="694062" y="1090669"/>
            <a:ext cx="7843722" cy="343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98287"/>
      </p:ext>
    </p:extLst>
  </p:cSld>
  <p:clrMapOvr>
    <a:masterClrMapping/>
  </p:clrMapOvr>
</p:sld>
</file>

<file path=ppt/theme/theme1.xml><?xml version="1.0" encoding="utf-8"?>
<a:theme xmlns:a="http://schemas.openxmlformats.org/drawingml/2006/main" name="Read a Road Map Week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339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Rounded MT Bold</vt:lpstr>
      <vt:lpstr>Barlow</vt:lpstr>
      <vt:lpstr>Barlow Medium</vt:lpstr>
      <vt:lpstr>Courier New</vt:lpstr>
      <vt:lpstr>Exo 2</vt:lpstr>
      <vt:lpstr>Nunito</vt:lpstr>
      <vt:lpstr>Wingdings</vt:lpstr>
      <vt:lpstr>Read a Road Map Week by Slidesgo</vt:lpstr>
      <vt:lpstr>Requirement Analysis &amp; Design ProMe by JMOSS</vt:lpstr>
      <vt:lpstr>The Idea</vt:lpstr>
      <vt:lpstr>The Data Sources</vt:lpstr>
      <vt:lpstr>The Data</vt:lpstr>
      <vt:lpstr>The Use-Cases</vt:lpstr>
      <vt:lpstr>The Short-term Work plan - Setup and Validate</vt:lpstr>
      <vt:lpstr>The Mid-range Work Plan - Fast Growth</vt:lpstr>
      <vt:lpstr>The Proof of Concept - Where does it stand?</vt:lpstr>
      <vt:lpstr>The Component Diagram</vt:lpstr>
      <vt:lpstr>The High-Level Architecture &amp; Technologies</vt:lpstr>
      <vt:lpstr>The Risk Elements - What Could Go Wrong?</vt:lpstr>
      <vt:lpstr>How to Prevent the Risks?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Presentation ProMe by JMOSS</dc:title>
  <dc:creator>Jeff</dc:creator>
  <cp:lastModifiedBy>Farouk Jeffar</cp:lastModifiedBy>
  <cp:revision>8</cp:revision>
  <dcterms:modified xsi:type="dcterms:W3CDTF">2021-11-18T22:54:16Z</dcterms:modified>
</cp:coreProperties>
</file>