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7" r:id="rId4"/>
    <p:sldId id="258" r:id="rId5"/>
    <p:sldId id="259" r:id="rId6"/>
    <p:sldId id="266" r:id="rId7"/>
    <p:sldId id="260" r:id="rId8"/>
    <p:sldId id="261" r:id="rId9"/>
    <p:sldId id="263" r:id="rId10"/>
    <p:sldId id="264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C83912"/>
    <a:srgbClr val="F07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84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C2693-7202-4178-B4A8-439E03CC7C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60489-DB63-4474-84FC-3A1B69F57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Assessing is as important as learning.</a:t>
          </a:r>
        </a:p>
      </dgm:t>
    </dgm:pt>
    <dgm:pt modelId="{FDC60625-1C2E-4A71-8F4F-B11BAFA24EA6}" type="parTrans" cxnId="{BB17E065-D45D-491D-BCE3-66D65F2D112F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9F00E9-BF02-4B5A-9EAB-404F3D6636DC}" type="sibTrans" cxnId="{BB17E065-D45D-491D-BCE3-66D65F2D112F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D17E79-A33D-4268-9C74-B0B290F42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Traditional MCQ banks are static, not adaptive.</a:t>
          </a:r>
        </a:p>
      </dgm:t>
    </dgm:pt>
    <dgm:pt modelId="{AA3210B4-0975-4A18-B23C-859E7EF85874}" type="parTrans" cxnId="{E7E88B0B-F854-49CE-8F1C-D44D189E81F8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CC61EC5-6FA0-4355-9C80-C1DB87858E52}" type="sibTrans" cxnId="{E7E88B0B-F854-49CE-8F1C-D44D189E81F8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BEE26B-278C-4CF2-8677-85E6FF1F92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Students need timely, level-appropriate practice with explanations.</a:t>
          </a:r>
        </a:p>
      </dgm:t>
    </dgm:pt>
    <dgm:pt modelId="{8CE9A807-215A-4438-942D-CDAB250B39EF}" type="parTrans" cxnId="{6144BEA1-A96B-46D0-BFCE-10CD033DA89B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949956-2434-48EA-B95F-60ED049295BA}" type="sibTrans" cxnId="{6144BEA1-A96B-46D0-BFCE-10CD033DA89B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9C37B6B-B633-4ACE-B637-AD65225914DB}" type="pres">
      <dgm:prSet presAssocID="{1F4C2693-7202-4178-B4A8-439E03CC7C85}" presName="root" presStyleCnt="0">
        <dgm:presLayoutVars>
          <dgm:dir/>
          <dgm:resizeHandles val="exact"/>
        </dgm:presLayoutVars>
      </dgm:prSet>
      <dgm:spPr/>
    </dgm:pt>
    <dgm:pt modelId="{52A09FAA-D31E-407C-97B6-6F2CADAF1338}" type="pres">
      <dgm:prSet presAssocID="{E2D60489-DB63-4474-84FC-3A1B69F57C1A}" presName="compNode" presStyleCnt="0"/>
      <dgm:spPr/>
    </dgm:pt>
    <dgm:pt modelId="{C254F7F5-AD84-4644-A7AA-F5486C0A7524}" type="pres">
      <dgm:prSet presAssocID="{E2D60489-DB63-4474-84FC-3A1B69F57C1A}" presName="bgRect" presStyleLbl="bgShp" presStyleIdx="0" presStyleCnt="3"/>
      <dgm:spPr/>
    </dgm:pt>
    <dgm:pt modelId="{6044FADF-657B-4A45-BAB6-5AB0559B1BF6}" type="pres">
      <dgm:prSet presAssocID="{E2D60489-DB63-4474-84FC-3A1B69F57C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7D73523-3180-46A5-A0F7-9C122E3AE92C}" type="pres">
      <dgm:prSet presAssocID="{E2D60489-DB63-4474-84FC-3A1B69F57C1A}" presName="spaceRect" presStyleCnt="0"/>
      <dgm:spPr/>
    </dgm:pt>
    <dgm:pt modelId="{7B46C922-262D-4DC8-AF70-AEA73499275F}" type="pres">
      <dgm:prSet presAssocID="{E2D60489-DB63-4474-84FC-3A1B69F57C1A}" presName="parTx" presStyleLbl="revTx" presStyleIdx="0" presStyleCnt="3">
        <dgm:presLayoutVars>
          <dgm:chMax val="0"/>
          <dgm:chPref val="0"/>
        </dgm:presLayoutVars>
      </dgm:prSet>
      <dgm:spPr/>
    </dgm:pt>
    <dgm:pt modelId="{D9260C33-8DF7-4C58-9F18-5F13C757B300}" type="pres">
      <dgm:prSet presAssocID="{279F00E9-BF02-4B5A-9EAB-404F3D6636DC}" presName="sibTrans" presStyleCnt="0"/>
      <dgm:spPr/>
    </dgm:pt>
    <dgm:pt modelId="{FD5AF72D-FB38-4CE2-B23A-7AB058060A00}" type="pres">
      <dgm:prSet presAssocID="{B7D17E79-A33D-4268-9C74-B0B290F42579}" presName="compNode" presStyleCnt="0"/>
      <dgm:spPr/>
    </dgm:pt>
    <dgm:pt modelId="{5FDB152C-4355-4BD1-AF1F-FE29A193C79A}" type="pres">
      <dgm:prSet presAssocID="{B7D17E79-A33D-4268-9C74-B0B290F42579}" presName="bgRect" presStyleLbl="bgShp" presStyleIdx="1" presStyleCnt="3"/>
      <dgm:spPr/>
    </dgm:pt>
    <dgm:pt modelId="{AD912E8C-C46E-4B03-B538-66EE5FB28418}" type="pres">
      <dgm:prSet presAssocID="{B7D17E79-A33D-4268-9C74-B0B290F425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CAD7E477-55D3-4918-BABE-AF4DFF4D9498}" type="pres">
      <dgm:prSet presAssocID="{B7D17E79-A33D-4268-9C74-B0B290F42579}" presName="spaceRect" presStyleCnt="0"/>
      <dgm:spPr/>
    </dgm:pt>
    <dgm:pt modelId="{19C2C861-62C2-4BEB-B239-28C8B5950424}" type="pres">
      <dgm:prSet presAssocID="{B7D17E79-A33D-4268-9C74-B0B290F42579}" presName="parTx" presStyleLbl="revTx" presStyleIdx="1" presStyleCnt="3">
        <dgm:presLayoutVars>
          <dgm:chMax val="0"/>
          <dgm:chPref val="0"/>
        </dgm:presLayoutVars>
      </dgm:prSet>
      <dgm:spPr/>
    </dgm:pt>
    <dgm:pt modelId="{1390DB6B-F45C-4F7D-90EB-BCB364B3E1AD}" type="pres">
      <dgm:prSet presAssocID="{9CC61EC5-6FA0-4355-9C80-C1DB87858E52}" presName="sibTrans" presStyleCnt="0"/>
      <dgm:spPr/>
    </dgm:pt>
    <dgm:pt modelId="{78AB870D-A0EB-4246-9448-C5A0013D130F}" type="pres">
      <dgm:prSet presAssocID="{A7BEE26B-278C-4CF2-8677-85E6FF1F928A}" presName="compNode" presStyleCnt="0"/>
      <dgm:spPr/>
    </dgm:pt>
    <dgm:pt modelId="{92245384-3373-4FA5-ADD5-F68915EDEDD3}" type="pres">
      <dgm:prSet presAssocID="{A7BEE26B-278C-4CF2-8677-85E6FF1F928A}" presName="bgRect" presStyleLbl="bgShp" presStyleIdx="2" presStyleCnt="3"/>
      <dgm:spPr/>
    </dgm:pt>
    <dgm:pt modelId="{31A79A37-3384-4D2D-9D8C-D020CC4B11EE}" type="pres">
      <dgm:prSet presAssocID="{A7BEE26B-278C-4CF2-8677-85E6FF1F92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F212569-B557-4225-991A-D0D5B686AECA}" type="pres">
      <dgm:prSet presAssocID="{A7BEE26B-278C-4CF2-8677-85E6FF1F928A}" presName="spaceRect" presStyleCnt="0"/>
      <dgm:spPr/>
    </dgm:pt>
    <dgm:pt modelId="{21CA590C-8898-4FFF-90F3-78DD0B353879}" type="pres">
      <dgm:prSet presAssocID="{A7BEE26B-278C-4CF2-8677-85E6FF1F92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E88B0B-F854-49CE-8F1C-D44D189E81F8}" srcId="{1F4C2693-7202-4178-B4A8-439E03CC7C85}" destId="{B7D17E79-A33D-4268-9C74-B0B290F42579}" srcOrd="1" destOrd="0" parTransId="{AA3210B4-0975-4A18-B23C-859E7EF85874}" sibTransId="{9CC61EC5-6FA0-4355-9C80-C1DB87858E52}"/>
    <dgm:cxn modelId="{BF7C0E0D-3727-40BC-A8AF-DFC1F7F70335}" type="presOf" srcId="{B7D17E79-A33D-4268-9C74-B0B290F42579}" destId="{19C2C861-62C2-4BEB-B239-28C8B5950424}" srcOrd="0" destOrd="0" presId="urn:microsoft.com/office/officeart/2018/2/layout/IconVerticalSolidList"/>
    <dgm:cxn modelId="{FC483D3B-CB8F-4145-A040-CA39D9AD0569}" type="presOf" srcId="{1F4C2693-7202-4178-B4A8-439E03CC7C85}" destId="{69C37B6B-B633-4ACE-B637-AD65225914DB}" srcOrd="0" destOrd="0" presId="urn:microsoft.com/office/officeart/2018/2/layout/IconVerticalSolidList"/>
    <dgm:cxn modelId="{BB17E065-D45D-491D-BCE3-66D65F2D112F}" srcId="{1F4C2693-7202-4178-B4A8-439E03CC7C85}" destId="{E2D60489-DB63-4474-84FC-3A1B69F57C1A}" srcOrd="0" destOrd="0" parTransId="{FDC60625-1C2E-4A71-8F4F-B11BAFA24EA6}" sibTransId="{279F00E9-BF02-4B5A-9EAB-404F3D6636DC}"/>
    <dgm:cxn modelId="{D282D18B-49C0-4764-B2D4-29D51BD2BDDD}" type="presOf" srcId="{A7BEE26B-278C-4CF2-8677-85E6FF1F928A}" destId="{21CA590C-8898-4FFF-90F3-78DD0B353879}" srcOrd="0" destOrd="0" presId="urn:microsoft.com/office/officeart/2018/2/layout/IconVerticalSolidList"/>
    <dgm:cxn modelId="{6144BEA1-A96B-46D0-BFCE-10CD033DA89B}" srcId="{1F4C2693-7202-4178-B4A8-439E03CC7C85}" destId="{A7BEE26B-278C-4CF2-8677-85E6FF1F928A}" srcOrd="2" destOrd="0" parTransId="{8CE9A807-215A-4438-942D-CDAB250B39EF}" sibTransId="{82949956-2434-48EA-B95F-60ED049295BA}"/>
    <dgm:cxn modelId="{11C16AB7-0D39-4329-B05B-7C5B34FEF895}" type="presOf" srcId="{E2D60489-DB63-4474-84FC-3A1B69F57C1A}" destId="{7B46C922-262D-4DC8-AF70-AEA73499275F}" srcOrd="0" destOrd="0" presId="urn:microsoft.com/office/officeart/2018/2/layout/IconVerticalSolidList"/>
    <dgm:cxn modelId="{4442EAD2-C307-4069-85AE-1487C907BD42}" type="presParOf" srcId="{69C37B6B-B633-4ACE-B637-AD65225914DB}" destId="{52A09FAA-D31E-407C-97B6-6F2CADAF1338}" srcOrd="0" destOrd="0" presId="urn:microsoft.com/office/officeart/2018/2/layout/IconVerticalSolidList"/>
    <dgm:cxn modelId="{ACA4E9C1-A325-4195-865D-03DD6BFBB04C}" type="presParOf" srcId="{52A09FAA-D31E-407C-97B6-6F2CADAF1338}" destId="{C254F7F5-AD84-4644-A7AA-F5486C0A7524}" srcOrd="0" destOrd="0" presId="urn:microsoft.com/office/officeart/2018/2/layout/IconVerticalSolidList"/>
    <dgm:cxn modelId="{D77E1C35-D791-421D-BF51-E956F3BA9A7D}" type="presParOf" srcId="{52A09FAA-D31E-407C-97B6-6F2CADAF1338}" destId="{6044FADF-657B-4A45-BAB6-5AB0559B1BF6}" srcOrd="1" destOrd="0" presId="urn:microsoft.com/office/officeart/2018/2/layout/IconVerticalSolidList"/>
    <dgm:cxn modelId="{CC5B5660-3FAB-4995-A457-93ACB8297297}" type="presParOf" srcId="{52A09FAA-D31E-407C-97B6-6F2CADAF1338}" destId="{07D73523-3180-46A5-A0F7-9C122E3AE92C}" srcOrd="2" destOrd="0" presId="urn:microsoft.com/office/officeart/2018/2/layout/IconVerticalSolidList"/>
    <dgm:cxn modelId="{8A980F01-99D7-49CC-AC58-D54D267F6D51}" type="presParOf" srcId="{52A09FAA-D31E-407C-97B6-6F2CADAF1338}" destId="{7B46C922-262D-4DC8-AF70-AEA73499275F}" srcOrd="3" destOrd="0" presId="urn:microsoft.com/office/officeart/2018/2/layout/IconVerticalSolidList"/>
    <dgm:cxn modelId="{4CA05CED-BBAE-40C3-BF0A-F22C4351E1AA}" type="presParOf" srcId="{69C37B6B-B633-4ACE-B637-AD65225914DB}" destId="{D9260C33-8DF7-4C58-9F18-5F13C757B300}" srcOrd="1" destOrd="0" presId="urn:microsoft.com/office/officeart/2018/2/layout/IconVerticalSolidList"/>
    <dgm:cxn modelId="{A7C13F29-7E02-40A1-85FE-2AC8A3B20194}" type="presParOf" srcId="{69C37B6B-B633-4ACE-B637-AD65225914DB}" destId="{FD5AF72D-FB38-4CE2-B23A-7AB058060A00}" srcOrd="2" destOrd="0" presId="urn:microsoft.com/office/officeart/2018/2/layout/IconVerticalSolidList"/>
    <dgm:cxn modelId="{89900580-545B-4108-9046-8222598E5E3E}" type="presParOf" srcId="{FD5AF72D-FB38-4CE2-B23A-7AB058060A00}" destId="{5FDB152C-4355-4BD1-AF1F-FE29A193C79A}" srcOrd="0" destOrd="0" presId="urn:microsoft.com/office/officeart/2018/2/layout/IconVerticalSolidList"/>
    <dgm:cxn modelId="{D9ECCE71-8529-43E8-89EA-80D95B107D98}" type="presParOf" srcId="{FD5AF72D-FB38-4CE2-B23A-7AB058060A00}" destId="{AD912E8C-C46E-4B03-B538-66EE5FB28418}" srcOrd="1" destOrd="0" presId="urn:microsoft.com/office/officeart/2018/2/layout/IconVerticalSolidList"/>
    <dgm:cxn modelId="{6437E2B1-7D90-4AF4-BA4A-5B3F50F543B8}" type="presParOf" srcId="{FD5AF72D-FB38-4CE2-B23A-7AB058060A00}" destId="{CAD7E477-55D3-4918-BABE-AF4DFF4D9498}" srcOrd="2" destOrd="0" presId="urn:microsoft.com/office/officeart/2018/2/layout/IconVerticalSolidList"/>
    <dgm:cxn modelId="{074D1538-39EF-4C51-9F5D-70BF1849A036}" type="presParOf" srcId="{FD5AF72D-FB38-4CE2-B23A-7AB058060A00}" destId="{19C2C861-62C2-4BEB-B239-28C8B5950424}" srcOrd="3" destOrd="0" presId="urn:microsoft.com/office/officeart/2018/2/layout/IconVerticalSolidList"/>
    <dgm:cxn modelId="{FBF5E8AA-B0C6-4F47-AB64-8870E007AF21}" type="presParOf" srcId="{69C37B6B-B633-4ACE-B637-AD65225914DB}" destId="{1390DB6B-F45C-4F7D-90EB-BCB364B3E1AD}" srcOrd="3" destOrd="0" presId="urn:microsoft.com/office/officeart/2018/2/layout/IconVerticalSolidList"/>
    <dgm:cxn modelId="{60E76B48-8CA5-4AAC-BED2-8FF20D78BCFB}" type="presParOf" srcId="{69C37B6B-B633-4ACE-B637-AD65225914DB}" destId="{78AB870D-A0EB-4246-9448-C5A0013D130F}" srcOrd="4" destOrd="0" presId="urn:microsoft.com/office/officeart/2018/2/layout/IconVerticalSolidList"/>
    <dgm:cxn modelId="{43D6AD98-EA14-46D3-8F32-4B638B241884}" type="presParOf" srcId="{78AB870D-A0EB-4246-9448-C5A0013D130F}" destId="{92245384-3373-4FA5-ADD5-F68915EDEDD3}" srcOrd="0" destOrd="0" presId="urn:microsoft.com/office/officeart/2018/2/layout/IconVerticalSolidList"/>
    <dgm:cxn modelId="{9267BC93-87F7-4BEA-91BE-6F0E83555FD4}" type="presParOf" srcId="{78AB870D-A0EB-4246-9448-C5A0013D130F}" destId="{31A79A37-3384-4D2D-9D8C-D020CC4B11EE}" srcOrd="1" destOrd="0" presId="urn:microsoft.com/office/officeart/2018/2/layout/IconVerticalSolidList"/>
    <dgm:cxn modelId="{74E4FC89-A44E-4301-9A5B-D7ADBD4DEAD9}" type="presParOf" srcId="{78AB870D-A0EB-4246-9448-C5A0013D130F}" destId="{5F212569-B557-4225-991A-D0D5B686AECA}" srcOrd="2" destOrd="0" presId="urn:microsoft.com/office/officeart/2018/2/layout/IconVerticalSolidList"/>
    <dgm:cxn modelId="{1C744AEC-BFEE-44E5-AE8A-DCC77B817A35}" type="presParOf" srcId="{78AB870D-A0EB-4246-9448-C5A0013D130F}" destId="{21CA590C-8898-4FFF-90F3-78DD0B3538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253D0-CC01-465F-9D14-CD20B48887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4493B-6CD9-453F-97BA-11902E234C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design and develop an AI-powered system that delivers programming MCQ quizzes.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9517347-58A4-4D6A-BB5F-808D251CDB38}" type="parTrans" cxnId="{5BE53FC8-DE8E-4051-B162-30D576729157}">
      <dgm:prSet/>
      <dgm:spPr/>
      <dgm:t>
        <a:bodyPr/>
        <a:lstStyle/>
        <a:p>
          <a:endParaRPr lang="en-US"/>
        </a:p>
      </dgm:t>
    </dgm:pt>
    <dgm:pt modelId="{6AF7863D-488B-4465-A393-C0F3D4B1DFF5}" type="sibTrans" cxnId="{5BE53FC8-DE8E-4051-B162-30D576729157}">
      <dgm:prSet/>
      <dgm:spPr/>
      <dgm:t>
        <a:bodyPr/>
        <a:lstStyle/>
        <a:p>
          <a:endParaRPr lang="en-US"/>
        </a:p>
      </dgm:t>
    </dgm:pt>
    <dgm:pt modelId="{D9AD038B-F552-4BF6-A238-E2B401EC5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Dynamically adapts to the learner’s performance, and explains concepts using AI-generated feedback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2776D31-A4BF-4615-8747-B41B02DCEC33}" type="parTrans" cxnId="{58B4F925-3B20-4348-ACA2-42E8704BBA91}">
      <dgm:prSet/>
      <dgm:spPr/>
      <dgm:t>
        <a:bodyPr/>
        <a:lstStyle/>
        <a:p>
          <a:endParaRPr lang="en-US"/>
        </a:p>
      </dgm:t>
    </dgm:pt>
    <dgm:pt modelId="{7F8A87CD-D87C-4854-8D27-973B82C635A8}" type="sibTrans" cxnId="{58B4F925-3B20-4348-ACA2-42E8704BBA91}">
      <dgm:prSet/>
      <dgm:spPr/>
      <dgm:t>
        <a:bodyPr/>
        <a:lstStyle/>
        <a:p>
          <a:endParaRPr lang="en-US"/>
        </a:p>
      </dgm:t>
    </dgm:pt>
    <dgm:pt modelId="{F21E4ABE-DDD7-4457-897E-6420C699AE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This project also offers user a self-paced, comfortable and flexible experience. </a:t>
          </a:r>
          <a:endParaRPr lang="en-US" sz="21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96A6B04-A9DB-4B12-8634-BB63A738335A}" type="parTrans" cxnId="{EF8AD006-4643-49A8-972A-1224F5B8F21F}">
      <dgm:prSet/>
      <dgm:spPr/>
      <dgm:t>
        <a:bodyPr/>
        <a:lstStyle/>
        <a:p>
          <a:endParaRPr lang="en-US"/>
        </a:p>
      </dgm:t>
    </dgm:pt>
    <dgm:pt modelId="{9D5A46D2-0210-4BE7-9398-F1BA785A034F}" type="sibTrans" cxnId="{EF8AD006-4643-49A8-972A-1224F5B8F21F}">
      <dgm:prSet/>
      <dgm:spPr/>
      <dgm:t>
        <a:bodyPr/>
        <a:lstStyle/>
        <a:p>
          <a:endParaRPr lang="en-US"/>
        </a:p>
      </dgm:t>
    </dgm:pt>
    <dgm:pt modelId="{10E69980-A418-40BE-9888-7433601E346A}" type="pres">
      <dgm:prSet presAssocID="{1D3253D0-CC01-465F-9D14-CD20B4888715}" presName="root" presStyleCnt="0">
        <dgm:presLayoutVars>
          <dgm:dir/>
          <dgm:resizeHandles val="exact"/>
        </dgm:presLayoutVars>
      </dgm:prSet>
      <dgm:spPr/>
    </dgm:pt>
    <dgm:pt modelId="{D1EBB392-F219-45A8-9289-426D8852B2E8}" type="pres">
      <dgm:prSet presAssocID="{00C4493B-6CD9-453F-97BA-11902E234C3D}" presName="compNode" presStyleCnt="0"/>
      <dgm:spPr/>
    </dgm:pt>
    <dgm:pt modelId="{FEA228C7-037F-4D71-A9A5-BBA87864DAE4}" type="pres">
      <dgm:prSet presAssocID="{00C4493B-6CD9-453F-97BA-11902E234C3D}" presName="bgRect" presStyleLbl="bgShp" presStyleIdx="0" presStyleCnt="3"/>
      <dgm:spPr/>
    </dgm:pt>
    <dgm:pt modelId="{A0B0F1DE-BCB1-4856-91D2-6F647C56F9ED}" type="pres">
      <dgm:prSet presAssocID="{00C4493B-6CD9-453F-97BA-11902E234C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C971A7-9704-4ED8-ABB3-71421AA5E6C5}" type="pres">
      <dgm:prSet presAssocID="{00C4493B-6CD9-453F-97BA-11902E234C3D}" presName="spaceRect" presStyleCnt="0"/>
      <dgm:spPr/>
    </dgm:pt>
    <dgm:pt modelId="{6EA67B83-6A38-43E7-9426-DCEC06E7C7EC}" type="pres">
      <dgm:prSet presAssocID="{00C4493B-6CD9-453F-97BA-11902E234C3D}" presName="parTx" presStyleLbl="revTx" presStyleIdx="0" presStyleCnt="3">
        <dgm:presLayoutVars>
          <dgm:chMax val="0"/>
          <dgm:chPref val="0"/>
        </dgm:presLayoutVars>
      </dgm:prSet>
      <dgm:spPr/>
    </dgm:pt>
    <dgm:pt modelId="{6C10286C-4B57-4EEB-AE1D-A76737E88D7E}" type="pres">
      <dgm:prSet presAssocID="{6AF7863D-488B-4465-A393-C0F3D4B1DFF5}" presName="sibTrans" presStyleCnt="0"/>
      <dgm:spPr/>
    </dgm:pt>
    <dgm:pt modelId="{6FAF342A-8057-45A9-A121-02BA3E302C6A}" type="pres">
      <dgm:prSet presAssocID="{D9AD038B-F552-4BF6-A238-E2B401EC5C2B}" presName="compNode" presStyleCnt="0"/>
      <dgm:spPr/>
    </dgm:pt>
    <dgm:pt modelId="{621EFB24-8A75-4ADF-8C90-5A097BBBE4FB}" type="pres">
      <dgm:prSet presAssocID="{D9AD038B-F552-4BF6-A238-E2B401EC5C2B}" presName="bgRect" presStyleLbl="bgShp" presStyleIdx="1" presStyleCnt="3"/>
      <dgm:spPr/>
    </dgm:pt>
    <dgm:pt modelId="{D8FB3A2D-7B9D-461C-AE66-98258A1E92CC}" type="pres">
      <dgm:prSet presAssocID="{D9AD038B-F552-4BF6-A238-E2B401EC5C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F69B711-1D59-4F3D-AAF0-3D6B5E45CD0F}" type="pres">
      <dgm:prSet presAssocID="{D9AD038B-F552-4BF6-A238-E2B401EC5C2B}" presName="spaceRect" presStyleCnt="0"/>
      <dgm:spPr/>
    </dgm:pt>
    <dgm:pt modelId="{6FFA85B0-3B04-47FF-B9BB-FC699C1917AF}" type="pres">
      <dgm:prSet presAssocID="{D9AD038B-F552-4BF6-A238-E2B401EC5C2B}" presName="parTx" presStyleLbl="revTx" presStyleIdx="1" presStyleCnt="3">
        <dgm:presLayoutVars>
          <dgm:chMax val="0"/>
          <dgm:chPref val="0"/>
        </dgm:presLayoutVars>
      </dgm:prSet>
      <dgm:spPr/>
    </dgm:pt>
    <dgm:pt modelId="{B082CF89-F8A3-4B83-983F-21A1F7A84D24}" type="pres">
      <dgm:prSet presAssocID="{7F8A87CD-D87C-4854-8D27-973B82C635A8}" presName="sibTrans" presStyleCnt="0"/>
      <dgm:spPr/>
    </dgm:pt>
    <dgm:pt modelId="{5B4FF69E-63C7-43E3-AE71-DB17AFDA8F45}" type="pres">
      <dgm:prSet presAssocID="{F21E4ABE-DDD7-4457-897E-6420C699AE8C}" presName="compNode" presStyleCnt="0"/>
      <dgm:spPr/>
    </dgm:pt>
    <dgm:pt modelId="{0D6EAC0C-7487-4E28-B239-1617DF7BB675}" type="pres">
      <dgm:prSet presAssocID="{F21E4ABE-DDD7-4457-897E-6420C699AE8C}" presName="bgRect" presStyleLbl="bgShp" presStyleIdx="2" presStyleCnt="3"/>
      <dgm:spPr/>
    </dgm:pt>
    <dgm:pt modelId="{02821348-2079-4979-B7FB-6ABC443E795D}" type="pres">
      <dgm:prSet presAssocID="{F21E4ABE-DDD7-4457-897E-6420C699AE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C6FB0A71-2FBE-47F8-8997-755E7B1789BF}" type="pres">
      <dgm:prSet presAssocID="{F21E4ABE-DDD7-4457-897E-6420C699AE8C}" presName="spaceRect" presStyleCnt="0"/>
      <dgm:spPr/>
    </dgm:pt>
    <dgm:pt modelId="{668E916D-F50C-4434-95F5-544AB3C8D803}" type="pres">
      <dgm:prSet presAssocID="{F21E4ABE-DDD7-4457-897E-6420C699AE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8AD006-4643-49A8-972A-1224F5B8F21F}" srcId="{1D3253D0-CC01-465F-9D14-CD20B4888715}" destId="{F21E4ABE-DDD7-4457-897E-6420C699AE8C}" srcOrd="2" destOrd="0" parTransId="{196A6B04-A9DB-4B12-8634-BB63A738335A}" sibTransId="{9D5A46D2-0210-4BE7-9398-F1BA785A034F}"/>
    <dgm:cxn modelId="{58B4F925-3B20-4348-ACA2-42E8704BBA91}" srcId="{1D3253D0-CC01-465F-9D14-CD20B4888715}" destId="{D9AD038B-F552-4BF6-A238-E2B401EC5C2B}" srcOrd="1" destOrd="0" parTransId="{42776D31-A4BF-4615-8747-B41B02DCEC33}" sibTransId="{7F8A87CD-D87C-4854-8D27-973B82C635A8}"/>
    <dgm:cxn modelId="{7925535E-E807-4094-BC6F-1C18D7528FFA}" type="presOf" srcId="{00C4493B-6CD9-453F-97BA-11902E234C3D}" destId="{6EA67B83-6A38-43E7-9426-DCEC06E7C7EC}" srcOrd="0" destOrd="0" presId="urn:microsoft.com/office/officeart/2018/2/layout/IconVerticalSolidList"/>
    <dgm:cxn modelId="{A9AF0979-3B8F-4B21-AB81-D210428453CC}" type="presOf" srcId="{F21E4ABE-DDD7-4457-897E-6420C699AE8C}" destId="{668E916D-F50C-4434-95F5-544AB3C8D803}" srcOrd="0" destOrd="0" presId="urn:microsoft.com/office/officeart/2018/2/layout/IconVerticalSolidList"/>
    <dgm:cxn modelId="{9817B9AC-7E26-46E2-825F-1339255AE089}" type="presOf" srcId="{1D3253D0-CC01-465F-9D14-CD20B4888715}" destId="{10E69980-A418-40BE-9888-7433601E346A}" srcOrd="0" destOrd="0" presId="urn:microsoft.com/office/officeart/2018/2/layout/IconVerticalSolidList"/>
    <dgm:cxn modelId="{5BE53FC8-DE8E-4051-B162-30D576729157}" srcId="{1D3253D0-CC01-465F-9D14-CD20B4888715}" destId="{00C4493B-6CD9-453F-97BA-11902E234C3D}" srcOrd="0" destOrd="0" parTransId="{E9517347-58A4-4D6A-BB5F-808D251CDB38}" sibTransId="{6AF7863D-488B-4465-A393-C0F3D4B1DFF5}"/>
    <dgm:cxn modelId="{7B19D2DC-D533-4692-9154-062FF12D1394}" type="presOf" srcId="{D9AD038B-F552-4BF6-A238-E2B401EC5C2B}" destId="{6FFA85B0-3B04-47FF-B9BB-FC699C1917AF}" srcOrd="0" destOrd="0" presId="urn:microsoft.com/office/officeart/2018/2/layout/IconVerticalSolidList"/>
    <dgm:cxn modelId="{BF19D544-20A0-4C01-A8F6-F71A745D1585}" type="presParOf" srcId="{10E69980-A418-40BE-9888-7433601E346A}" destId="{D1EBB392-F219-45A8-9289-426D8852B2E8}" srcOrd="0" destOrd="0" presId="urn:microsoft.com/office/officeart/2018/2/layout/IconVerticalSolidList"/>
    <dgm:cxn modelId="{34DA9724-B205-4D7A-83D7-35F25CF3346D}" type="presParOf" srcId="{D1EBB392-F219-45A8-9289-426D8852B2E8}" destId="{FEA228C7-037F-4D71-A9A5-BBA87864DAE4}" srcOrd="0" destOrd="0" presId="urn:microsoft.com/office/officeart/2018/2/layout/IconVerticalSolidList"/>
    <dgm:cxn modelId="{97D5AABB-2830-42BC-A830-C5892BADE1A3}" type="presParOf" srcId="{D1EBB392-F219-45A8-9289-426D8852B2E8}" destId="{A0B0F1DE-BCB1-4856-91D2-6F647C56F9ED}" srcOrd="1" destOrd="0" presId="urn:microsoft.com/office/officeart/2018/2/layout/IconVerticalSolidList"/>
    <dgm:cxn modelId="{256BDA67-DFEF-4512-B606-51880597BA52}" type="presParOf" srcId="{D1EBB392-F219-45A8-9289-426D8852B2E8}" destId="{15C971A7-9704-4ED8-ABB3-71421AA5E6C5}" srcOrd="2" destOrd="0" presId="urn:microsoft.com/office/officeart/2018/2/layout/IconVerticalSolidList"/>
    <dgm:cxn modelId="{6ECE7B31-503E-413C-B376-B44879F561E0}" type="presParOf" srcId="{D1EBB392-F219-45A8-9289-426D8852B2E8}" destId="{6EA67B83-6A38-43E7-9426-DCEC06E7C7EC}" srcOrd="3" destOrd="0" presId="urn:microsoft.com/office/officeart/2018/2/layout/IconVerticalSolidList"/>
    <dgm:cxn modelId="{7DF126CB-4336-48FB-A270-0A476A7782C2}" type="presParOf" srcId="{10E69980-A418-40BE-9888-7433601E346A}" destId="{6C10286C-4B57-4EEB-AE1D-A76737E88D7E}" srcOrd="1" destOrd="0" presId="urn:microsoft.com/office/officeart/2018/2/layout/IconVerticalSolidList"/>
    <dgm:cxn modelId="{46BA3BE4-1E96-44E6-B5D9-9F500C9592D0}" type="presParOf" srcId="{10E69980-A418-40BE-9888-7433601E346A}" destId="{6FAF342A-8057-45A9-A121-02BA3E302C6A}" srcOrd="2" destOrd="0" presId="urn:microsoft.com/office/officeart/2018/2/layout/IconVerticalSolidList"/>
    <dgm:cxn modelId="{8FA51395-E07A-4898-B646-6AF6FB53B0D6}" type="presParOf" srcId="{6FAF342A-8057-45A9-A121-02BA3E302C6A}" destId="{621EFB24-8A75-4ADF-8C90-5A097BBBE4FB}" srcOrd="0" destOrd="0" presId="urn:microsoft.com/office/officeart/2018/2/layout/IconVerticalSolidList"/>
    <dgm:cxn modelId="{3F9B1EF1-985D-4A8D-BF28-2E7448829D60}" type="presParOf" srcId="{6FAF342A-8057-45A9-A121-02BA3E302C6A}" destId="{D8FB3A2D-7B9D-461C-AE66-98258A1E92CC}" srcOrd="1" destOrd="0" presId="urn:microsoft.com/office/officeart/2018/2/layout/IconVerticalSolidList"/>
    <dgm:cxn modelId="{2AD15A00-C74E-48BE-8FA7-FEE25927BCBF}" type="presParOf" srcId="{6FAF342A-8057-45A9-A121-02BA3E302C6A}" destId="{6F69B711-1D59-4F3D-AAF0-3D6B5E45CD0F}" srcOrd="2" destOrd="0" presId="urn:microsoft.com/office/officeart/2018/2/layout/IconVerticalSolidList"/>
    <dgm:cxn modelId="{594EE2AF-55FB-40C8-996C-8809EF6CF05F}" type="presParOf" srcId="{6FAF342A-8057-45A9-A121-02BA3E302C6A}" destId="{6FFA85B0-3B04-47FF-B9BB-FC699C1917AF}" srcOrd="3" destOrd="0" presId="urn:microsoft.com/office/officeart/2018/2/layout/IconVerticalSolidList"/>
    <dgm:cxn modelId="{09C28F7D-207B-45F5-9E30-04F8E5E8388E}" type="presParOf" srcId="{10E69980-A418-40BE-9888-7433601E346A}" destId="{B082CF89-F8A3-4B83-983F-21A1F7A84D24}" srcOrd="3" destOrd="0" presId="urn:microsoft.com/office/officeart/2018/2/layout/IconVerticalSolidList"/>
    <dgm:cxn modelId="{942B82C0-6FB4-4A2C-8910-BDB624CADD1E}" type="presParOf" srcId="{10E69980-A418-40BE-9888-7433601E346A}" destId="{5B4FF69E-63C7-43E3-AE71-DB17AFDA8F45}" srcOrd="4" destOrd="0" presId="urn:microsoft.com/office/officeart/2018/2/layout/IconVerticalSolidList"/>
    <dgm:cxn modelId="{4EB6DB1A-5D79-4914-878E-C0A3D4C75A5C}" type="presParOf" srcId="{5B4FF69E-63C7-43E3-AE71-DB17AFDA8F45}" destId="{0D6EAC0C-7487-4E28-B239-1617DF7BB675}" srcOrd="0" destOrd="0" presId="urn:microsoft.com/office/officeart/2018/2/layout/IconVerticalSolidList"/>
    <dgm:cxn modelId="{24426FF1-F31C-478C-896E-A7118A239B8F}" type="presParOf" srcId="{5B4FF69E-63C7-43E3-AE71-DB17AFDA8F45}" destId="{02821348-2079-4979-B7FB-6ABC443E795D}" srcOrd="1" destOrd="0" presId="urn:microsoft.com/office/officeart/2018/2/layout/IconVerticalSolidList"/>
    <dgm:cxn modelId="{C42D3096-2003-451C-AF6A-C669ED4041F6}" type="presParOf" srcId="{5B4FF69E-63C7-43E3-AE71-DB17AFDA8F45}" destId="{C6FB0A71-2FBE-47F8-8997-755E7B1789BF}" srcOrd="2" destOrd="0" presId="urn:microsoft.com/office/officeart/2018/2/layout/IconVerticalSolidList"/>
    <dgm:cxn modelId="{097B1536-7E31-405D-978C-E79F29088B64}" type="presParOf" srcId="{5B4FF69E-63C7-43E3-AE71-DB17AFDA8F45}" destId="{668E916D-F50C-4434-95F5-544AB3C8D8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AC5B51-EDA8-4A5A-A0D8-E356D1756B35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4244D3-820E-4F35-AAFC-7760BA31F97E}">
      <dgm:prSet/>
      <dgm:spPr/>
      <dgm:t>
        <a:bodyPr/>
        <a:lstStyle/>
        <a:p>
          <a:r>
            <a:rPr lang="en-IN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Core</a:t>
          </a:r>
          <a:r>
            <a:rPr lang="en-US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FC8D39-2F56-469E-9D4C-D240D3EEFFD6}" type="parTrans" cxnId="{C8C8837C-A3DF-4959-ACFD-405189DEB01F}">
      <dgm:prSet/>
      <dgm:spPr/>
      <dgm:t>
        <a:bodyPr/>
        <a:lstStyle/>
        <a:p>
          <a:endParaRPr lang="en-US"/>
        </a:p>
      </dgm:t>
    </dgm:pt>
    <dgm:pt modelId="{9DE595C7-7E60-43C2-B83A-09EAFFB2AAB8}" type="sibTrans" cxnId="{C8C8837C-A3DF-4959-ACFD-405189DEB01F}">
      <dgm:prSet/>
      <dgm:spPr/>
      <dgm:t>
        <a:bodyPr/>
        <a:lstStyle/>
        <a:p>
          <a:endParaRPr lang="en-US"/>
        </a:p>
      </dgm:t>
    </dgm:pt>
    <dgm:pt modelId="{A5D8A16B-A946-4965-880A-9414A9A253CA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Generate </a:t>
          </a:r>
          <a:r>
            <a: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quiz questions and explanations</a:t>
          </a:r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using </a:t>
          </a:r>
          <a:r>
            <a: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932F03A-0CCE-4DD7-90C9-3CDA03E33C75}" type="parTrans" cxnId="{6B8EFEF8-C62D-4E77-8B37-B5FF012CAAAB}">
      <dgm:prSet/>
      <dgm:spPr/>
      <dgm:t>
        <a:bodyPr/>
        <a:lstStyle/>
        <a:p>
          <a:endParaRPr lang="en-US"/>
        </a:p>
      </dgm:t>
    </dgm:pt>
    <dgm:pt modelId="{91E51B5F-38DB-415C-9E1A-A41FEFB5F5FF}" type="sibTrans" cxnId="{6B8EFEF8-C62D-4E77-8B37-B5FF012CAAAB}">
      <dgm:prSet/>
      <dgm:spPr/>
      <dgm:t>
        <a:bodyPr/>
        <a:lstStyle/>
        <a:p>
          <a:endParaRPr lang="en-US"/>
        </a:p>
      </dgm:t>
    </dgm:pt>
    <dgm:pt modelId="{0829E23C-8DE9-42E2-94F8-887902DD1924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Adapt difficulty in real-time</a:t>
          </a:r>
          <a:r>
            <a: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CD969B6-F8A7-4FBB-B3CD-9719708C6354}" type="parTrans" cxnId="{A3F9C2A9-BB29-4FD8-A166-D9C0D0DADB16}">
      <dgm:prSet/>
      <dgm:spPr/>
      <dgm:t>
        <a:bodyPr/>
        <a:lstStyle/>
        <a:p>
          <a:endParaRPr lang="en-US"/>
        </a:p>
      </dgm:t>
    </dgm:pt>
    <dgm:pt modelId="{EE97F571-055E-4B38-A229-D0295CF3A862}" type="sibTrans" cxnId="{A3F9C2A9-BB29-4FD8-A166-D9C0D0DADB16}">
      <dgm:prSet/>
      <dgm:spPr/>
      <dgm:t>
        <a:bodyPr/>
        <a:lstStyle/>
        <a:p>
          <a:endParaRPr lang="en-US"/>
        </a:p>
      </dgm:t>
    </dgm:pt>
    <dgm:pt modelId="{4191B78F-9AB2-4F4E-8A85-86BEBC057E6A}">
      <dgm:prSet/>
      <dgm:spPr/>
      <dgm:t>
        <a:bodyPr/>
        <a:lstStyle/>
        <a:p>
          <a:r>
            <a: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friendly interface to take quiz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820329C-38D4-45E5-9695-48B9800E810C}" type="parTrans" cxnId="{399956DB-D921-450F-9078-3292D4C7486C}">
      <dgm:prSet/>
      <dgm:spPr/>
      <dgm:t>
        <a:bodyPr/>
        <a:lstStyle/>
        <a:p>
          <a:endParaRPr lang="en-US"/>
        </a:p>
      </dgm:t>
    </dgm:pt>
    <dgm:pt modelId="{19B81815-D14B-4317-85B1-2C719F5D304D}" type="sibTrans" cxnId="{399956DB-D921-450F-9078-3292D4C7486C}">
      <dgm:prSet/>
      <dgm:spPr/>
      <dgm:t>
        <a:bodyPr/>
        <a:lstStyle/>
        <a:p>
          <a:endParaRPr lang="en-US"/>
        </a:p>
      </dgm:t>
    </dgm:pt>
    <dgm:pt modelId="{78A390C7-DB7F-43AA-B6DC-40438286559F}">
      <dgm:prSet/>
      <dgm:spPr/>
      <dgm:t>
        <a:bodyPr/>
        <a:lstStyle/>
        <a:p>
          <a:r>
            <a:rPr lang="en-IN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</a:t>
          </a:r>
          <a:r>
            <a:rPr lang="en-US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0D36F6-F3BC-4E51-BD93-FA18CB19F21D}" type="parTrans" cxnId="{4C37B312-DD47-406C-B05A-AE54CEE0CFBE}">
      <dgm:prSet/>
      <dgm:spPr/>
      <dgm:t>
        <a:bodyPr/>
        <a:lstStyle/>
        <a:p>
          <a:endParaRPr lang="en-US"/>
        </a:p>
      </dgm:t>
    </dgm:pt>
    <dgm:pt modelId="{CD236A58-1BB5-4143-9BA9-01C544ECD274}" type="sibTrans" cxnId="{4C37B312-DD47-406C-B05A-AE54CEE0CFBE}">
      <dgm:prSet/>
      <dgm:spPr/>
      <dgm:t>
        <a:bodyPr/>
        <a:lstStyle/>
        <a:p>
          <a:endParaRPr lang="en-US"/>
        </a:p>
      </dgm:t>
    </dgm:pt>
    <dgm:pt modelId="{F8EB18D1-69F4-4E1A-A22C-743E423CB731}">
      <dgm:prSet/>
      <dgm:spPr/>
      <dgm:t>
        <a:bodyPr/>
        <a:lstStyle/>
        <a:p>
          <a:r>
            <a: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Rewards System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1314649-02A4-4161-B71B-FC3090F6D591}" type="parTrans" cxnId="{5A1FBB72-56B9-4257-8136-32ABEB95EA27}">
      <dgm:prSet/>
      <dgm:spPr/>
      <dgm:t>
        <a:bodyPr/>
        <a:lstStyle/>
        <a:p>
          <a:endParaRPr lang="en-US"/>
        </a:p>
      </dgm:t>
    </dgm:pt>
    <dgm:pt modelId="{9BCA33BB-C6A9-49AA-9FCB-3F73492D7754}" type="sibTrans" cxnId="{5A1FBB72-56B9-4257-8136-32ABEB95EA27}">
      <dgm:prSet/>
      <dgm:spPr/>
      <dgm:t>
        <a:bodyPr/>
        <a:lstStyle/>
        <a:p>
          <a:endParaRPr lang="en-US"/>
        </a:p>
      </dgm:t>
    </dgm:pt>
    <dgm:pt modelId="{517A0349-2F94-421D-8A1F-936FBF673A8C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Profiles and Dashboards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BAD7F12-6828-4CE6-8B2B-AC7E03B26DE4}" type="parTrans" cxnId="{5090CD96-3423-4121-A79C-A70452752F09}">
      <dgm:prSet/>
      <dgm:spPr/>
      <dgm:t>
        <a:bodyPr/>
        <a:lstStyle/>
        <a:p>
          <a:endParaRPr lang="en-US"/>
        </a:p>
      </dgm:t>
    </dgm:pt>
    <dgm:pt modelId="{2E10B045-0C54-4934-9CBA-949D87A957CC}" type="sibTrans" cxnId="{5090CD96-3423-4121-A79C-A70452752F09}">
      <dgm:prSet/>
      <dgm:spPr/>
      <dgm:t>
        <a:bodyPr/>
        <a:lstStyle/>
        <a:p>
          <a:endParaRPr lang="en-US"/>
        </a:p>
      </dgm:t>
    </dgm:pt>
    <dgm:pt modelId="{9D0D6507-441C-442D-9687-63919AB25E8F}" type="pres">
      <dgm:prSet presAssocID="{D4AC5B51-EDA8-4A5A-A0D8-E356D1756B35}" presName="linear" presStyleCnt="0">
        <dgm:presLayoutVars>
          <dgm:dir/>
          <dgm:animLvl val="lvl"/>
          <dgm:resizeHandles val="exact"/>
        </dgm:presLayoutVars>
      </dgm:prSet>
      <dgm:spPr/>
    </dgm:pt>
    <dgm:pt modelId="{B6EB854F-354D-4685-9239-77E382D00538}" type="pres">
      <dgm:prSet presAssocID="{D94244D3-820E-4F35-AAFC-7760BA31F97E}" presName="parentLin" presStyleCnt="0"/>
      <dgm:spPr/>
    </dgm:pt>
    <dgm:pt modelId="{8CD8CD31-ED4E-4DA7-9816-FC4AF332A21E}" type="pres">
      <dgm:prSet presAssocID="{D94244D3-820E-4F35-AAFC-7760BA31F97E}" presName="parentLeftMargin" presStyleLbl="node1" presStyleIdx="0" presStyleCnt="2"/>
      <dgm:spPr/>
    </dgm:pt>
    <dgm:pt modelId="{C6E6F572-5586-4A2B-B1FB-4CCC84292D1C}" type="pres">
      <dgm:prSet presAssocID="{D94244D3-820E-4F35-AAFC-7760BA31F9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E39416-0561-4FB8-B7E8-8F667E45099E}" type="pres">
      <dgm:prSet presAssocID="{D94244D3-820E-4F35-AAFC-7760BA31F97E}" presName="negativeSpace" presStyleCnt="0"/>
      <dgm:spPr/>
    </dgm:pt>
    <dgm:pt modelId="{6F80C681-7FF8-4C5D-8CBE-6C779CC3DDBE}" type="pres">
      <dgm:prSet presAssocID="{D94244D3-820E-4F35-AAFC-7760BA31F97E}" presName="childText" presStyleLbl="conFgAcc1" presStyleIdx="0" presStyleCnt="2">
        <dgm:presLayoutVars>
          <dgm:bulletEnabled val="1"/>
        </dgm:presLayoutVars>
      </dgm:prSet>
      <dgm:spPr/>
    </dgm:pt>
    <dgm:pt modelId="{CCFCE0ED-FB23-4A00-B13A-11ADE03AB82E}" type="pres">
      <dgm:prSet presAssocID="{9DE595C7-7E60-43C2-B83A-09EAFFB2AAB8}" presName="spaceBetweenRectangles" presStyleCnt="0"/>
      <dgm:spPr/>
    </dgm:pt>
    <dgm:pt modelId="{CE483039-B0EA-438A-B66A-C56A0639B67D}" type="pres">
      <dgm:prSet presAssocID="{78A390C7-DB7F-43AA-B6DC-40438286559F}" presName="parentLin" presStyleCnt="0"/>
      <dgm:spPr/>
    </dgm:pt>
    <dgm:pt modelId="{50B36BD9-CA99-4C97-845D-D07BF4F2623D}" type="pres">
      <dgm:prSet presAssocID="{78A390C7-DB7F-43AA-B6DC-40438286559F}" presName="parentLeftMargin" presStyleLbl="node1" presStyleIdx="0" presStyleCnt="2"/>
      <dgm:spPr/>
    </dgm:pt>
    <dgm:pt modelId="{B0E530FE-0A2D-4319-A5F6-DB8749684F29}" type="pres">
      <dgm:prSet presAssocID="{78A390C7-DB7F-43AA-B6DC-40438286559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2112F5-5D43-4A2D-80AF-3F8FFEA237D3}" type="pres">
      <dgm:prSet presAssocID="{78A390C7-DB7F-43AA-B6DC-40438286559F}" presName="negativeSpace" presStyleCnt="0"/>
      <dgm:spPr/>
    </dgm:pt>
    <dgm:pt modelId="{240BD97E-DE0C-4324-AAAA-1705CC636933}" type="pres">
      <dgm:prSet presAssocID="{78A390C7-DB7F-43AA-B6DC-40438286559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6E240D-54EA-4540-AB95-40B71D8C45F4}" type="presOf" srcId="{A5D8A16B-A946-4965-880A-9414A9A253CA}" destId="{6F80C681-7FF8-4C5D-8CBE-6C779CC3DDBE}" srcOrd="0" destOrd="0" presId="urn:microsoft.com/office/officeart/2005/8/layout/list1"/>
    <dgm:cxn modelId="{4C37B312-DD47-406C-B05A-AE54CEE0CFBE}" srcId="{D4AC5B51-EDA8-4A5A-A0D8-E356D1756B35}" destId="{78A390C7-DB7F-43AA-B6DC-40438286559F}" srcOrd="1" destOrd="0" parTransId="{A50D36F6-F3BC-4E51-BD93-FA18CB19F21D}" sibTransId="{CD236A58-1BB5-4143-9BA9-01C544ECD274}"/>
    <dgm:cxn modelId="{096B0518-0540-445B-BC4A-9F1B17085F71}" type="presOf" srcId="{F8EB18D1-69F4-4E1A-A22C-743E423CB731}" destId="{240BD97E-DE0C-4324-AAAA-1705CC636933}" srcOrd="0" destOrd="0" presId="urn:microsoft.com/office/officeart/2005/8/layout/list1"/>
    <dgm:cxn modelId="{ECB73F34-664D-4277-958B-B2C49061515C}" type="presOf" srcId="{4191B78F-9AB2-4F4E-8A85-86BEBC057E6A}" destId="{6F80C681-7FF8-4C5D-8CBE-6C779CC3DDBE}" srcOrd="0" destOrd="2" presId="urn:microsoft.com/office/officeart/2005/8/layout/list1"/>
    <dgm:cxn modelId="{6B91C738-45C8-473F-B215-42F362AAE372}" type="presOf" srcId="{78A390C7-DB7F-43AA-B6DC-40438286559F}" destId="{50B36BD9-CA99-4C97-845D-D07BF4F2623D}" srcOrd="0" destOrd="0" presId="urn:microsoft.com/office/officeart/2005/8/layout/list1"/>
    <dgm:cxn modelId="{DFEDB964-82F0-4A64-90B8-0E07E127396E}" type="presOf" srcId="{517A0349-2F94-421D-8A1F-936FBF673A8C}" destId="{240BD97E-DE0C-4324-AAAA-1705CC636933}" srcOrd="0" destOrd="1" presId="urn:microsoft.com/office/officeart/2005/8/layout/list1"/>
    <dgm:cxn modelId="{93437E47-6B68-429F-B600-D8DAD5D05015}" type="presOf" srcId="{D94244D3-820E-4F35-AAFC-7760BA31F97E}" destId="{8CD8CD31-ED4E-4DA7-9816-FC4AF332A21E}" srcOrd="0" destOrd="0" presId="urn:microsoft.com/office/officeart/2005/8/layout/list1"/>
    <dgm:cxn modelId="{512B106B-0BB2-493B-93A4-73B7E2ADC588}" type="presOf" srcId="{0829E23C-8DE9-42E2-94F8-887902DD1924}" destId="{6F80C681-7FF8-4C5D-8CBE-6C779CC3DDBE}" srcOrd="0" destOrd="1" presId="urn:microsoft.com/office/officeart/2005/8/layout/list1"/>
    <dgm:cxn modelId="{C4F6FC6F-A3C0-40B1-89C2-4CAE796315B5}" type="presOf" srcId="{D4AC5B51-EDA8-4A5A-A0D8-E356D1756B35}" destId="{9D0D6507-441C-442D-9687-63919AB25E8F}" srcOrd="0" destOrd="0" presId="urn:microsoft.com/office/officeart/2005/8/layout/list1"/>
    <dgm:cxn modelId="{5A1FBB72-56B9-4257-8136-32ABEB95EA27}" srcId="{78A390C7-DB7F-43AA-B6DC-40438286559F}" destId="{F8EB18D1-69F4-4E1A-A22C-743E423CB731}" srcOrd="0" destOrd="0" parTransId="{51314649-02A4-4161-B71B-FC3090F6D591}" sibTransId="{9BCA33BB-C6A9-49AA-9FCB-3F73492D7754}"/>
    <dgm:cxn modelId="{C8C8837C-A3DF-4959-ACFD-405189DEB01F}" srcId="{D4AC5B51-EDA8-4A5A-A0D8-E356D1756B35}" destId="{D94244D3-820E-4F35-AAFC-7760BA31F97E}" srcOrd="0" destOrd="0" parTransId="{08FC8D39-2F56-469E-9D4C-D240D3EEFFD6}" sibTransId="{9DE595C7-7E60-43C2-B83A-09EAFFB2AAB8}"/>
    <dgm:cxn modelId="{5090CD96-3423-4121-A79C-A70452752F09}" srcId="{78A390C7-DB7F-43AA-B6DC-40438286559F}" destId="{517A0349-2F94-421D-8A1F-936FBF673A8C}" srcOrd="1" destOrd="0" parTransId="{5BAD7F12-6828-4CE6-8B2B-AC7E03B26DE4}" sibTransId="{2E10B045-0C54-4934-9CBA-949D87A957CC}"/>
    <dgm:cxn modelId="{89CD3A9E-2321-4AEF-B845-2D1173F9397F}" type="presOf" srcId="{D94244D3-820E-4F35-AAFC-7760BA31F97E}" destId="{C6E6F572-5586-4A2B-B1FB-4CCC84292D1C}" srcOrd="1" destOrd="0" presId="urn:microsoft.com/office/officeart/2005/8/layout/list1"/>
    <dgm:cxn modelId="{A3F9C2A9-BB29-4FD8-A166-D9C0D0DADB16}" srcId="{D94244D3-820E-4F35-AAFC-7760BA31F97E}" destId="{0829E23C-8DE9-42E2-94F8-887902DD1924}" srcOrd="1" destOrd="0" parTransId="{DCD969B6-F8A7-4FBB-B3CD-9719708C6354}" sibTransId="{EE97F571-055E-4B38-A229-D0295CF3A862}"/>
    <dgm:cxn modelId="{BB95DBCA-E100-4B19-A020-C37AA24CA4AB}" type="presOf" srcId="{78A390C7-DB7F-43AA-B6DC-40438286559F}" destId="{B0E530FE-0A2D-4319-A5F6-DB8749684F29}" srcOrd="1" destOrd="0" presId="urn:microsoft.com/office/officeart/2005/8/layout/list1"/>
    <dgm:cxn modelId="{399956DB-D921-450F-9078-3292D4C7486C}" srcId="{D94244D3-820E-4F35-AAFC-7760BA31F97E}" destId="{4191B78F-9AB2-4F4E-8A85-86BEBC057E6A}" srcOrd="2" destOrd="0" parTransId="{1820329C-38D4-45E5-9695-48B9800E810C}" sibTransId="{19B81815-D14B-4317-85B1-2C719F5D304D}"/>
    <dgm:cxn modelId="{6B8EFEF8-C62D-4E77-8B37-B5FF012CAAAB}" srcId="{D94244D3-820E-4F35-AAFC-7760BA31F97E}" destId="{A5D8A16B-A946-4965-880A-9414A9A253CA}" srcOrd="0" destOrd="0" parTransId="{F932F03A-0CCE-4DD7-90C9-3CDA03E33C75}" sibTransId="{91E51B5F-38DB-415C-9E1A-A41FEFB5F5FF}"/>
    <dgm:cxn modelId="{11835E76-1D72-4635-9D3B-569E7A743127}" type="presParOf" srcId="{9D0D6507-441C-442D-9687-63919AB25E8F}" destId="{B6EB854F-354D-4685-9239-77E382D00538}" srcOrd="0" destOrd="0" presId="urn:microsoft.com/office/officeart/2005/8/layout/list1"/>
    <dgm:cxn modelId="{DBF99B54-54F9-4610-B4AF-77804846935D}" type="presParOf" srcId="{B6EB854F-354D-4685-9239-77E382D00538}" destId="{8CD8CD31-ED4E-4DA7-9816-FC4AF332A21E}" srcOrd="0" destOrd="0" presId="urn:microsoft.com/office/officeart/2005/8/layout/list1"/>
    <dgm:cxn modelId="{C5633196-FB18-4B53-AE67-AA2A2C441441}" type="presParOf" srcId="{B6EB854F-354D-4685-9239-77E382D00538}" destId="{C6E6F572-5586-4A2B-B1FB-4CCC84292D1C}" srcOrd="1" destOrd="0" presId="urn:microsoft.com/office/officeart/2005/8/layout/list1"/>
    <dgm:cxn modelId="{CB451897-761A-40A4-899C-EF9CE264AE4D}" type="presParOf" srcId="{9D0D6507-441C-442D-9687-63919AB25E8F}" destId="{65E39416-0561-4FB8-B7E8-8F667E45099E}" srcOrd="1" destOrd="0" presId="urn:microsoft.com/office/officeart/2005/8/layout/list1"/>
    <dgm:cxn modelId="{5E0C87E7-CC73-4E7D-8787-7943C1FC795C}" type="presParOf" srcId="{9D0D6507-441C-442D-9687-63919AB25E8F}" destId="{6F80C681-7FF8-4C5D-8CBE-6C779CC3DDBE}" srcOrd="2" destOrd="0" presId="urn:microsoft.com/office/officeart/2005/8/layout/list1"/>
    <dgm:cxn modelId="{B747A5C4-200D-4FEC-8C4C-0EE76AF383FD}" type="presParOf" srcId="{9D0D6507-441C-442D-9687-63919AB25E8F}" destId="{CCFCE0ED-FB23-4A00-B13A-11ADE03AB82E}" srcOrd="3" destOrd="0" presId="urn:microsoft.com/office/officeart/2005/8/layout/list1"/>
    <dgm:cxn modelId="{D2597A2D-1231-4A53-8DFB-44AF2B17AD88}" type="presParOf" srcId="{9D0D6507-441C-442D-9687-63919AB25E8F}" destId="{CE483039-B0EA-438A-B66A-C56A0639B67D}" srcOrd="4" destOrd="0" presId="urn:microsoft.com/office/officeart/2005/8/layout/list1"/>
    <dgm:cxn modelId="{0296BD86-BD9B-477D-BB12-98F7FA29E449}" type="presParOf" srcId="{CE483039-B0EA-438A-B66A-C56A0639B67D}" destId="{50B36BD9-CA99-4C97-845D-D07BF4F2623D}" srcOrd="0" destOrd="0" presId="urn:microsoft.com/office/officeart/2005/8/layout/list1"/>
    <dgm:cxn modelId="{EDE5AB14-3671-429D-804A-A9E50C9DD953}" type="presParOf" srcId="{CE483039-B0EA-438A-B66A-C56A0639B67D}" destId="{B0E530FE-0A2D-4319-A5F6-DB8749684F29}" srcOrd="1" destOrd="0" presId="urn:microsoft.com/office/officeart/2005/8/layout/list1"/>
    <dgm:cxn modelId="{0B384714-014F-4A62-AF85-9D35FE741FA4}" type="presParOf" srcId="{9D0D6507-441C-442D-9687-63919AB25E8F}" destId="{672112F5-5D43-4A2D-80AF-3F8FFEA237D3}" srcOrd="5" destOrd="0" presId="urn:microsoft.com/office/officeart/2005/8/layout/list1"/>
    <dgm:cxn modelId="{65CEDF1A-151A-4A18-941D-C7D65FC43345}" type="presParOf" srcId="{9D0D6507-441C-442D-9687-63919AB25E8F}" destId="{240BD97E-DE0C-4324-AAAA-1705CC6369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0FB579-38C4-44DC-A1B0-9DCE1F10BDD7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4DE6A1-A40F-47AA-A2E9-8417FF3E53C9}">
      <dgm:prSet custT="1"/>
      <dgm:spPr/>
      <dgm:t>
        <a:bodyPr/>
        <a:lstStyle/>
        <a:p>
          <a:r>
            <a: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Front End – HTML and CSS based WEB UI</a:t>
          </a:r>
          <a:endParaRPr lang="en-US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028E237-A81E-4B5A-BD0E-CD6EEF2DBEC9}" type="parTrans" cxnId="{584452ED-ADD1-4C36-A310-0D7CF7221265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83FB2F-0269-4A03-A001-034E64B2D537}" type="sibTrans" cxnId="{584452ED-ADD1-4C36-A310-0D7CF7221265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901E0F8-67F5-4F6B-A7B9-3E4D270A0299}">
      <dgm:prSet custT="1"/>
      <dgm:spPr/>
      <dgm:t>
        <a:bodyPr/>
        <a:lstStyle/>
        <a:p>
          <a:r>
            <a: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Flask Api – App.py</a:t>
          </a:r>
          <a:endParaRPr lang="en-US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BA36CB-8FD1-45A7-8F94-27622A3BE3D1}" type="parTrans" cxnId="{0D3D2269-4446-48CA-AE5E-A20C1895048D}">
      <dgm:prSet custT="1"/>
      <dgm:spPr/>
      <dgm:t>
        <a:bodyPr/>
        <a:lstStyle/>
        <a:p>
          <a:endParaRPr lang="en-IN" sz="14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62176A-F792-4030-81B3-4B2169505594}" type="sibTrans" cxnId="{0D3D2269-4446-48CA-AE5E-A20C1895048D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55EE842-00BB-4589-AB68-F963EF686E62}">
      <dgm:prSet custT="1"/>
      <dgm:spPr/>
      <dgm:t>
        <a:bodyPr/>
        <a:lstStyle/>
        <a:p>
          <a:r>
            <a: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Quiz Engine  Adaptive_Engine.py</a:t>
          </a:r>
          <a:endParaRPr lang="en-US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D11676-D07E-4D4A-ACEE-157412E3104B}" type="parTrans" cxnId="{75C19C63-198A-459E-BD71-FAA593808B96}">
      <dgm:prSet custT="1"/>
      <dgm:spPr/>
      <dgm:t>
        <a:bodyPr/>
        <a:lstStyle/>
        <a:p>
          <a:endParaRPr lang="en-IN" sz="14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EB04E33-0CF2-43B2-99EB-31A0BB1B77E4}" type="sibTrans" cxnId="{75C19C63-198A-459E-BD71-FAA593808B96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CCCC0C7-4766-4E04-AC1C-9F429CC49254}">
      <dgm:prSet custT="1"/>
      <dgm:spPr/>
      <dgm:t>
        <a:bodyPr/>
        <a:lstStyle/>
        <a:p>
          <a:r>
            <a:rPr lang="en-IN" sz="1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Fetcher.py</a:t>
          </a:r>
          <a:endParaRPr lang="en-IN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F70B74E-E107-4880-B778-2A010A242923}" type="parTrans" cxnId="{7F9BA6AB-D4A5-44EC-8271-1488ECC51CFA}">
      <dgm:prSet custT="1"/>
      <dgm:spPr/>
      <dgm:t>
        <a:bodyPr/>
        <a:lstStyle/>
        <a:p>
          <a:endParaRPr lang="en-IN" sz="14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AF53EEA-0690-49E9-908A-269BCFBB79B9}" type="sibTrans" cxnId="{7F9BA6AB-D4A5-44EC-8271-1488ECC51CFA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F5A9906-2032-4C55-ACAB-FC1CDE53D26E}">
      <dgm:prSet custT="1"/>
      <dgm:spPr/>
      <dgm:t>
        <a:bodyPr/>
        <a:lstStyle/>
        <a:p>
          <a:r>
            <a: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Datasets – JSON Files</a:t>
          </a:r>
        </a:p>
      </dgm:t>
    </dgm:pt>
    <dgm:pt modelId="{A8AAD7CE-691D-4CBC-BA7C-4FD766DBEB26}" type="parTrans" cxnId="{EFD2AB5C-8095-4473-93BE-EBC96BBE16FE}">
      <dgm:prSet custT="1"/>
      <dgm:spPr/>
      <dgm:t>
        <a:bodyPr/>
        <a:lstStyle/>
        <a:p>
          <a:endParaRPr lang="en-IN" sz="14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033E8B-5AC7-499F-B92B-A6A042EA9282}" type="sibTrans" cxnId="{EFD2AB5C-8095-4473-93BE-EBC96BBE16FE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A8AC445-2568-4955-8D15-9051CEDA63FA}">
      <dgm:prSet custT="1"/>
      <dgm:spPr/>
      <dgm:t>
        <a:bodyPr/>
        <a:lstStyle/>
        <a:p>
          <a:r>
            <a:rPr lang="en-IN" sz="1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Generator.py</a:t>
          </a:r>
          <a:endParaRPr lang="en-IN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0860438-83CE-43DC-ABB4-108C6D892BD0}" type="parTrans" cxnId="{989EB3A0-3561-4C67-A63C-D736EBFB5C8D}">
      <dgm:prSet custT="1"/>
      <dgm:spPr/>
      <dgm:t>
        <a:bodyPr/>
        <a:lstStyle/>
        <a:p>
          <a:endParaRPr lang="en-IN" sz="14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4FF11E-ABD1-40C9-AE23-9A29EE653041}" type="sibTrans" cxnId="{989EB3A0-3561-4C67-A63C-D736EBFB5C8D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148F8C3-B1E5-488A-A7FB-80A7F30AD2BF}">
      <dgm:prSet custT="1"/>
      <dgm:spPr/>
      <dgm:t>
        <a:bodyPr/>
        <a:lstStyle/>
        <a:p>
          <a:r>
            <a: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Validator.py</a:t>
          </a:r>
          <a:endParaRPr lang="en-US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3DFA3F5-37B2-4A14-9752-E9A339348D68}" type="parTrans" cxnId="{C2E74639-49CC-4073-BCAF-D332B0D00C54}">
      <dgm:prSet custT="1"/>
      <dgm:spPr/>
      <dgm:t>
        <a:bodyPr/>
        <a:lstStyle/>
        <a:p>
          <a:endParaRPr lang="en-IN" sz="14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B20B6FA-4864-48C9-87B6-58A05B32653C}" type="sibTrans" cxnId="{C2E74639-49CC-4073-BCAF-D332B0D00C54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D71FEE7-1918-4D3E-9997-2E6FED779286}">
      <dgm:prSet custT="1"/>
      <dgm:spPr/>
      <dgm:t>
        <a:bodyPr/>
        <a:lstStyle/>
        <a:p>
          <a:r>
            <a: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Learner.py</a:t>
          </a:r>
        </a:p>
      </dgm:t>
    </dgm:pt>
    <dgm:pt modelId="{F5533707-BCCA-4FD2-8E75-2173EFBB0FE9}" type="parTrans" cxnId="{5EABE57E-52B0-4B89-88F1-C01B8A57AAED}">
      <dgm:prSet/>
      <dgm:spPr/>
      <dgm:t>
        <a:bodyPr/>
        <a:lstStyle/>
        <a:p>
          <a:endParaRPr lang="en-IN"/>
        </a:p>
      </dgm:t>
    </dgm:pt>
    <dgm:pt modelId="{D35C1E1A-9A70-4734-AD9D-1B39BB7F40D5}" type="sibTrans" cxnId="{5EABE57E-52B0-4B89-88F1-C01B8A57AAED}">
      <dgm:prSet/>
      <dgm:spPr/>
      <dgm:t>
        <a:bodyPr/>
        <a:lstStyle/>
        <a:p>
          <a:endParaRPr lang="en-IN"/>
        </a:p>
      </dgm:t>
    </dgm:pt>
    <dgm:pt modelId="{83B15438-6407-42A4-B02E-D2EB4FE26B4A}" type="pres">
      <dgm:prSet presAssocID="{580FB579-38C4-44DC-A1B0-9DCE1F10BD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B898AA-8621-4590-AB68-DE2C791EA173}" type="pres">
      <dgm:prSet presAssocID="{044DE6A1-A40F-47AA-A2E9-8417FF3E53C9}" presName="hierRoot1" presStyleCnt="0">
        <dgm:presLayoutVars>
          <dgm:hierBranch val="init"/>
        </dgm:presLayoutVars>
      </dgm:prSet>
      <dgm:spPr/>
    </dgm:pt>
    <dgm:pt modelId="{3F17A61B-8589-43ED-9989-707A3C396FCD}" type="pres">
      <dgm:prSet presAssocID="{044DE6A1-A40F-47AA-A2E9-8417FF3E53C9}" presName="rootComposite1" presStyleCnt="0"/>
      <dgm:spPr/>
    </dgm:pt>
    <dgm:pt modelId="{166E4107-2D7D-4B2E-9AEB-B2BAB26BCE40}" type="pres">
      <dgm:prSet presAssocID="{044DE6A1-A40F-47AA-A2E9-8417FF3E53C9}" presName="rootText1" presStyleLbl="node0" presStyleIdx="0" presStyleCnt="1" custScaleX="116908">
        <dgm:presLayoutVars>
          <dgm:chPref val="3"/>
        </dgm:presLayoutVars>
      </dgm:prSet>
      <dgm:spPr/>
    </dgm:pt>
    <dgm:pt modelId="{52455584-0E5D-4837-A036-C537102E8CF9}" type="pres">
      <dgm:prSet presAssocID="{044DE6A1-A40F-47AA-A2E9-8417FF3E53C9}" presName="rootConnector1" presStyleLbl="node1" presStyleIdx="0" presStyleCnt="0"/>
      <dgm:spPr/>
    </dgm:pt>
    <dgm:pt modelId="{98F7D8A1-754B-41BF-BC57-638BDA8B1C9C}" type="pres">
      <dgm:prSet presAssocID="{044DE6A1-A40F-47AA-A2E9-8417FF3E53C9}" presName="hierChild2" presStyleCnt="0"/>
      <dgm:spPr/>
    </dgm:pt>
    <dgm:pt modelId="{A64F4562-1163-4C52-910B-8B1B85775C28}" type="pres">
      <dgm:prSet presAssocID="{35BA36CB-8FD1-45A7-8F94-27622A3BE3D1}" presName="Name37" presStyleLbl="parChTrans1D2" presStyleIdx="0" presStyleCnt="1"/>
      <dgm:spPr/>
    </dgm:pt>
    <dgm:pt modelId="{C9BE89C9-C88E-448B-B0EC-E3CC7B36FAC6}" type="pres">
      <dgm:prSet presAssocID="{5901E0F8-67F5-4F6B-A7B9-3E4D270A0299}" presName="hierRoot2" presStyleCnt="0">
        <dgm:presLayoutVars>
          <dgm:hierBranch val="init"/>
        </dgm:presLayoutVars>
      </dgm:prSet>
      <dgm:spPr/>
    </dgm:pt>
    <dgm:pt modelId="{0568D87B-18B7-4DA8-A9DE-FDD9285A98CF}" type="pres">
      <dgm:prSet presAssocID="{5901E0F8-67F5-4F6B-A7B9-3E4D270A0299}" presName="rootComposite" presStyleCnt="0"/>
      <dgm:spPr/>
    </dgm:pt>
    <dgm:pt modelId="{4498A358-5B0C-4F1C-88F2-2F56193058B5}" type="pres">
      <dgm:prSet presAssocID="{5901E0F8-67F5-4F6B-A7B9-3E4D270A0299}" presName="rootText" presStyleLbl="node2" presStyleIdx="0" presStyleCnt="1" custScaleX="123551">
        <dgm:presLayoutVars>
          <dgm:chPref val="3"/>
        </dgm:presLayoutVars>
      </dgm:prSet>
      <dgm:spPr/>
    </dgm:pt>
    <dgm:pt modelId="{23ABD547-C100-4D0C-9FF1-ED7B16E9DECC}" type="pres">
      <dgm:prSet presAssocID="{5901E0F8-67F5-4F6B-A7B9-3E4D270A0299}" presName="rootConnector" presStyleLbl="node2" presStyleIdx="0" presStyleCnt="1"/>
      <dgm:spPr/>
    </dgm:pt>
    <dgm:pt modelId="{6E69E1D6-5D10-41EB-9884-3F185BC9B6B4}" type="pres">
      <dgm:prSet presAssocID="{5901E0F8-67F5-4F6B-A7B9-3E4D270A0299}" presName="hierChild4" presStyleCnt="0"/>
      <dgm:spPr/>
    </dgm:pt>
    <dgm:pt modelId="{77B14766-DDB0-40EA-91D2-EED05358D7DC}" type="pres">
      <dgm:prSet presAssocID="{4DD11676-D07E-4D4A-ACEE-157412E3104B}" presName="Name37" presStyleLbl="parChTrans1D3" presStyleIdx="0" presStyleCnt="1"/>
      <dgm:spPr/>
    </dgm:pt>
    <dgm:pt modelId="{50DB9B7F-1EF4-4A4E-8AA4-E7C68B08DC0D}" type="pres">
      <dgm:prSet presAssocID="{855EE842-00BB-4589-AB68-F963EF686E62}" presName="hierRoot2" presStyleCnt="0">
        <dgm:presLayoutVars>
          <dgm:hierBranch val="init"/>
        </dgm:presLayoutVars>
      </dgm:prSet>
      <dgm:spPr/>
    </dgm:pt>
    <dgm:pt modelId="{6DF59C13-D19D-4171-82D7-9D88F9F1ACC7}" type="pres">
      <dgm:prSet presAssocID="{855EE842-00BB-4589-AB68-F963EF686E62}" presName="rootComposite" presStyleCnt="0"/>
      <dgm:spPr/>
    </dgm:pt>
    <dgm:pt modelId="{53596303-2AB1-4DDD-9B43-AE4490E5D691}" type="pres">
      <dgm:prSet presAssocID="{855EE842-00BB-4589-AB68-F963EF686E62}" presName="rootText" presStyleLbl="node3" presStyleIdx="0" presStyleCnt="1" custScaleX="128865">
        <dgm:presLayoutVars>
          <dgm:chPref val="3"/>
        </dgm:presLayoutVars>
      </dgm:prSet>
      <dgm:spPr/>
    </dgm:pt>
    <dgm:pt modelId="{DC78DF18-C6FE-4937-8AF7-28B06A0A8019}" type="pres">
      <dgm:prSet presAssocID="{855EE842-00BB-4589-AB68-F963EF686E62}" presName="rootConnector" presStyleLbl="node3" presStyleIdx="0" presStyleCnt="1"/>
      <dgm:spPr/>
    </dgm:pt>
    <dgm:pt modelId="{6072281F-0067-4DD0-A5E6-C458BBF5CCAE}" type="pres">
      <dgm:prSet presAssocID="{855EE842-00BB-4589-AB68-F963EF686E62}" presName="hierChild4" presStyleCnt="0"/>
      <dgm:spPr/>
    </dgm:pt>
    <dgm:pt modelId="{4668709E-3CA9-4C6A-9E66-3D0CEF3A6878}" type="pres">
      <dgm:prSet presAssocID="{FF70B74E-E107-4880-B778-2A010A242923}" presName="Name37" presStyleLbl="parChTrans1D4" presStyleIdx="0" presStyleCnt="5"/>
      <dgm:spPr/>
    </dgm:pt>
    <dgm:pt modelId="{37DDABE5-42F4-4CDF-BF6B-16315277EC99}" type="pres">
      <dgm:prSet presAssocID="{ACCCC0C7-4766-4E04-AC1C-9F429CC49254}" presName="hierRoot2" presStyleCnt="0">
        <dgm:presLayoutVars>
          <dgm:hierBranch val="init"/>
        </dgm:presLayoutVars>
      </dgm:prSet>
      <dgm:spPr/>
    </dgm:pt>
    <dgm:pt modelId="{146E001E-C2BA-4132-9C4F-B3F79FC2E45C}" type="pres">
      <dgm:prSet presAssocID="{ACCCC0C7-4766-4E04-AC1C-9F429CC49254}" presName="rootComposite" presStyleCnt="0"/>
      <dgm:spPr/>
    </dgm:pt>
    <dgm:pt modelId="{1449C15E-3935-4F26-9367-C5276395816A}" type="pres">
      <dgm:prSet presAssocID="{ACCCC0C7-4766-4E04-AC1C-9F429CC49254}" presName="rootText" presStyleLbl="node4" presStyleIdx="0" presStyleCnt="5">
        <dgm:presLayoutVars>
          <dgm:chPref val="3"/>
        </dgm:presLayoutVars>
      </dgm:prSet>
      <dgm:spPr/>
    </dgm:pt>
    <dgm:pt modelId="{92D31B77-5364-4ECD-8D80-F917C3741F0E}" type="pres">
      <dgm:prSet presAssocID="{ACCCC0C7-4766-4E04-AC1C-9F429CC49254}" presName="rootConnector" presStyleLbl="node4" presStyleIdx="0" presStyleCnt="5"/>
      <dgm:spPr/>
    </dgm:pt>
    <dgm:pt modelId="{F0C8CBDD-A4AC-459A-B589-544465C499D2}" type="pres">
      <dgm:prSet presAssocID="{ACCCC0C7-4766-4E04-AC1C-9F429CC49254}" presName="hierChild4" presStyleCnt="0"/>
      <dgm:spPr/>
    </dgm:pt>
    <dgm:pt modelId="{DF25D56C-383F-454D-928B-1B8285049CB8}" type="pres">
      <dgm:prSet presAssocID="{A8AAD7CE-691D-4CBC-BA7C-4FD766DBEB26}" presName="Name37" presStyleLbl="parChTrans1D4" presStyleIdx="1" presStyleCnt="5"/>
      <dgm:spPr/>
    </dgm:pt>
    <dgm:pt modelId="{59E88865-C233-4C98-9E3D-4D6C07573C6B}" type="pres">
      <dgm:prSet presAssocID="{4F5A9906-2032-4C55-ACAB-FC1CDE53D26E}" presName="hierRoot2" presStyleCnt="0">
        <dgm:presLayoutVars>
          <dgm:hierBranch val="init"/>
        </dgm:presLayoutVars>
      </dgm:prSet>
      <dgm:spPr/>
    </dgm:pt>
    <dgm:pt modelId="{D4AB9148-0264-4413-9CB3-B089F79E9490}" type="pres">
      <dgm:prSet presAssocID="{4F5A9906-2032-4C55-ACAB-FC1CDE53D26E}" presName="rootComposite" presStyleCnt="0"/>
      <dgm:spPr/>
    </dgm:pt>
    <dgm:pt modelId="{D8D2BA23-470E-46CD-AC5C-1212FEB128F5}" type="pres">
      <dgm:prSet presAssocID="{4F5A9906-2032-4C55-ACAB-FC1CDE53D26E}" presName="rootText" presStyleLbl="node4" presStyleIdx="1" presStyleCnt="5">
        <dgm:presLayoutVars>
          <dgm:chPref val="3"/>
        </dgm:presLayoutVars>
      </dgm:prSet>
      <dgm:spPr/>
    </dgm:pt>
    <dgm:pt modelId="{A6AA050C-4C0B-4E34-B28B-9DA08E9604E2}" type="pres">
      <dgm:prSet presAssocID="{4F5A9906-2032-4C55-ACAB-FC1CDE53D26E}" presName="rootConnector" presStyleLbl="node4" presStyleIdx="1" presStyleCnt="5"/>
      <dgm:spPr/>
    </dgm:pt>
    <dgm:pt modelId="{A5E9A1DD-2887-4E40-9651-AC359A0E68A3}" type="pres">
      <dgm:prSet presAssocID="{4F5A9906-2032-4C55-ACAB-FC1CDE53D26E}" presName="hierChild4" presStyleCnt="0"/>
      <dgm:spPr/>
    </dgm:pt>
    <dgm:pt modelId="{4FC22AD1-F27D-4E9E-AFE0-85C59FA5C494}" type="pres">
      <dgm:prSet presAssocID="{4F5A9906-2032-4C55-ACAB-FC1CDE53D26E}" presName="hierChild5" presStyleCnt="0"/>
      <dgm:spPr/>
    </dgm:pt>
    <dgm:pt modelId="{69996037-BA93-4784-A037-DA5136BC0C0B}" type="pres">
      <dgm:prSet presAssocID="{ACCCC0C7-4766-4E04-AC1C-9F429CC49254}" presName="hierChild5" presStyleCnt="0"/>
      <dgm:spPr/>
    </dgm:pt>
    <dgm:pt modelId="{BA04D7EF-681B-4B56-9709-81FA936BADD2}" type="pres">
      <dgm:prSet presAssocID="{80860438-83CE-43DC-ABB4-108C6D892BD0}" presName="Name37" presStyleLbl="parChTrans1D4" presStyleIdx="2" presStyleCnt="5"/>
      <dgm:spPr/>
    </dgm:pt>
    <dgm:pt modelId="{1E396F87-9D0B-4D4E-85D3-6EE536F08EF6}" type="pres">
      <dgm:prSet presAssocID="{5A8AC445-2568-4955-8D15-9051CEDA63FA}" presName="hierRoot2" presStyleCnt="0">
        <dgm:presLayoutVars>
          <dgm:hierBranch val="init"/>
        </dgm:presLayoutVars>
      </dgm:prSet>
      <dgm:spPr/>
    </dgm:pt>
    <dgm:pt modelId="{C488CDDA-E778-4B27-A054-1731CF1C4C96}" type="pres">
      <dgm:prSet presAssocID="{5A8AC445-2568-4955-8D15-9051CEDA63FA}" presName="rootComposite" presStyleCnt="0"/>
      <dgm:spPr/>
    </dgm:pt>
    <dgm:pt modelId="{4B090F28-97D6-4701-8A73-19600350028B}" type="pres">
      <dgm:prSet presAssocID="{5A8AC445-2568-4955-8D15-9051CEDA63FA}" presName="rootText" presStyleLbl="node4" presStyleIdx="2" presStyleCnt="5">
        <dgm:presLayoutVars>
          <dgm:chPref val="3"/>
        </dgm:presLayoutVars>
      </dgm:prSet>
      <dgm:spPr/>
    </dgm:pt>
    <dgm:pt modelId="{CFCD0ED1-3B1B-4E2B-961C-D78791CBD9BF}" type="pres">
      <dgm:prSet presAssocID="{5A8AC445-2568-4955-8D15-9051CEDA63FA}" presName="rootConnector" presStyleLbl="node4" presStyleIdx="2" presStyleCnt="5"/>
      <dgm:spPr/>
    </dgm:pt>
    <dgm:pt modelId="{B6404DE9-B510-4D28-B117-5CBC7FE51654}" type="pres">
      <dgm:prSet presAssocID="{5A8AC445-2568-4955-8D15-9051CEDA63FA}" presName="hierChild4" presStyleCnt="0"/>
      <dgm:spPr/>
    </dgm:pt>
    <dgm:pt modelId="{6827B8A4-8589-431D-BC9F-5240C65F10AB}" type="pres">
      <dgm:prSet presAssocID="{5A8AC445-2568-4955-8D15-9051CEDA63FA}" presName="hierChild5" presStyleCnt="0"/>
      <dgm:spPr/>
    </dgm:pt>
    <dgm:pt modelId="{F0A92A00-DF6E-479B-96A2-E49930072890}" type="pres">
      <dgm:prSet presAssocID="{03DFA3F5-37B2-4A14-9752-E9A339348D68}" presName="Name37" presStyleLbl="parChTrans1D4" presStyleIdx="3" presStyleCnt="5"/>
      <dgm:spPr/>
    </dgm:pt>
    <dgm:pt modelId="{793C6015-33DE-4541-8A54-4F12347082A3}" type="pres">
      <dgm:prSet presAssocID="{5148F8C3-B1E5-488A-A7FB-80A7F30AD2BF}" presName="hierRoot2" presStyleCnt="0">
        <dgm:presLayoutVars>
          <dgm:hierBranch val="init"/>
        </dgm:presLayoutVars>
      </dgm:prSet>
      <dgm:spPr/>
    </dgm:pt>
    <dgm:pt modelId="{8D81404B-70B3-43A8-B8B7-15D9BE1D1A5B}" type="pres">
      <dgm:prSet presAssocID="{5148F8C3-B1E5-488A-A7FB-80A7F30AD2BF}" presName="rootComposite" presStyleCnt="0"/>
      <dgm:spPr/>
    </dgm:pt>
    <dgm:pt modelId="{5FBB975F-E938-41FF-AF36-7B351874F419}" type="pres">
      <dgm:prSet presAssocID="{5148F8C3-B1E5-488A-A7FB-80A7F30AD2BF}" presName="rootText" presStyleLbl="node4" presStyleIdx="3" presStyleCnt="5">
        <dgm:presLayoutVars>
          <dgm:chPref val="3"/>
        </dgm:presLayoutVars>
      </dgm:prSet>
      <dgm:spPr/>
    </dgm:pt>
    <dgm:pt modelId="{476666E3-6B99-4589-B84A-69BF74F251D1}" type="pres">
      <dgm:prSet presAssocID="{5148F8C3-B1E5-488A-A7FB-80A7F30AD2BF}" presName="rootConnector" presStyleLbl="node4" presStyleIdx="3" presStyleCnt="5"/>
      <dgm:spPr/>
    </dgm:pt>
    <dgm:pt modelId="{CE382998-E74C-4FCD-BF00-42A918475732}" type="pres">
      <dgm:prSet presAssocID="{5148F8C3-B1E5-488A-A7FB-80A7F30AD2BF}" presName="hierChild4" presStyleCnt="0"/>
      <dgm:spPr/>
    </dgm:pt>
    <dgm:pt modelId="{CDF7F4A4-F4BE-489F-8888-85B16254A9E5}" type="pres">
      <dgm:prSet presAssocID="{5148F8C3-B1E5-488A-A7FB-80A7F30AD2BF}" presName="hierChild5" presStyleCnt="0"/>
      <dgm:spPr/>
    </dgm:pt>
    <dgm:pt modelId="{6E5F2369-6BDF-4F64-9D93-B5A18696F139}" type="pres">
      <dgm:prSet presAssocID="{F5533707-BCCA-4FD2-8E75-2173EFBB0FE9}" presName="Name37" presStyleLbl="parChTrans1D4" presStyleIdx="4" presStyleCnt="5"/>
      <dgm:spPr/>
    </dgm:pt>
    <dgm:pt modelId="{74FA41E1-6CCE-4FB3-9C8A-AEB59E148A7E}" type="pres">
      <dgm:prSet presAssocID="{3D71FEE7-1918-4D3E-9997-2E6FED779286}" presName="hierRoot2" presStyleCnt="0">
        <dgm:presLayoutVars>
          <dgm:hierBranch val="init"/>
        </dgm:presLayoutVars>
      </dgm:prSet>
      <dgm:spPr/>
    </dgm:pt>
    <dgm:pt modelId="{4A266976-478C-4D32-8021-32E50AC4C78A}" type="pres">
      <dgm:prSet presAssocID="{3D71FEE7-1918-4D3E-9997-2E6FED779286}" presName="rootComposite" presStyleCnt="0"/>
      <dgm:spPr/>
    </dgm:pt>
    <dgm:pt modelId="{A3A3A345-CA1C-40BF-9FB9-AA000983BA1D}" type="pres">
      <dgm:prSet presAssocID="{3D71FEE7-1918-4D3E-9997-2E6FED779286}" presName="rootText" presStyleLbl="node4" presStyleIdx="4" presStyleCnt="5">
        <dgm:presLayoutVars>
          <dgm:chPref val="3"/>
        </dgm:presLayoutVars>
      </dgm:prSet>
      <dgm:spPr/>
    </dgm:pt>
    <dgm:pt modelId="{A40EE354-C16B-4159-A16F-A9B5A0B6EA8E}" type="pres">
      <dgm:prSet presAssocID="{3D71FEE7-1918-4D3E-9997-2E6FED779286}" presName="rootConnector" presStyleLbl="node4" presStyleIdx="4" presStyleCnt="5"/>
      <dgm:spPr/>
    </dgm:pt>
    <dgm:pt modelId="{F374FADC-44E6-4063-8E60-EA6C174FFBF7}" type="pres">
      <dgm:prSet presAssocID="{3D71FEE7-1918-4D3E-9997-2E6FED779286}" presName="hierChild4" presStyleCnt="0"/>
      <dgm:spPr/>
    </dgm:pt>
    <dgm:pt modelId="{3EE212CA-666A-4C5C-BD8E-44BFE3D80F86}" type="pres">
      <dgm:prSet presAssocID="{3D71FEE7-1918-4D3E-9997-2E6FED779286}" presName="hierChild5" presStyleCnt="0"/>
      <dgm:spPr/>
    </dgm:pt>
    <dgm:pt modelId="{7D5521CE-2FDE-49AB-8226-10A6F5519714}" type="pres">
      <dgm:prSet presAssocID="{855EE842-00BB-4589-AB68-F963EF686E62}" presName="hierChild5" presStyleCnt="0"/>
      <dgm:spPr/>
    </dgm:pt>
    <dgm:pt modelId="{3EC0E3A7-CCD4-48E4-86EF-C655A7A8F99D}" type="pres">
      <dgm:prSet presAssocID="{5901E0F8-67F5-4F6B-A7B9-3E4D270A0299}" presName="hierChild5" presStyleCnt="0"/>
      <dgm:spPr/>
    </dgm:pt>
    <dgm:pt modelId="{0A62B0BB-BA6A-436C-98B2-932F30E51E6A}" type="pres">
      <dgm:prSet presAssocID="{044DE6A1-A40F-47AA-A2E9-8417FF3E53C9}" presName="hierChild3" presStyleCnt="0"/>
      <dgm:spPr/>
    </dgm:pt>
  </dgm:ptLst>
  <dgm:cxnLst>
    <dgm:cxn modelId="{6D51C100-9D53-4F8B-9750-8AAB34A537A7}" type="presOf" srcId="{A8AAD7CE-691D-4CBC-BA7C-4FD766DBEB26}" destId="{DF25D56C-383F-454D-928B-1B8285049CB8}" srcOrd="0" destOrd="0" presId="urn:microsoft.com/office/officeart/2005/8/layout/orgChart1"/>
    <dgm:cxn modelId="{DBDCF107-E722-4FEF-95FC-D7B7655B34D8}" type="presOf" srcId="{4DD11676-D07E-4D4A-ACEE-157412E3104B}" destId="{77B14766-DDB0-40EA-91D2-EED05358D7DC}" srcOrd="0" destOrd="0" presId="urn:microsoft.com/office/officeart/2005/8/layout/orgChart1"/>
    <dgm:cxn modelId="{A35C320A-4C94-499B-8FCB-9BC41B293E78}" type="presOf" srcId="{03DFA3F5-37B2-4A14-9752-E9A339348D68}" destId="{F0A92A00-DF6E-479B-96A2-E49930072890}" srcOrd="0" destOrd="0" presId="urn:microsoft.com/office/officeart/2005/8/layout/orgChart1"/>
    <dgm:cxn modelId="{C3270D28-50AA-44CA-A3DC-9CF44AAE07AC}" type="presOf" srcId="{580FB579-38C4-44DC-A1B0-9DCE1F10BDD7}" destId="{83B15438-6407-42A4-B02E-D2EB4FE26B4A}" srcOrd="0" destOrd="0" presId="urn:microsoft.com/office/officeart/2005/8/layout/orgChart1"/>
    <dgm:cxn modelId="{C2E74639-49CC-4073-BCAF-D332B0D00C54}" srcId="{855EE842-00BB-4589-AB68-F963EF686E62}" destId="{5148F8C3-B1E5-488A-A7FB-80A7F30AD2BF}" srcOrd="2" destOrd="0" parTransId="{03DFA3F5-37B2-4A14-9752-E9A339348D68}" sibTransId="{EB20B6FA-4864-48C9-87B6-58A05B32653C}"/>
    <dgm:cxn modelId="{EFD2AB5C-8095-4473-93BE-EBC96BBE16FE}" srcId="{ACCCC0C7-4766-4E04-AC1C-9F429CC49254}" destId="{4F5A9906-2032-4C55-ACAB-FC1CDE53D26E}" srcOrd="0" destOrd="0" parTransId="{A8AAD7CE-691D-4CBC-BA7C-4FD766DBEB26}" sibTransId="{5E033E8B-5AC7-499F-B92B-A6A042EA9282}"/>
    <dgm:cxn modelId="{F92EC541-A168-462B-9D68-AD5B3AB241DE}" type="presOf" srcId="{35BA36CB-8FD1-45A7-8F94-27622A3BE3D1}" destId="{A64F4562-1163-4C52-910B-8B1B85775C28}" srcOrd="0" destOrd="0" presId="urn:microsoft.com/office/officeart/2005/8/layout/orgChart1"/>
    <dgm:cxn modelId="{75C19C63-198A-459E-BD71-FAA593808B96}" srcId="{5901E0F8-67F5-4F6B-A7B9-3E4D270A0299}" destId="{855EE842-00BB-4589-AB68-F963EF686E62}" srcOrd="0" destOrd="0" parTransId="{4DD11676-D07E-4D4A-ACEE-157412E3104B}" sibTransId="{AEB04E33-0CF2-43B2-99EB-31A0BB1B77E4}"/>
    <dgm:cxn modelId="{0D3D2269-4446-48CA-AE5E-A20C1895048D}" srcId="{044DE6A1-A40F-47AA-A2E9-8417FF3E53C9}" destId="{5901E0F8-67F5-4F6B-A7B9-3E4D270A0299}" srcOrd="0" destOrd="0" parTransId="{35BA36CB-8FD1-45A7-8F94-27622A3BE3D1}" sibTransId="{A862176A-F792-4030-81B3-4B2169505594}"/>
    <dgm:cxn modelId="{4E505269-1373-4EBD-ADD5-30E0AE285072}" type="presOf" srcId="{3D71FEE7-1918-4D3E-9997-2E6FED779286}" destId="{A3A3A345-CA1C-40BF-9FB9-AA000983BA1D}" srcOrd="0" destOrd="0" presId="urn:microsoft.com/office/officeart/2005/8/layout/orgChart1"/>
    <dgm:cxn modelId="{7B6E2772-5306-4F70-909D-6D428B312251}" type="presOf" srcId="{ACCCC0C7-4766-4E04-AC1C-9F429CC49254}" destId="{92D31B77-5364-4ECD-8D80-F917C3741F0E}" srcOrd="1" destOrd="0" presId="urn:microsoft.com/office/officeart/2005/8/layout/orgChart1"/>
    <dgm:cxn modelId="{A44C5F73-857A-4A6B-9FAC-2C210D8170C7}" type="presOf" srcId="{ACCCC0C7-4766-4E04-AC1C-9F429CC49254}" destId="{1449C15E-3935-4F26-9367-C5276395816A}" srcOrd="0" destOrd="0" presId="urn:microsoft.com/office/officeart/2005/8/layout/orgChart1"/>
    <dgm:cxn modelId="{8BB2E955-88E8-49C2-82A0-C52F994DC7EA}" type="presOf" srcId="{855EE842-00BB-4589-AB68-F963EF686E62}" destId="{DC78DF18-C6FE-4937-8AF7-28B06A0A8019}" srcOrd="1" destOrd="0" presId="urn:microsoft.com/office/officeart/2005/8/layout/orgChart1"/>
    <dgm:cxn modelId="{A9C4DE58-D328-414D-A00D-570161702CC1}" type="presOf" srcId="{5901E0F8-67F5-4F6B-A7B9-3E4D270A0299}" destId="{4498A358-5B0C-4F1C-88F2-2F56193058B5}" srcOrd="0" destOrd="0" presId="urn:microsoft.com/office/officeart/2005/8/layout/orgChart1"/>
    <dgm:cxn modelId="{0D1CFF7A-A368-4AF9-91AA-3505A7252BCE}" type="presOf" srcId="{855EE842-00BB-4589-AB68-F963EF686E62}" destId="{53596303-2AB1-4DDD-9B43-AE4490E5D691}" srcOrd="0" destOrd="0" presId="urn:microsoft.com/office/officeart/2005/8/layout/orgChart1"/>
    <dgm:cxn modelId="{5EABE57E-52B0-4B89-88F1-C01B8A57AAED}" srcId="{855EE842-00BB-4589-AB68-F963EF686E62}" destId="{3D71FEE7-1918-4D3E-9997-2E6FED779286}" srcOrd="3" destOrd="0" parTransId="{F5533707-BCCA-4FD2-8E75-2173EFBB0FE9}" sibTransId="{D35C1E1A-9A70-4734-AD9D-1B39BB7F40D5}"/>
    <dgm:cxn modelId="{DC758486-BD8C-4E00-8265-95E754D69AC1}" type="presOf" srcId="{5148F8C3-B1E5-488A-A7FB-80A7F30AD2BF}" destId="{476666E3-6B99-4589-B84A-69BF74F251D1}" srcOrd="1" destOrd="0" presId="urn:microsoft.com/office/officeart/2005/8/layout/orgChart1"/>
    <dgm:cxn modelId="{AE060887-B6A3-47DF-8B6F-1721D1D6AD35}" type="presOf" srcId="{5A8AC445-2568-4955-8D15-9051CEDA63FA}" destId="{4B090F28-97D6-4701-8A73-19600350028B}" srcOrd="0" destOrd="0" presId="urn:microsoft.com/office/officeart/2005/8/layout/orgChart1"/>
    <dgm:cxn modelId="{D18BA39C-8E2A-4FA7-B2EC-4D085E34C2A4}" type="presOf" srcId="{4F5A9906-2032-4C55-ACAB-FC1CDE53D26E}" destId="{A6AA050C-4C0B-4E34-B28B-9DA08E9604E2}" srcOrd="1" destOrd="0" presId="urn:microsoft.com/office/officeart/2005/8/layout/orgChart1"/>
    <dgm:cxn modelId="{989EB3A0-3561-4C67-A63C-D736EBFB5C8D}" srcId="{855EE842-00BB-4589-AB68-F963EF686E62}" destId="{5A8AC445-2568-4955-8D15-9051CEDA63FA}" srcOrd="1" destOrd="0" parTransId="{80860438-83CE-43DC-ABB4-108C6D892BD0}" sibTransId="{4C4FF11E-ABD1-40C9-AE23-9A29EE653041}"/>
    <dgm:cxn modelId="{3CAA2BA7-1D61-4C23-B626-A35CFE4735CB}" type="presOf" srcId="{3D71FEE7-1918-4D3E-9997-2E6FED779286}" destId="{A40EE354-C16B-4159-A16F-A9B5A0B6EA8E}" srcOrd="1" destOrd="0" presId="urn:microsoft.com/office/officeart/2005/8/layout/orgChart1"/>
    <dgm:cxn modelId="{39B50DAB-9618-482D-B573-47886ADE3BCA}" type="presOf" srcId="{5148F8C3-B1E5-488A-A7FB-80A7F30AD2BF}" destId="{5FBB975F-E938-41FF-AF36-7B351874F419}" srcOrd="0" destOrd="0" presId="urn:microsoft.com/office/officeart/2005/8/layout/orgChart1"/>
    <dgm:cxn modelId="{7F9BA6AB-D4A5-44EC-8271-1488ECC51CFA}" srcId="{855EE842-00BB-4589-AB68-F963EF686E62}" destId="{ACCCC0C7-4766-4E04-AC1C-9F429CC49254}" srcOrd="0" destOrd="0" parTransId="{FF70B74E-E107-4880-B778-2A010A242923}" sibTransId="{AAF53EEA-0690-49E9-908A-269BCFBB79B9}"/>
    <dgm:cxn modelId="{A6FC39B3-9D1B-46FA-AFAD-14EA60856585}" type="presOf" srcId="{5A8AC445-2568-4955-8D15-9051CEDA63FA}" destId="{CFCD0ED1-3B1B-4E2B-961C-D78791CBD9BF}" srcOrd="1" destOrd="0" presId="urn:microsoft.com/office/officeart/2005/8/layout/orgChart1"/>
    <dgm:cxn modelId="{5367CDBF-2DAE-4760-B658-A2136286CDCA}" type="presOf" srcId="{044DE6A1-A40F-47AA-A2E9-8417FF3E53C9}" destId="{166E4107-2D7D-4B2E-9AEB-B2BAB26BCE40}" srcOrd="0" destOrd="0" presId="urn:microsoft.com/office/officeart/2005/8/layout/orgChart1"/>
    <dgm:cxn modelId="{2EBC73D7-8836-4948-B701-86D11466EB86}" type="presOf" srcId="{044DE6A1-A40F-47AA-A2E9-8417FF3E53C9}" destId="{52455584-0E5D-4837-A036-C537102E8CF9}" srcOrd="1" destOrd="0" presId="urn:microsoft.com/office/officeart/2005/8/layout/orgChart1"/>
    <dgm:cxn modelId="{7177FFE0-267C-46A3-9C95-9F938BF9D237}" type="presOf" srcId="{4F5A9906-2032-4C55-ACAB-FC1CDE53D26E}" destId="{D8D2BA23-470E-46CD-AC5C-1212FEB128F5}" srcOrd="0" destOrd="0" presId="urn:microsoft.com/office/officeart/2005/8/layout/orgChart1"/>
    <dgm:cxn modelId="{584452ED-ADD1-4C36-A310-0D7CF7221265}" srcId="{580FB579-38C4-44DC-A1B0-9DCE1F10BDD7}" destId="{044DE6A1-A40F-47AA-A2E9-8417FF3E53C9}" srcOrd="0" destOrd="0" parTransId="{6028E237-A81E-4B5A-BD0E-CD6EEF2DBEC9}" sibTransId="{3E83FB2F-0269-4A03-A001-034E64B2D537}"/>
    <dgm:cxn modelId="{AE2B79EE-E9C6-41BC-A650-01BEA9379FF0}" type="presOf" srcId="{5901E0F8-67F5-4F6B-A7B9-3E4D270A0299}" destId="{23ABD547-C100-4D0C-9FF1-ED7B16E9DECC}" srcOrd="1" destOrd="0" presId="urn:microsoft.com/office/officeart/2005/8/layout/orgChart1"/>
    <dgm:cxn modelId="{F08F09F6-4A1A-4900-90C0-BAD064AC1CFC}" type="presOf" srcId="{80860438-83CE-43DC-ABB4-108C6D892BD0}" destId="{BA04D7EF-681B-4B56-9709-81FA936BADD2}" srcOrd="0" destOrd="0" presId="urn:microsoft.com/office/officeart/2005/8/layout/orgChart1"/>
    <dgm:cxn modelId="{5E7F48F6-5CE3-4864-848E-5777A6B1D684}" type="presOf" srcId="{FF70B74E-E107-4880-B778-2A010A242923}" destId="{4668709E-3CA9-4C6A-9E66-3D0CEF3A6878}" srcOrd="0" destOrd="0" presId="urn:microsoft.com/office/officeart/2005/8/layout/orgChart1"/>
    <dgm:cxn modelId="{499732FF-2110-4773-B2BA-37B08793F705}" type="presOf" srcId="{F5533707-BCCA-4FD2-8E75-2173EFBB0FE9}" destId="{6E5F2369-6BDF-4F64-9D93-B5A18696F139}" srcOrd="0" destOrd="0" presId="urn:microsoft.com/office/officeart/2005/8/layout/orgChart1"/>
    <dgm:cxn modelId="{FF58D8ED-E3C7-4B2B-A71F-B5C2EFEB518C}" type="presParOf" srcId="{83B15438-6407-42A4-B02E-D2EB4FE26B4A}" destId="{48B898AA-8621-4590-AB68-DE2C791EA173}" srcOrd="0" destOrd="0" presId="urn:microsoft.com/office/officeart/2005/8/layout/orgChart1"/>
    <dgm:cxn modelId="{15227E9E-A8F7-4389-A1D3-9B843E50B32A}" type="presParOf" srcId="{48B898AA-8621-4590-AB68-DE2C791EA173}" destId="{3F17A61B-8589-43ED-9989-707A3C396FCD}" srcOrd="0" destOrd="0" presId="urn:microsoft.com/office/officeart/2005/8/layout/orgChart1"/>
    <dgm:cxn modelId="{B6A40381-4493-4A04-9C01-9A5FF930B895}" type="presParOf" srcId="{3F17A61B-8589-43ED-9989-707A3C396FCD}" destId="{166E4107-2D7D-4B2E-9AEB-B2BAB26BCE40}" srcOrd="0" destOrd="0" presId="urn:microsoft.com/office/officeart/2005/8/layout/orgChart1"/>
    <dgm:cxn modelId="{155D624C-D201-4E41-A10D-A1C0F416CF07}" type="presParOf" srcId="{3F17A61B-8589-43ED-9989-707A3C396FCD}" destId="{52455584-0E5D-4837-A036-C537102E8CF9}" srcOrd="1" destOrd="0" presId="urn:microsoft.com/office/officeart/2005/8/layout/orgChart1"/>
    <dgm:cxn modelId="{349BA487-2C3B-429E-8F70-5C2E2782E5CD}" type="presParOf" srcId="{48B898AA-8621-4590-AB68-DE2C791EA173}" destId="{98F7D8A1-754B-41BF-BC57-638BDA8B1C9C}" srcOrd="1" destOrd="0" presId="urn:microsoft.com/office/officeart/2005/8/layout/orgChart1"/>
    <dgm:cxn modelId="{77D665CF-10B8-44AD-993F-B6AF97DD15B1}" type="presParOf" srcId="{98F7D8A1-754B-41BF-BC57-638BDA8B1C9C}" destId="{A64F4562-1163-4C52-910B-8B1B85775C28}" srcOrd="0" destOrd="0" presId="urn:microsoft.com/office/officeart/2005/8/layout/orgChart1"/>
    <dgm:cxn modelId="{2327E2C4-CF21-4FF4-BDA8-ACAE89289A1C}" type="presParOf" srcId="{98F7D8A1-754B-41BF-BC57-638BDA8B1C9C}" destId="{C9BE89C9-C88E-448B-B0EC-E3CC7B36FAC6}" srcOrd="1" destOrd="0" presId="urn:microsoft.com/office/officeart/2005/8/layout/orgChart1"/>
    <dgm:cxn modelId="{63C54407-E3C7-43DE-8DFE-7C89F7B75308}" type="presParOf" srcId="{C9BE89C9-C88E-448B-B0EC-E3CC7B36FAC6}" destId="{0568D87B-18B7-4DA8-A9DE-FDD9285A98CF}" srcOrd="0" destOrd="0" presId="urn:microsoft.com/office/officeart/2005/8/layout/orgChart1"/>
    <dgm:cxn modelId="{DD6FE389-2443-40F9-8251-D84C675FDB28}" type="presParOf" srcId="{0568D87B-18B7-4DA8-A9DE-FDD9285A98CF}" destId="{4498A358-5B0C-4F1C-88F2-2F56193058B5}" srcOrd="0" destOrd="0" presId="urn:microsoft.com/office/officeart/2005/8/layout/orgChart1"/>
    <dgm:cxn modelId="{15E84383-B05B-4C26-A93D-9EC1ED9E6955}" type="presParOf" srcId="{0568D87B-18B7-4DA8-A9DE-FDD9285A98CF}" destId="{23ABD547-C100-4D0C-9FF1-ED7B16E9DECC}" srcOrd="1" destOrd="0" presId="urn:microsoft.com/office/officeart/2005/8/layout/orgChart1"/>
    <dgm:cxn modelId="{53619F15-3C55-4DD8-9D3E-5C296E3D9197}" type="presParOf" srcId="{C9BE89C9-C88E-448B-B0EC-E3CC7B36FAC6}" destId="{6E69E1D6-5D10-41EB-9884-3F185BC9B6B4}" srcOrd="1" destOrd="0" presId="urn:microsoft.com/office/officeart/2005/8/layout/orgChart1"/>
    <dgm:cxn modelId="{3D9DC22A-5569-4D9B-8025-987D29930CA4}" type="presParOf" srcId="{6E69E1D6-5D10-41EB-9884-3F185BC9B6B4}" destId="{77B14766-DDB0-40EA-91D2-EED05358D7DC}" srcOrd="0" destOrd="0" presId="urn:microsoft.com/office/officeart/2005/8/layout/orgChart1"/>
    <dgm:cxn modelId="{9A80725B-7CAD-4007-ABBE-5AE203A17BCD}" type="presParOf" srcId="{6E69E1D6-5D10-41EB-9884-3F185BC9B6B4}" destId="{50DB9B7F-1EF4-4A4E-8AA4-E7C68B08DC0D}" srcOrd="1" destOrd="0" presId="urn:microsoft.com/office/officeart/2005/8/layout/orgChart1"/>
    <dgm:cxn modelId="{4367324F-EA7F-45D5-9B8D-95E09943B139}" type="presParOf" srcId="{50DB9B7F-1EF4-4A4E-8AA4-E7C68B08DC0D}" destId="{6DF59C13-D19D-4171-82D7-9D88F9F1ACC7}" srcOrd="0" destOrd="0" presId="urn:microsoft.com/office/officeart/2005/8/layout/orgChart1"/>
    <dgm:cxn modelId="{47E1C26E-8D1E-4611-9030-5B4C0F18260F}" type="presParOf" srcId="{6DF59C13-D19D-4171-82D7-9D88F9F1ACC7}" destId="{53596303-2AB1-4DDD-9B43-AE4490E5D691}" srcOrd="0" destOrd="0" presId="urn:microsoft.com/office/officeart/2005/8/layout/orgChart1"/>
    <dgm:cxn modelId="{363165B3-7066-4975-A213-45F729405104}" type="presParOf" srcId="{6DF59C13-D19D-4171-82D7-9D88F9F1ACC7}" destId="{DC78DF18-C6FE-4937-8AF7-28B06A0A8019}" srcOrd="1" destOrd="0" presId="urn:microsoft.com/office/officeart/2005/8/layout/orgChart1"/>
    <dgm:cxn modelId="{EC9C46A1-37E5-463E-892E-C487CEB76E24}" type="presParOf" srcId="{50DB9B7F-1EF4-4A4E-8AA4-E7C68B08DC0D}" destId="{6072281F-0067-4DD0-A5E6-C458BBF5CCAE}" srcOrd="1" destOrd="0" presId="urn:microsoft.com/office/officeart/2005/8/layout/orgChart1"/>
    <dgm:cxn modelId="{E5F578BA-13D3-441B-8DB4-EE1C1654C06E}" type="presParOf" srcId="{6072281F-0067-4DD0-A5E6-C458BBF5CCAE}" destId="{4668709E-3CA9-4C6A-9E66-3D0CEF3A6878}" srcOrd="0" destOrd="0" presId="urn:microsoft.com/office/officeart/2005/8/layout/orgChart1"/>
    <dgm:cxn modelId="{4F8A9E7F-A72C-4037-B483-7E211749E968}" type="presParOf" srcId="{6072281F-0067-4DD0-A5E6-C458BBF5CCAE}" destId="{37DDABE5-42F4-4CDF-BF6B-16315277EC99}" srcOrd="1" destOrd="0" presId="urn:microsoft.com/office/officeart/2005/8/layout/orgChart1"/>
    <dgm:cxn modelId="{4BCF25EE-24AD-4038-9AAE-BC668F2AC013}" type="presParOf" srcId="{37DDABE5-42F4-4CDF-BF6B-16315277EC99}" destId="{146E001E-C2BA-4132-9C4F-B3F79FC2E45C}" srcOrd="0" destOrd="0" presId="urn:microsoft.com/office/officeart/2005/8/layout/orgChart1"/>
    <dgm:cxn modelId="{830A2F09-FE46-44D9-82D4-2A5F412CD31E}" type="presParOf" srcId="{146E001E-C2BA-4132-9C4F-B3F79FC2E45C}" destId="{1449C15E-3935-4F26-9367-C5276395816A}" srcOrd="0" destOrd="0" presId="urn:microsoft.com/office/officeart/2005/8/layout/orgChart1"/>
    <dgm:cxn modelId="{5FD3861D-61F1-40F4-9CDE-6E1BA7B14451}" type="presParOf" srcId="{146E001E-C2BA-4132-9C4F-B3F79FC2E45C}" destId="{92D31B77-5364-4ECD-8D80-F917C3741F0E}" srcOrd="1" destOrd="0" presId="urn:microsoft.com/office/officeart/2005/8/layout/orgChart1"/>
    <dgm:cxn modelId="{212686BF-F450-4793-B52C-76111A9FB033}" type="presParOf" srcId="{37DDABE5-42F4-4CDF-BF6B-16315277EC99}" destId="{F0C8CBDD-A4AC-459A-B589-544465C499D2}" srcOrd="1" destOrd="0" presId="urn:microsoft.com/office/officeart/2005/8/layout/orgChart1"/>
    <dgm:cxn modelId="{587EF11A-7CDB-4B6F-9239-D372A5287199}" type="presParOf" srcId="{F0C8CBDD-A4AC-459A-B589-544465C499D2}" destId="{DF25D56C-383F-454D-928B-1B8285049CB8}" srcOrd="0" destOrd="0" presId="urn:microsoft.com/office/officeart/2005/8/layout/orgChart1"/>
    <dgm:cxn modelId="{0561F38D-7DA9-4268-8CCB-B0B37F12B0F5}" type="presParOf" srcId="{F0C8CBDD-A4AC-459A-B589-544465C499D2}" destId="{59E88865-C233-4C98-9E3D-4D6C07573C6B}" srcOrd="1" destOrd="0" presId="urn:microsoft.com/office/officeart/2005/8/layout/orgChart1"/>
    <dgm:cxn modelId="{BDDDBED5-664B-4171-87A5-30DDFDE06411}" type="presParOf" srcId="{59E88865-C233-4C98-9E3D-4D6C07573C6B}" destId="{D4AB9148-0264-4413-9CB3-B089F79E9490}" srcOrd="0" destOrd="0" presId="urn:microsoft.com/office/officeart/2005/8/layout/orgChart1"/>
    <dgm:cxn modelId="{57C2D52B-6F72-428D-889C-6FE2D1AFD052}" type="presParOf" srcId="{D4AB9148-0264-4413-9CB3-B089F79E9490}" destId="{D8D2BA23-470E-46CD-AC5C-1212FEB128F5}" srcOrd="0" destOrd="0" presId="urn:microsoft.com/office/officeart/2005/8/layout/orgChart1"/>
    <dgm:cxn modelId="{0F1E3C39-5F4B-41C5-971D-592BABDEA53F}" type="presParOf" srcId="{D4AB9148-0264-4413-9CB3-B089F79E9490}" destId="{A6AA050C-4C0B-4E34-B28B-9DA08E9604E2}" srcOrd="1" destOrd="0" presId="urn:microsoft.com/office/officeart/2005/8/layout/orgChart1"/>
    <dgm:cxn modelId="{BBE50C18-2410-4D60-A1EE-089E77DFBC88}" type="presParOf" srcId="{59E88865-C233-4C98-9E3D-4D6C07573C6B}" destId="{A5E9A1DD-2887-4E40-9651-AC359A0E68A3}" srcOrd="1" destOrd="0" presId="urn:microsoft.com/office/officeart/2005/8/layout/orgChart1"/>
    <dgm:cxn modelId="{973CD633-375C-4EB2-8889-BB4148D4703F}" type="presParOf" srcId="{59E88865-C233-4C98-9E3D-4D6C07573C6B}" destId="{4FC22AD1-F27D-4E9E-AFE0-85C59FA5C494}" srcOrd="2" destOrd="0" presId="urn:microsoft.com/office/officeart/2005/8/layout/orgChart1"/>
    <dgm:cxn modelId="{E45E4355-FF6E-4D62-A4D6-1E53740A7CB5}" type="presParOf" srcId="{37DDABE5-42F4-4CDF-BF6B-16315277EC99}" destId="{69996037-BA93-4784-A037-DA5136BC0C0B}" srcOrd="2" destOrd="0" presId="urn:microsoft.com/office/officeart/2005/8/layout/orgChart1"/>
    <dgm:cxn modelId="{E3C5994B-FDCC-413D-B40E-22252E34FE2C}" type="presParOf" srcId="{6072281F-0067-4DD0-A5E6-C458BBF5CCAE}" destId="{BA04D7EF-681B-4B56-9709-81FA936BADD2}" srcOrd="2" destOrd="0" presId="urn:microsoft.com/office/officeart/2005/8/layout/orgChart1"/>
    <dgm:cxn modelId="{14705373-D2DB-4603-9F73-C46F144C4BFF}" type="presParOf" srcId="{6072281F-0067-4DD0-A5E6-C458BBF5CCAE}" destId="{1E396F87-9D0B-4D4E-85D3-6EE536F08EF6}" srcOrd="3" destOrd="0" presId="urn:microsoft.com/office/officeart/2005/8/layout/orgChart1"/>
    <dgm:cxn modelId="{9CAB3F96-6F1F-42AB-93EC-8923EABED526}" type="presParOf" srcId="{1E396F87-9D0B-4D4E-85D3-6EE536F08EF6}" destId="{C488CDDA-E778-4B27-A054-1731CF1C4C96}" srcOrd="0" destOrd="0" presId="urn:microsoft.com/office/officeart/2005/8/layout/orgChart1"/>
    <dgm:cxn modelId="{C7F3AD72-176E-4365-9A97-56B2A619E721}" type="presParOf" srcId="{C488CDDA-E778-4B27-A054-1731CF1C4C96}" destId="{4B090F28-97D6-4701-8A73-19600350028B}" srcOrd="0" destOrd="0" presId="urn:microsoft.com/office/officeart/2005/8/layout/orgChart1"/>
    <dgm:cxn modelId="{8705B255-A579-486A-A132-C900AB980B10}" type="presParOf" srcId="{C488CDDA-E778-4B27-A054-1731CF1C4C96}" destId="{CFCD0ED1-3B1B-4E2B-961C-D78791CBD9BF}" srcOrd="1" destOrd="0" presId="urn:microsoft.com/office/officeart/2005/8/layout/orgChart1"/>
    <dgm:cxn modelId="{2EDDF1B4-7B16-44C5-8B51-85EBBC98D184}" type="presParOf" srcId="{1E396F87-9D0B-4D4E-85D3-6EE536F08EF6}" destId="{B6404DE9-B510-4D28-B117-5CBC7FE51654}" srcOrd="1" destOrd="0" presId="urn:microsoft.com/office/officeart/2005/8/layout/orgChart1"/>
    <dgm:cxn modelId="{E40CDE75-87F8-4A89-9B34-424553A7BC6A}" type="presParOf" srcId="{1E396F87-9D0B-4D4E-85D3-6EE536F08EF6}" destId="{6827B8A4-8589-431D-BC9F-5240C65F10AB}" srcOrd="2" destOrd="0" presId="urn:microsoft.com/office/officeart/2005/8/layout/orgChart1"/>
    <dgm:cxn modelId="{9EB96825-D32B-4AC9-B77F-A3F02E615E1A}" type="presParOf" srcId="{6072281F-0067-4DD0-A5E6-C458BBF5CCAE}" destId="{F0A92A00-DF6E-479B-96A2-E49930072890}" srcOrd="4" destOrd="0" presId="urn:microsoft.com/office/officeart/2005/8/layout/orgChart1"/>
    <dgm:cxn modelId="{879A1887-4C56-4207-BF00-7C6088301A0C}" type="presParOf" srcId="{6072281F-0067-4DD0-A5E6-C458BBF5CCAE}" destId="{793C6015-33DE-4541-8A54-4F12347082A3}" srcOrd="5" destOrd="0" presId="urn:microsoft.com/office/officeart/2005/8/layout/orgChart1"/>
    <dgm:cxn modelId="{8105C9BB-89A2-45F7-A616-F3BE8211D633}" type="presParOf" srcId="{793C6015-33DE-4541-8A54-4F12347082A3}" destId="{8D81404B-70B3-43A8-B8B7-15D9BE1D1A5B}" srcOrd="0" destOrd="0" presId="urn:microsoft.com/office/officeart/2005/8/layout/orgChart1"/>
    <dgm:cxn modelId="{B1942EB2-C12F-4FF5-B406-DB6522072C49}" type="presParOf" srcId="{8D81404B-70B3-43A8-B8B7-15D9BE1D1A5B}" destId="{5FBB975F-E938-41FF-AF36-7B351874F419}" srcOrd="0" destOrd="0" presId="urn:microsoft.com/office/officeart/2005/8/layout/orgChart1"/>
    <dgm:cxn modelId="{B552BA2D-C1A0-45BF-A272-C07756B83104}" type="presParOf" srcId="{8D81404B-70B3-43A8-B8B7-15D9BE1D1A5B}" destId="{476666E3-6B99-4589-B84A-69BF74F251D1}" srcOrd="1" destOrd="0" presId="urn:microsoft.com/office/officeart/2005/8/layout/orgChart1"/>
    <dgm:cxn modelId="{B8060529-64B9-4579-ADCF-3697B7E38C73}" type="presParOf" srcId="{793C6015-33DE-4541-8A54-4F12347082A3}" destId="{CE382998-E74C-4FCD-BF00-42A918475732}" srcOrd="1" destOrd="0" presId="urn:microsoft.com/office/officeart/2005/8/layout/orgChart1"/>
    <dgm:cxn modelId="{76C561A1-EE74-46C9-97B6-D0424B187E25}" type="presParOf" srcId="{793C6015-33DE-4541-8A54-4F12347082A3}" destId="{CDF7F4A4-F4BE-489F-8888-85B16254A9E5}" srcOrd="2" destOrd="0" presId="urn:microsoft.com/office/officeart/2005/8/layout/orgChart1"/>
    <dgm:cxn modelId="{46A7F9D5-760A-49E6-B219-0A19FC842F68}" type="presParOf" srcId="{6072281F-0067-4DD0-A5E6-C458BBF5CCAE}" destId="{6E5F2369-6BDF-4F64-9D93-B5A18696F139}" srcOrd="6" destOrd="0" presId="urn:microsoft.com/office/officeart/2005/8/layout/orgChart1"/>
    <dgm:cxn modelId="{E7E795CA-D327-4406-B7AE-A517854CDA88}" type="presParOf" srcId="{6072281F-0067-4DD0-A5E6-C458BBF5CCAE}" destId="{74FA41E1-6CCE-4FB3-9C8A-AEB59E148A7E}" srcOrd="7" destOrd="0" presId="urn:microsoft.com/office/officeart/2005/8/layout/orgChart1"/>
    <dgm:cxn modelId="{11504D80-1BDF-4307-BE77-603683415F5D}" type="presParOf" srcId="{74FA41E1-6CCE-4FB3-9C8A-AEB59E148A7E}" destId="{4A266976-478C-4D32-8021-32E50AC4C78A}" srcOrd="0" destOrd="0" presId="urn:microsoft.com/office/officeart/2005/8/layout/orgChart1"/>
    <dgm:cxn modelId="{257E0F6A-7E88-4AB7-9E32-FB675A75B32F}" type="presParOf" srcId="{4A266976-478C-4D32-8021-32E50AC4C78A}" destId="{A3A3A345-CA1C-40BF-9FB9-AA000983BA1D}" srcOrd="0" destOrd="0" presId="urn:microsoft.com/office/officeart/2005/8/layout/orgChart1"/>
    <dgm:cxn modelId="{D491F13C-905C-4AFE-BB9D-F7CC666ED55E}" type="presParOf" srcId="{4A266976-478C-4D32-8021-32E50AC4C78A}" destId="{A40EE354-C16B-4159-A16F-A9B5A0B6EA8E}" srcOrd="1" destOrd="0" presId="urn:microsoft.com/office/officeart/2005/8/layout/orgChart1"/>
    <dgm:cxn modelId="{DAE46B2E-D29B-4B6D-906F-3BF1DD03F0FE}" type="presParOf" srcId="{74FA41E1-6CCE-4FB3-9C8A-AEB59E148A7E}" destId="{F374FADC-44E6-4063-8E60-EA6C174FFBF7}" srcOrd="1" destOrd="0" presId="urn:microsoft.com/office/officeart/2005/8/layout/orgChart1"/>
    <dgm:cxn modelId="{85DB3F57-FA87-4888-926E-0622BEE437F3}" type="presParOf" srcId="{74FA41E1-6CCE-4FB3-9C8A-AEB59E148A7E}" destId="{3EE212CA-666A-4C5C-BD8E-44BFE3D80F86}" srcOrd="2" destOrd="0" presId="urn:microsoft.com/office/officeart/2005/8/layout/orgChart1"/>
    <dgm:cxn modelId="{0D9EC01D-F1B0-4F7E-977E-B700B03262CD}" type="presParOf" srcId="{50DB9B7F-1EF4-4A4E-8AA4-E7C68B08DC0D}" destId="{7D5521CE-2FDE-49AB-8226-10A6F5519714}" srcOrd="2" destOrd="0" presId="urn:microsoft.com/office/officeart/2005/8/layout/orgChart1"/>
    <dgm:cxn modelId="{38CEC710-AB83-4FAA-95DA-9D90DC00CCE3}" type="presParOf" srcId="{C9BE89C9-C88E-448B-B0EC-E3CC7B36FAC6}" destId="{3EC0E3A7-CCD4-48E4-86EF-C655A7A8F99D}" srcOrd="2" destOrd="0" presId="urn:microsoft.com/office/officeart/2005/8/layout/orgChart1"/>
    <dgm:cxn modelId="{7FB0D808-464E-44F7-95EF-A8CC52482252}" type="presParOf" srcId="{48B898AA-8621-4590-AB68-DE2C791EA173}" destId="{0A62B0BB-BA6A-436C-98B2-932F30E51E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85BE04-15A3-4F7C-B3F2-663949CD19D7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F6DC54-5577-49FA-A98B-71EEA3E75D05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Tracks performance dynamically</a:t>
          </a: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B7632C9-A35C-4D7E-8A00-D5C8610E026D}" type="parTrans" cxnId="{919615B1-5660-4C51-82D5-3E3F9E88257B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D82FBCE-55C4-4E59-BC95-2836343F95EE}" type="sibTrans" cxnId="{919615B1-5660-4C51-82D5-3E3F9E88257B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1455AD8-A01A-4022-BECE-CBB593918B9D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Increases difficulty</a:t>
          </a: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97266F7-A496-44C2-9F63-AB55AE1EB0BE}" type="parTrans" cxnId="{26DBE461-DA26-4518-B941-D37AFDD89310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4D875DD-6623-4868-93C0-F55BEECA3F0A}" type="sibTrans" cxnId="{26DBE461-DA26-4518-B941-D37AFDD89310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C87367E-3536-4D40-82A9-1E30AA0C4838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If </a:t>
          </a:r>
          <a:r>
            <a:rPr lang="en-US" sz="20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User_performance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&gt; 5:</a:t>
          </a:r>
        </a:p>
      </dgm:t>
    </dgm:pt>
    <dgm:pt modelId="{1A4B852D-8347-435D-87C1-CDE417160350}" type="parTrans" cxnId="{2DA81553-0839-478D-867B-08452BFEB06A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EB4BFF-2532-4E0C-A97D-D0E7273A83A4}" type="sibTrans" cxnId="{2DA81553-0839-478D-867B-08452BFEB06A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77B19B8-F3B2-4B28-87AE-5B6AAAE35A1C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Decreases difficulty</a:t>
          </a: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03BFBCA-172A-4096-B62F-BB279DD3519D}" type="parTrans" cxnId="{6AB9B906-FF41-409D-9907-8FB3D4F2F217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B007AB1-89A3-4689-9B2B-570A5120652E}" type="sibTrans" cxnId="{6AB9B906-FF41-409D-9907-8FB3D4F2F217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D9D6A5-B712-42C8-8872-D96242D66F6F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If </a:t>
          </a:r>
          <a:r>
            <a:rPr lang="en-US" sz="20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Wrong_streak</a:t>
          </a: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&gt; 3:</a:t>
          </a:r>
        </a:p>
      </dgm:t>
    </dgm:pt>
    <dgm:pt modelId="{2C2691F3-FB0D-49EA-A4A1-B9888B8BB586}" type="parTrans" cxnId="{72D1461F-5CF9-45A7-87C6-566A6B23ED40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8660A2-1248-48B9-8F1D-3611EA3F911F}" type="sibTrans" cxnId="{72D1461F-5CF9-45A7-87C6-566A6B23ED40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0AB3934-B9FA-4054-A559-EB7BFC095C5E}">
      <dgm:prSet custT="1"/>
      <dgm:spPr/>
      <dgm:t>
        <a:bodyPr/>
        <a:lstStyle/>
        <a:p>
          <a:r>
            <a:rPr lang="en-US" sz="20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Loops “N” times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4DCBC27-8F07-4D97-853B-86C2B68411A0}" type="parTrans" cxnId="{5FBD4175-6D5F-4904-B4B3-8812113B51B7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95C80B2-94A7-4745-95A8-F38DBFAB0920}" type="sibTrans" cxnId="{5FBD4175-6D5F-4904-B4B3-8812113B51B7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17E8240-CA3E-426D-842A-EC24DBBB29BD}">
      <dgm:prSet custT="1"/>
      <dgm:spPr/>
      <dgm:t>
        <a:bodyPr/>
        <a:lstStyle/>
        <a:p>
          <a:r>
            <a:rPr lang="en-US" sz="20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Fallback to static MCQs if needed</a:t>
          </a: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62ABA86-0D75-4FB0-BABF-32164E39D365}" type="parTrans" cxnId="{0434AC45-D0EA-454D-A54C-D5D1B4505879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6CFECBA-6B84-489A-AD93-5A17926C9731}" type="sibTrans" cxnId="{0434AC45-D0EA-454D-A54C-D5D1B4505879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7FCC1A3-E920-4CA0-B234-988980FDD8BE}" type="pres">
      <dgm:prSet presAssocID="{5885BE04-15A3-4F7C-B3F2-663949CD19D7}" presName="Name0" presStyleCnt="0">
        <dgm:presLayoutVars>
          <dgm:dir/>
          <dgm:animLvl val="lvl"/>
          <dgm:resizeHandles val="exact"/>
        </dgm:presLayoutVars>
      </dgm:prSet>
      <dgm:spPr/>
    </dgm:pt>
    <dgm:pt modelId="{9AA5D52E-23CB-41F9-8635-6E56BA80EE53}" type="pres">
      <dgm:prSet presAssocID="{F1F6DC54-5577-49FA-A98B-71EEA3E75D05}" presName="linNode" presStyleCnt="0"/>
      <dgm:spPr/>
    </dgm:pt>
    <dgm:pt modelId="{1F364948-EBA5-46C8-8B16-7DFC9E0FFF96}" type="pres">
      <dgm:prSet presAssocID="{F1F6DC54-5577-49FA-A98B-71EEA3E75D0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B9991BE-8FC6-43A6-A639-F831189D3060}" type="pres">
      <dgm:prSet presAssocID="{1D82FBCE-55C4-4E59-BC95-2836343F95EE}" presName="sp" presStyleCnt="0"/>
      <dgm:spPr/>
    </dgm:pt>
    <dgm:pt modelId="{39EDA50B-3E09-4D43-BB32-DB0179982C28}" type="pres">
      <dgm:prSet presAssocID="{51455AD8-A01A-4022-BECE-CBB593918B9D}" presName="linNode" presStyleCnt="0"/>
      <dgm:spPr/>
    </dgm:pt>
    <dgm:pt modelId="{893DF173-CC20-4DDD-B79D-1D5F4A2B07E0}" type="pres">
      <dgm:prSet presAssocID="{51455AD8-A01A-4022-BECE-CBB593918B9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7FBCDE7-E48F-4C5C-A671-1427C68D0675}" type="pres">
      <dgm:prSet presAssocID="{51455AD8-A01A-4022-BECE-CBB593918B9D}" presName="descendantText" presStyleLbl="alignAccFollowNode1" presStyleIdx="0" presStyleCnt="2">
        <dgm:presLayoutVars>
          <dgm:bulletEnabled val="1"/>
        </dgm:presLayoutVars>
      </dgm:prSet>
      <dgm:spPr/>
    </dgm:pt>
    <dgm:pt modelId="{833C698B-9894-4071-95DB-C46BC0F39083}" type="pres">
      <dgm:prSet presAssocID="{F4D875DD-6623-4868-93C0-F55BEECA3F0A}" presName="sp" presStyleCnt="0"/>
      <dgm:spPr/>
    </dgm:pt>
    <dgm:pt modelId="{8DA8C42B-9CB4-44AE-98CC-F915CD6AFDF8}" type="pres">
      <dgm:prSet presAssocID="{477B19B8-F3B2-4B28-87AE-5B6AAAE35A1C}" presName="linNode" presStyleCnt="0"/>
      <dgm:spPr/>
    </dgm:pt>
    <dgm:pt modelId="{98341C05-4018-4ED9-8F92-AB401B595823}" type="pres">
      <dgm:prSet presAssocID="{477B19B8-F3B2-4B28-87AE-5B6AAAE35A1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A2C341C-7373-45F9-AA4E-970A77AF767C}" type="pres">
      <dgm:prSet presAssocID="{477B19B8-F3B2-4B28-87AE-5B6AAAE35A1C}" presName="descendantText" presStyleLbl="alignAccFollowNode1" presStyleIdx="1" presStyleCnt="2">
        <dgm:presLayoutVars>
          <dgm:bulletEnabled val="1"/>
        </dgm:presLayoutVars>
      </dgm:prSet>
      <dgm:spPr/>
    </dgm:pt>
    <dgm:pt modelId="{362706CE-C833-4B36-90EE-D35EAD6FADDD}" type="pres">
      <dgm:prSet presAssocID="{CB007AB1-89A3-4689-9B2B-570A5120652E}" presName="sp" presStyleCnt="0"/>
      <dgm:spPr/>
    </dgm:pt>
    <dgm:pt modelId="{85810FA3-110B-48D6-A583-27CAB13C5913}" type="pres">
      <dgm:prSet presAssocID="{00AB3934-B9FA-4054-A559-EB7BFC095C5E}" presName="linNode" presStyleCnt="0"/>
      <dgm:spPr/>
    </dgm:pt>
    <dgm:pt modelId="{AF821E82-96CE-4A7A-9B74-002917D98CAD}" type="pres">
      <dgm:prSet presAssocID="{00AB3934-B9FA-4054-A559-EB7BFC095C5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3DDD078-60F9-4380-ADCA-5651A70F5F0E}" type="pres">
      <dgm:prSet presAssocID="{495C80B2-94A7-4745-95A8-F38DBFAB0920}" presName="sp" presStyleCnt="0"/>
      <dgm:spPr/>
    </dgm:pt>
    <dgm:pt modelId="{CFE7F5C4-5B66-46DE-8D37-DD0022ED8D64}" type="pres">
      <dgm:prSet presAssocID="{F17E8240-CA3E-426D-842A-EC24DBBB29BD}" presName="linNode" presStyleCnt="0"/>
      <dgm:spPr/>
    </dgm:pt>
    <dgm:pt modelId="{3C143F95-8878-493E-A492-86FCB241BCC1}" type="pres">
      <dgm:prSet presAssocID="{F17E8240-CA3E-426D-842A-EC24DBBB29BD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B9B906-FF41-409D-9907-8FB3D4F2F217}" srcId="{5885BE04-15A3-4F7C-B3F2-663949CD19D7}" destId="{477B19B8-F3B2-4B28-87AE-5B6AAAE35A1C}" srcOrd="2" destOrd="0" parTransId="{B03BFBCA-172A-4096-B62F-BB279DD3519D}" sibTransId="{CB007AB1-89A3-4689-9B2B-570A5120652E}"/>
    <dgm:cxn modelId="{848AA81D-50CD-4974-AAA1-5E7948EC6452}" type="presOf" srcId="{A8D9D6A5-B712-42C8-8872-D96242D66F6F}" destId="{0A2C341C-7373-45F9-AA4E-970A77AF767C}" srcOrd="0" destOrd="0" presId="urn:microsoft.com/office/officeart/2005/8/layout/vList5"/>
    <dgm:cxn modelId="{72D1461F-5CF9-45A7-87C6-566A6B23ED40}" srcId="{477B19B8-F3B2-4B28-87AE-5B6AAAE35A1C}" destId="{A8D9D6A5-B712-42C8-8872-D96242D66F6F}" srcOrd="0" destOrd="0" parTransId="{2C2691F3-FB0D-49EA-A4A1-B9888B8BB586}" sibTransId="{B78660A2-1248-48B9-8F1D-3611EA3F911F}"/>
    <dgm:cxn modelId="{09EB0E35-59E1-4703-8E85-A3DD5BFA8D25}" type="presOf" srcId="{F17E8240-CA3E-426D-842A-EC24DBBB29BD}" destId="{3C143F95-8878-493E-A492-86FCB241BCC1}" srcOrd="0" destOrd="0" presId="urn:microsoft.com/office/officeart/2005/8/layout/vList5"/>
    <dgm:cxn modelId="{F8A61F3E-BBAA-4726-8702-2BA86003B73D}" type="presOf" srcId="{00AB3934-B9FA-4054-A559-EB7BFC095C5E}" destId="{AF821E82-96CE-4A7A-9B74-002917D98CAD}" srcOrd="0" destOrd="0" presId="urn:microsoft.com/office/officeart/2005/8/layout/vList5"/>
    <dgm:cxn modelId="{D419685C-1D6A-4CB6-AFD7-A9B2336682D0}" type="presOf" srcId="{AC87367E-3536-4D40-82A9-1E30AA0C4838}" destId="{07FBCDE7-E48F-4C5C-A671-1427C68D0675}" srcOrd="0" destOrd="0" presId="urn:microsoft.com/office/officeart/2005/8/layout/vList5"/>
    <dgm:cxn modelId="{26DBE461-DA26-4518-B941-D37AFDD89310}" srcId="{5885BE04-15A3-4F7C-B3F2-663949CD19D7}" destId="{51455AD8-A01A-4022-BECE-CBB593918B9D}" srcOrd="1" destOrd="0" parTransId="{C97266F7-A496-44C2-9F63-AB55AE1EB0BE}" sibTransId="{F4D875DD-6623-4868-93C0-F55BEECA3F0A}"/>
    <dgm:cxn modelId="{0434AC45-D0EA-454D-A54C-D5D1B4505879}" srcId="{5885BE04-15A3-4F7C-B3F2-663949CD19D7}" destId="{F17E8240-CA3E-426D-842A-EC24DBBB29BD}" srcOrd="4" destOrd="0" parTransId="{162ABA86-0D75-4FB0-BABF-32164E39D365}" sibTransId="{26CFECBA-6B84-489A-AD93-5A17926C9731}"/>
    <dgm:cxn modelId="{22C0C267-13EA-4882-ADB0-781AFDED0250}" type="presOf" srcId="{51455AD8-A01A-4022-BECE-CBB593918B9D}" destId="{893DF173-CC20-4DDD-B79D-1D5F4A2B07E0}" srcOrd="0" destOrd="0" presId="urn:microsoft.com/office/officeart/2005/8/layout/vList5"/>
    <dgm:cxn modelId="{2DA81553-0839-478D-867B-08452BFEB06A}" srcId="{51455AD8-A01A-4022-BECE-CBB593918B9D}" destId="{AC87367E-3536-4D40-82A9-1E30AA0C4838}" srcOrd="0" destOrd="0" parTransId="{1A4B852D-8347-435D-87C1-CDE417160350}" sibTransId="{08EB4BFF-2532-4E0C-A97D-D0E7273A83A4}"/>
    <dgm:cxn modelId="{5FBD4175-6D5F-4904-B4B3-8812113B51B7}" srcId="{5885BE04-15A3-4F7C-B3F2-663949CD19D7}" destId="{00AB3934-B9FA-4054-A559-EB7BFC095C5E}" srcOrd="3" destOrd="0" parTransId="{84DCBC27-8F07-4D97-853B-86C2B68411A0}" sibTransId="{495C80B2-94A7-4745-95A8-F38DBFAB0920}"/>
    <dgm:cxn modelId="{974486A6-775C-4441-ABFD-321208FE5BDC}" type="presOf" srcId="{F1F6DC54-5577-49FA-A98B-71EEA3E75D05}" destId="{1F364948-EBA5-46C8-8B16-7DFC9E0FFF96}" srcOrd="0" destOrd="0" presId="urn:microsoft.com/office/officeart/2005/8/layout/vList5"/>
    <dgm:cxn modelId="{919615B1-5660-4C51-82D5-3E3F9E88257B}" srcId="{5885BE04-15A3-4F7C-B3F2-663949CD19D7}" destId="{F1F6DC54-5577-49FA-A98B-71EEA3E75D05}" srcOrd="0" destOrd="0" parTransId="{6B7632C9-A35C-4D7E-8A00-D5C8610E026D}" sibTransId="{1D82FBCE-55C4-4E59-BC95-2836343F95EE}"/>
    <dgm:cxn modelId="{02FEFBD1-4284-4BC1-9402-4239A2D36034}" type="presOf" srcId="{477B19B8-F3B2-4B28-87AE-5B6AAAE35A1C}" destId="{98341C05-4018-4ED9-8F92-AB401B595823}" srcOrd="0" destOrd="0" presId="urn:microsoft.com/office/officeart/2005/8/layout/vList5"/>
    <dgm:cxn modelId="{CDCD37EE-5798-4546-AEF7-C90B09E277D3}" type="presOf" srcId="{5885BE04-15A3-4F7C-B3F2-663949CD19D7}" destId="{17FCC1A3-E920-4CA0-B234-988980FDD8BE}" srcOrd="0" destOrd="0" presId="urn:microsoft.com/office/officeart/2005/8/layout/vList5"/>
    <dgm:cxn modelId="{8D2E55EB-8325-4BCC-A612-B1BD5818AB43}" type="presParOf" srcId="{17FCC1A3-E920-4CA0-B234-988980FDD8BE}" destId="{9AA5D52E-23CB-41F9-8635-6E56BA80EE53}" srcOrd="0" destOrd="0" presId="urn:microsoft.com/office/officeart/2005/8/layout/vList5"/>
    <dgm:cxn modelId="{0022AB15-07B6-47BF-9EB3-51A26872CF77}" type="presParOf" srcId="{9AA5D52E-23CB-41F9-8635-6E56BA80EE53}" destId="{1F364948-EBA5-46C8-8B16-7DFC9E0FFF96}" srcOrd="0" destOrd="0" presId="urn:microsoft.com/office/officeart/2005/8/layout/vList5"/>
    <dgm:cxn modelId="{631E2765-DA27-427D-A213-C64B5F305C70}" type="presParOf" srcId="{17FCC1A3-E920-4CA0-B234-988980FDD8BE}" destId="{3B9991BE-8FC6-43A6-A639-F831189D3060}" srcOrd="1" destOrd="0" presId="urn:microsoft.com/office/officeart/2005/8/layout/vList5"/>
    <dgm:cxn modelId="{6DD3E06D-9803-4724-95B5-B1688367683A}" type="presParOf" srcId="{17FCC1A3-E920-4CA0-B234-988980FDD8BE}" destId="{39EDA50B-3E09-4D43-BB32-DB0179982C28}" srcOrd="2" destOrd="0" presId="urn:microsoft.com/office/officeart/2005/8/layout/vList5"/>
    <dgm:cxn modelId="{D02B782A-0447-4356-BAFE-5EBD651EF485}" type="presParOf" srcId="{39EDA50B-3E09-4D43-BB32-DB0179982C28}" destId="{893DF173-CC20-4DDD-B79D-1D5F4A2B07E0}" srcOrd="0" destOrd="0" presId="urn:microsoft.com/office/officeart/2005/8/layout/vList5"/>
    <dgm:cxn modelId="{6A4E47B4-15BD-4239-B76B-AF504A5ABAE7}" type="presParOf" srcId="{39EDA50B-3E09-4D43-BB32-DB0179982C28}" destId="{07FBCDE7-E48F-4C5C-A671-1427C68D0675}" srcOrd="1" destOrd="0" presId="urn:microsoft.com/office/officeart/2005/8/layout/vList5"/>
    <dgm:cxn modelId="{2E9A43B3-BA4A-424F-B378-93809DB71B72}" type="presParOf" srcId="{17FCC1A3-E920-4CA0-B234-988980FDD8BE}" destId="{833C698B-9894-4071-95DB-C46BC0F39083}" srcOrd="3" destOrd="0" presId="urn:microsoft.com/office/officeart/2005/8/layout/vList5"/>
    <dgm:cxn modelId="{870786D4-D08F-4B1B-A5C1-589F5EC0C754}" type="presParOf" srcId="{17FCC1A3-E920-4CA0-B234-988980FDD8BE}" destId="{8DA8C42B-9CB4-44AE-98CC-F915CD6AFDF8}" srcOrd="4" destOrd="0" presId="urn:microsoft.com/office/officeart/2005/8/layout/vList5"/>
    <dgm:cxn modelId="{B94D956E-3929-4370-BDD7-DA183E9C1771}" type="presParOf" srcId="{8DA8C42B-9CB4-44AE-98CC-F915CD6AFDF8}" destId="{98341C05-4018-4ED9-8F92-AB401B595823}" srcOrd="0" destOrd="0" presId="urn:microsoft.com/office/officeart/2005/8/layout/vList5"/>
    <dgm:cxn modelId="{475AFF68-F122-432B-B8C9-5F3F723F837E}" type="presParOf" srcId="{8DA8C42B-9CB4-44AE-98CC-F915CD6AFDF8}" destId="{0A2C341C-7373-45F9-AA4E-970A77AF767C}" srcOrd="1" destOrd="0" presId="urn:microsoft.com/office/officeart/2005/8/layout/vList5"/>
    <dgm:cxn modelId="{61B43486-85AB-4CC1-A636-7EC95E3FD9F8}" type="presParOf" srcId="{17FCC1A3-E920-4CA0-B234-988980FDD8BE}" destId="{362706CE-C833-4B36-90EE-D35EAD6FADDD}" srcOrd="5" destOrd="0" presId="urn:microsoft.com/office/officeart/2005/8/layout/vList5"/>
    <dgm:cxn modelId="{D5330CC1-28A1-4733-9AD6-375B92D8EC8D}" type="presParOf" srcId="{17FCC1A3-E920-4CA0-B234-988980FDD8BE}" destId="{85810FA3-110B-48D6-A583-27CAB13C5913}" srcOrd="6" destOrd="0" presId="urn:microsoft.com/office/officeart/2005/8/layout/vList5"/>
    <dgm:cxn modelId="{0A39C14E-8A43-4846-9C38-3B30BE4EFBB0}" type="presParOf" srcId="{85810FA3-110B-48D6-A583-27CAB13C5913}" destId="{AF821E82-96CE-4A7A-9B74-002917D98CAD}" srcOrd="0" destOrd="0" presId="urn:microsoft.com/office/officeart/2005/8/layout/vList5"/>
    <dgm:cxn modelId="{C7C33BD7-8808-4209-9259-560C99BA18ED}" type="presParOf" srcId="{17FCC1A3-E920-4CA0-B234-988980FDD8BE}" destId="{03DDD078-60F9-4380-ADCA-5651A70F5F0E}" srcOrd="7" destOrd="0" presId="urn:microsoft.com/office/officeart/2005/8/layout/vList5"/>
    <dgm:cxn modelId="{EE5DB6E9-EADE-46B9-869F-E9344F7AB2B5}" type="presParOf" srcId="{17FCC1A3-E920-4CA0-B234-988980FDD8BE}" destId="{CFE7F5C4-5B66-46DE-8D37-DD0022ED8D64}" srcOrd="8" destOrd="0" presId="urn:microsoft.com/office/officeart/2005/8/layout/vList5"/>
    <dgm:cxn modelId="{D160441F-CFCF-441A-B893-41633B64EC91}" type="presParOf" srcId="{CFE7F5C4-5B66-46DE-8D37-DD0022ED8D64}" destId="{3C143F95-8878-493E-A492-86FCB241BCC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F6AEAD-E62A-4106-B73F-7E41B866209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BFA50-3535-4810-828F-B3A195F661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 Component: OpenAI GPT-4o API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3CFD6AE-E317-4A3C-9135-F47EAC01A131}" type="parTrans" cxnId="{546BB29A-EF1F-47A0-BD49-50C8EB3CF5C7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6EF8927-FB13-4369-84FB-5AE93FB45E78}" type="sibTrans" cxnId="{546BB29A-EF1F-47A0-BD49-50C8EB3CF5C7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39C495-9854-4874-8F2F-CD670F10AE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Flask – Web framework 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4ECE69F-D462-49E6-9328-C3D988AA3613}" type="parTrans" cxnId="{01126751-D008-41B8-9E68-39CFFA3F5201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CAE723-8C52-4739-97E8-0D393264C9D1}" type="sibTrans" cxnId="{01126751-D008-41B8-9E68-39CFFA3F5201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979FB5-8F36-4A7B-B899-0D5FEAF8F0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HTML/CSS  Frontend templates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0230516-9BCC-4FDC-B4F8-AB52988AB847}" type="parTrans" cxnId="{9DA05A9E-63AA-419D-89ED-F93A9CE740C8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3B7869B-E98A-4B86-93C0-6E0CE136F162}" type="sibTrans" cxnId="{9DA05A9E-63AA-419D-89ED-F93A9CE740C8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8BF27D1-693B-450F-9CEE-B397568CCD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 – Core application logic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7C0DA85-F58E-4D77-B301-547477338685}" type="parTrans" cxnId="{3BB22B21-1931-4E34-AA44-6B8B58A7DAB4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CC8AEF0-71DF-457A-8509-09EA25C0318B}" type="sibTrans" cxnId="{3BB22B21-1931-4E34-AA44-6B8B58A7DAB4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BFDB3DD-9671-4CCE-A3BF-0FCF2E62AB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JSON – Dataset and MCQ structure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34004FC-89D5-42AB-BC08-EE249D341371}" type="parTrans" cxnId="{F2D34A5C-127E-4BE3-8C77-3B8232E3669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07215D-F9F0-4BD8-81EC-5DFB9A3BC5DD}" type="sibTrans" cxnId="{F2D34A5C-127E-4BE3-8C77-3B8232E3669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7981BA8-0080-4CA4-A754-54D4BC6F6C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MySQL Data Base</a:t>
          </a:r>
          <a:b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data</a:t>
          </a:r>
        </a:p>
      </dgm:t>
    </dgm:pt>
    <dgm:pt modelId="{F67A19E5-38C1-45B5-9254-AACCB9922AB5}" type="parTrans" cxnId="{4B1F7FE5-2F28-4968-808A-348E6737BB4A}">
      <dgm:prSet/>
      <dgm:spPr/>
      <dgm:t>
        <a:bodyPr/>
        <a:lstStyle/>
        <a:p>
          <a:endParaRPr lang="en-IN"/>
        </a:p>
      </dgm:t>
    </dgm:pt>
    <dgm:pt modelId="{EBD35DB7-1B4F-467D-A766-8EBAFC959B16}" type="sibTrans" cxnId="{4B1F7FE5-2F28-4968-808A-348E6737BB4A}">
      <dgm:prSet/>
      <dgm:spPr/>
      <dgm:t>
        <a:bodyPr/>
        <a:lstStyle/>
        <a:p>
          <a:endParaRPr lang="en-IN"/>
        </a:p>
      </dgm:t>
    </dgm:pt>
    <dgm:pt modelId="{49224DCB-801F-4A7A-89FF-69D8A98E16AB}" type="pres">
      <dgm:prSet presAssocID="{B6F6AEAD-E62A-4106-B73F-7E41B8662096}" presName="root" presStyleCnt="0">
        <dgm:presLayoutVars>
          <dgm:dir/>
          <dgm:resizeHandles val="exact"/>
        </dgm:presLayoutVars>
      </dgm:prSet>
      <dgm:spPr/>
    </dgm:pt>
    <dgm:pt modelId="{4F48D07A-8840-473F-99EB-CC438287F3E0}" type="pres">
      <dgm:prSet presAssocID="{FF0BFA50-3535-4810-828F-B3A195F661DF}" presName="compNode" presStyleCnt="0"/>
      <dgm:spPr/>
    </dgm:pt>
    <dgm:pt modelId="{6C7953DB-AB54-40A1-986F-91B1C4CFBDD3}" type="pres">
      <dgm:prSet presAssocID="{FF0BFA50-3535-4810-828F-B3A195F661D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1A1C6F-0864-4AFC-BF8F-408BCAC1F342}" type="pres">
      <dgm:prSet presAssocID="{FF0BFA50-3535-4810-828F-B3A195F661DF}" presName="spaceRect" presStyleCnt="0"/>
      <dgm:spPr/>
    </dgm:pt>
    <dgm:pt modelId="{B13CD0F6-26DF-41CD-AF3A-80FE55B64F0E}" type="pres">
      <dgm:prSet presAssocID="{FF0BFA50-3535-4810-828F-B3A195F661DF}" presName="textRect" presStyleLbl="revTx" presStyleIdx="0" presStyleCnt="6">
        <dgm:presLayoutVars>
          <dgm:chMax val="1"/>
          <dgm:chPref val="1"/>
        </dgm:presLayoutVars>
      </dgm:prSet>
      <dgm:spPr/>
    </dgm:pt>
    <dgm:pt modelId="{94BE6596-03B0-4F4C-8908-2D863C6EE9C0}" type="pres">
      <dgm:prSet presAssocID="{66EF8927-FB13-4369-84FB-5AE93FB45E78}" presName="sibTrans" presStyleCnt="0"/>
      <dgm:spPr/>
    </dgm:pt>
    <dgm:pt modelId="{72E64471-E9AF-4434-92F5-8C063BE91633}" type="pres">
      <dgm:prSet presAssocID="{C639C495-9854-4874-8F2F-CD670F10AE9F}" presName="compNode" presStyleCnt="0"/>
      <dgm:spPr/>
    </dgm:pt>
    <dgm:pt modelId="{82A44C32-4332-43EE-A1DF-03B39AA61B4D}" type="pres">
      <dgm:prSet presAssocID="{C639C495-9854-4874-8F2F-CD670F10AE9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388389E-CEAD-4B03-8663-6992DE3CE393}" type="pres">
      <dgm:prSet presAssocID="{C639C495-9854-4874-8F2F-CD670F10AE9F}" presName="spaceRect" presStyleCnt="0"/>
      <dgm:spPr/>
    </dgm:pt>
    <dgm:pt modelId="{D97CF42E-4EA8-4A04-832E-F304FEB89649}" type="pres">
      <dgm:prSet presAssocID="{C639C495-9854-4874-8F2F-CD670F10AE9F}" presName="textRect" presStyleLbl="revTx" presStyleIdx="1" presStyleCnt="6">
        <dgm:presLayoutVars>
          <dgm:chMax val="1"/>
          <dgm:chPref val="1"/>
        </dgm:presLayoutVars>
      </dgm:prSet>
      <dgm:spPr/>
    </dgm:pt>
    <dgm:pt modelId="{99DBA1FB-52B7-41B0-940F-0CECC8B4465D}" type="pres">
      <dgm:prSet presAssocID="{A7CAE723-8C52-4739-97E8-0D393264C9D1}" presName="sibTrans" presStyleCnt="0"/>
      <dgm:spPr/>
    </dgm:pt>
    <dgm:pt modelId="{405BBA9D-8BB1-48C2-99F5-EC2F4F78476C}" type="pres">
      <dgm:prSet presAssocID="{1C979FB5-8F36-4A7B-B899-0D5FEAF8F068}" presName="compNode" presStyleCnt="0"/>
      <dgm:spPr/>
    </dgm:pt>
    <dgm:pt modelId="{7DBC0DD2-72FD-46E5-86B8-81BD81233900}" type="pres">
      <dgm:prSet presAssocID="{1C979FB5-8F36-4A7B-B899-0D5FEAF8F0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C2FFFFD-FB36-4196-A2D7-2732B2C4AE90}" type="pres">
      <dgm:prSet presAssocID="{1C979FB5-8F36-4A7B-B899-0D5FEAF8F068}" presName="spaceRect" presStyleCnt="0"/>
      <dgm:spPr/>
    </dgm:pt>
    <dgm:pt modelId="{5217789F-E680-4B6A-9C51-BCEA74482A7B}" type="pres">
      <dgm:prSet presAssocID="{1C979FB5-8F36-4A7B-B899-0D5FEAF8F068}" presName="textRect" presStyleLbl="revTx" presStyleIdx="2" presStyleCnt="6" custScaleX="118195">
        <dgm:presLayoutVars>
          <dgm:chMax val="1"/>
          <dgm:chPref val="1"/>
        </dgm:presLayoutVars>
      </dgm:prSet>
      <dgm:spPr/>
    </dgm:pt>
    <dgm:pt modelId="{CAFC672E-7CB1-4500-9968-518DA9A98A53}" type="pres">
      <dgm:prSet presAssocID="{93B7869B-E98A-4B86-93C0-6E0CE136F162}" presName="sibTrans" presStyleCnt="0"/>
      <dgm:spPr/>
    </dgm:pt>
    <dgm:pt modelId="{F41861DE-540B-4B18-B664-D405E595A5EE}" type="pres">
      <dgm:prSet presAssocID="{C8BF27D1-693B-450F-9CEE-B397568CCD17}" presName="compNode" presStyleCnt="0"/>
      <dgm:spPr/>
    </dgm:pt>
    <dgm:pt modelId="{279057EB-959E-43D7-9771-2849E4B0CE77}" type="pres">
      <dgm:prSet presAssocID="{C8BF27D1-693B-450F-9CEE-B397568CCD17}" presName="iconRect" presStyleLbl="node1" presStyleIdx="3" presStyleCnt="6" custLinFactNeighborX="-19081" custLinFactNeighborY="-272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414EAC7-8B44-4EE6-B4DB-C9723FF2E1B1}" type="pres">
      <dgm:prSet presAssocID="{C8BF27D1-693B-450F-9CEE-B397568CCD17}" presName="spaceRect" presStyleCnt="0"/>
      <dgm:spPr/>
    </dgm:pt>
    <dgm:pt modelId="{90889C27-BF6B-4C2A-A1AA-E155904FEEAB}" type="pres">
      <dgm:prSet presAssocID="{C8BF27D1-693B-450F-9CEE-B397568CCD17}" presName="textRect" presStyleLbl="revTx" presStyleIdx="3" presStyleCnt="6" custLinFactNeighborX="-5520">
        <dgm:presLayoutVars>
          <dgm:chMax val="1"/>
          <dgm:chPref val="1"/>
        </dgm:presLayoutVars>
      </dgm:prSet>
      <dgm:spPr/>
    </dgm:pt>
    <dgm:pt modelId="{30D80604-1505-41CA-B4C7-AFCD9FA9B169}" type="pres">
      <dgm:prSet presAssocID="{3CC8AEF0-71DF-457A-8509-09EA25C0318B}" presName="sibTrans" presStyleCnt="0"/>
      <dgm:spPr/>
    </dgm:pt>
    <dgm:pt modelId="{738841BA-2C85-4A32-AF5A-06548993C3DC}" type="pres">
      <dgm:prSet presAssocID="{FBFDB3DD-9671-4CCE-A3BF-0FCF2E62AB26}" presName="compNode" presStyleCnt="0"/>
      <dgm:spPr/>
    </dgm:pt>
    <dgm:pt modelId="{187E3620-29A5-4806-81FF-4133A7E1CCEC}" type="pres">
      <dgm:prSet presAssocID="{FBFDB3DD-9671-4CCE-A3BF-0FCF2E62AB26}" presName="iconRect" presStyleLbl="node1" presStyleIdx="4" presStyleCnt="6" custLinFactNeighborX="-954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8218ADC-1F83-4A8E-AC04-4A7E67615801}" type="pres">
      <dgm:prSet presAssocID="{FBFDB3DD-9671-4CCE-A3BF-0FCF2E62AB26}" presName="spaceRect" presStyleCnt="0"/>
      <dgm:spPr/>
    </dgm:pt>
    <dgm:pt modelId="{8937C034-5550-49B6-98D8-54C722F5CEE3}" type="pres">
      <dgm:prSet presAssocID="{FBFDB3DD-9671-4CCE-A3BF-0FCF2E62AB26}" presName="textRect" presStyleLbl="revTx" presStyleIdx="4" presStyleCnt="6">
        <dgm:presLayoutVars>
          <dgm:chMax val="1"/>
          <dgm:chPref val="1"/>
        </dgm:presLayoutVars>
      </dgm:prSet>
      <dgm:spPr/>
    </dgm:pt>
    <dgm:pt modelId="{217C1975-2987-4CA5-B3C6-4E798EE4DF30}" type="pres">
      <dgm:prSet presAssocID="{A507215D-F9F0-4BD8-81EC-5DFB9A3BC5DD}" presName="sibTrans" presStyleCnt="0"/>
      <dgm:spPr/>
    </dgm:pt>
    <dgm:pt modelId="{11F9A588-7C50-4305-98A3-A1EE6EE04B0E}" type="pres">
      <dgm:prSet presAssocID="{67981BA8-0080-4CA4-A754-54D4BC6F6C88}" presName="compNode" presStyleCnt="0"/>
      <dgm:spPr/>
    </dgm:pt>
    <dgm:pt modelId="{33941844-CEF0-4D9F-86AA-09138D2F8DAE}" type="pres">
      <dgm:prSet presAssocID="{67981BA8-0080-4CA4-A754-54D4BC6F6C88}" presName="iconRect" presStyleLbl="node1" presStyleIdx="5" presStyleCnt="6" custLinFactNeighborX="817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E4B2B14A-9C2F-452A-B5CF-18F66440274A}" type="pres">
      <dgm:prSet presAssocID="{67981BA8-0080-4CA4-A754-54D4BC6F6C88}" presName="spaceRect" presStyleCnt="0"/>
      <dgm:spPr/>
    </dgm:pt>
    <dgm:pt modelId="{C6236B45-937F-433B-9473-681376439D2C}" type="pres">
      <dgm:prSet presAssocID="{67981BA8-0080-4CA4-A754-54D4BC6F6C88}" presName="textRect" presStyleLbl="revTx" presStyleIdx="5" presStyleCnt="6" custLinFactNeighborX="5520">
        <dgm:presLayoutVars>
          <dgm:chMax val="1"/>
          <dgm:chPref val="1"/>
        </dgm:presLayoutVars>
      </dgm:prSet>
      <dgm:spPr/>
    </dgm:pt>
  </dgm:ptLst>
  <dgm:cxnLst>
    <dgm:cxn modelId="{3BB22B21-1931-4E34-AA44-6B8B58A7DAB4}" srcId="{B6F6AEAD-E62A-4106-B73F-7E41B8662096}" destId="{C8BF27D1-693B-450F-9CEE-B397568CCD17}" srcOrd="3" destOrd="0" parTransId="{97C0DA85-F58E-4D77-B301-547477338685}" sibTransId="{3CC8AEF0-71DF-457A-8509-09EA25C0318B}"/>
    <dgm:cxn modelId="{F2D34A5C-127E-4BE3-8C77-3B8232E3669D}" srcId="{B6F6AEAD-E62A-4106-B73F-7E41B8662096}" destId="{FBFDB3DD-9671-4CCE-A3BF-0FCF2E62AB26}" srcOrd="4" destOrd="0" parTransId="{334004FC-89D5-42AB-BC08-EE249D341371}" sibTransId="{A507215D-F9F0-4BD8-81EC-5DFB9A3BC5DD}"/>
    <dgm:cxn modelId="{68BFAA63-74ED-4012-B258-08D853CE0395}" type="presOf" srcId="{B6F6AEAD-E62A-4106-B73F-7E41B8662096}" destId="{49224DCB-801F-4A7A-89FF-69D8A98E16AB}" srcOrd="0" destOrd="0" presId="urn:microsoft.com/office/officeart/2018/2/layout/IconLabelList"/>
    <dgm:cxn modelId="{660D4568-E344-496C-B7F1-A525FFB92EA7}" type="presOf" srcId="{C639C495-9854-4874-8F2F-CD670F10AE9F}" destId="{D97CF42E-4EA8-4A04-832E-F304FEB89649}" srcOrd="0" destOrd="0" presId="urn:microsoft.com/office/officeart/2018/2/layout/IconLabelList"/>
    <dgm:cxn modelId="{9AF9334B-C9C1-44BF-9548-38249EAE6C76}" type="presOf" srcId="{1C979FB5-8F36-4A7B-B899-0D5FEAF8F068}" destId="{5217789F-E680-4B6A-9C51-BCEA74482A7B}" srcOrd="0" destOrd="0" presId="urn:microsoft.com/office/officeart/2018/2/layout/IconLabelList"/>
    <dgm:cxn modelId="{AEDCA750-6AFD-48A5-83C8-E5C50C6BE1BA}" type="presOf" srcId="{67981BA8-0080-4CA4-A754-54D4BC6F6C88}" destId="{C6236B45-937F-433B-9473-681376439D2C}" srcOrd="0" destOrd="0" presId="urn:microsoft.com/office/officeart/2018/2/layout/IconLabelList"/>
    <dgm:cxn modelId="{01126751-D008-41B8-9E68-39CFFA3F5201}" srcId="{B6F6AEAD-E62A-4106-B73F-7E41B8662096}" destId="{C639C495-9854-4874-8F2F-CD670F10AE9F}" srcOrd="1" destOrd="0" parTransId="{A4ECE69F-D462-49E6-9328-C3D988AA3613}" sibTransId="{A7CAE723-8C52-4739-97E8-0D393264C9D1}"/>
    <dgm:cxn modelId="{546BB29A-EF1F-47A0-BD49-50C8EB3CF5C7}" srcId="{B6F6AEAD-E62A-4106-B73F-7E41B8662096}" destId="{FF0BFA50-3535-4810-828F-B3A195F661DF}" srcOrd="0" destOrd="0" parTransId="{93CFD6AE-E317-4A3C-9135-F47EAC01A131}" sibTransId="{66EF8927-FB13-4369-84FB-5AE93FB45E78}"/>
    <dgm:cxn modelId="{9DA05A9E-63AA-419D-89ED-F93A9CE740C8}" srcId="{B6F6AEAD-E62A-4106-B73F-7E41B8662096}" destId="{1C979FB5-8F36-4A7B-B899-0D5FEAF8F068}" srcOrd="2" destOrd="0" parTransId="{E0230516-9BCC-4FDC-B4F8-AB52988AB847}" sibTransId="{93B7869B-E98A-4B86-93C0-6E0CE136F162}"/>
    <dgm:cxn modelId="{100143AB-C845-412D-93CF-CCFFD27FF7D5}" type="presOf" srcId="{FF0BFA50-3535-4810-828F-B3A195F661DF}" destId="{B13CD0F6-26DF-41CD-AF3A-80FE55B64F0E}" srcOrd="0" destOrd="0" presId="urn:microsoft.com/office/officeart/2018/2/layout/IconLabelList"/>
    <dgm:cxn modelId="{DA4730C8-5747-4B48-A7CB-54FDCEE6A771}" type="presOf" srcId="{C8BF27D1-693B-450F-9CEE-B397568CCD17}" destId="{90889C27-BF6B-4C2A-A1AA-E155904FEEAB}" srcOrd="0" destOrd="0" presId="urn:microsoft.com/office/officeart/2018/2/layout/IconLabelList"/>
    <dgm:cxn modelId="{4B1F7FE5-2F28-4968-808A-348E6737BB4A}" srcId="{B6F6AEAD-E62A-4106-B73F-7E41B8662096}" destId="{67981BA8-0080-4CA4-A754-54D4BC6F6C88}" srcOrd="5" destOrd="0" parTransId="{F67A19E5-38C1-45B5-9254-AACCB9922AB5}" sibTransId="{EBD35DB7-1B4F-467D-A766-8EBAFC959B16}"/>
    <dgm:cxn modelId="{6050A7F0-7811-46C0-9366-44391765241D}" type="presOf" srcId="{FBFDB3DD-9671-4CCE-A3BF-0FCF2E62AB26}" destId="{8937C034-5550-49B6-98D8-54C722F5CEE3}" srcOrd="0" destOrd="0" presId="urn:microsoft.com/office/officeart/2018/2/layout/IconLabelList"/>
    <dgm:cxn modelId="{1042A317-6D10-4FC4-88DC-9E852977B3B3}" type="presParOf" srcId="{49224DCB-801F-4A7A-89FF-69D8A98E16AB}" destId="{4F48D07A-8840-473F-99EB-CC438287F3E0}" srcOrd="0" destOrd="0" presId="urn:microsoft.com/office/officeart/2018/2/layout/IconLabelList"/>
    <dgm:cxn modelId="{FE231422-5B22-4F43-B8D4-5C27EB79D234}" type="presParOf" srcId="{4F48D07A-8840-473F-99EB-CC438287F3E0}" destId="{6C7953DB-AB54-40A1-986F-91B1C4CFBDD3}" srcOrd="0" destOrd="0" presId="urn:microsoft.com/office/officeart/2018/2/layout/IconLabelList"/>
    <dgm:cxn modelId="{B131E2B1-0F9A-4B82-BF83-A65FC967363A}" type="presParOf" srcId="{4F48D07A-8840-473F-99EB-CC438287F3E0}" destId="{7F1A1C6F-0864-4AFC-BF8F-408BCAC1F342}" srcOrd="1" destOrd="0" presId="urn:microsoft.com/office/officeart/2018/2/layout/IconLabelList"/>
    <dgm:cxn modelId="{434BC6F1-E021-44EA-AD57-9A57CC1E1FA8}" type="presParOf" srcId="{4F48D07A-8840-473F-99EB-CC438287F3E0}" destId="{B13CD0F6-26DF-41CD-AF3A-80FE55B64F0E}" srcOrd="2" destOrd="0" presId="urn:microsoft.com/office/officeart/2018/2/layout/IconLabelList"/>
    <dgm:cxn modelId="{C5EB17A3-BD59-4EF7-8A20-96746616CC23}" type="presParOf" srcId="{49224DCB-801F-4A7A-89FF-69D8A98E16AB}" destId="{94BE6596-03B0-4F4C-8908-2D863C6EE9C0}" srcOrd="1" destOrd="0" presId="urn:microsoft.com/office/officeart/2018/2/layout/IconLabelList"/>
    <dgm:cxn modelId="{640891A5-392E-4EEC-8821-491EC4FB2B3D}" type="presParOf" srcId="{49224DCB-801F-4A7A-89FF-69D8A98E16AB}" destId="{72E64471-E9AF-4434-92F5-8C063BE91633}" srcOrd="2" destOrd="0" presId="urn:microsoft.com/office/officeart/2018/2/layout/IconLabelList"/>
    <dgm:cxn modelId="{6BFFF12C-CB0B-4D83-A4D2-390D3A623385}" type="presParOf" srcId="{72E64471-E9AF-4434-92F5-8C063BE91633}" destId="{82A44C32-4332-43EE-A1DF-03B39AA61B4D}" srcOrd="0" destOrd="0" presId="urn:microsoft.com/office/officeart/2018/2/layout/IconLabelList"/>
    <dgm:cxn modelId="{DA63D114-5826-4D7C-BFBE-BB62D6E63A96}" type="presParOf" srcId="{72E64471-E9AF-4434-92F5-8C063BE91633}" destId="{5388389E-CEAD-4B03-8663-6992DE3CE393}" srcOrd="1" destOrd="0" presId="urn:microsoft.com/office/officeart/2018/2/layout/IconLabelList"/>
    <dgm:cxn modelId="{F33181E3-E14C-4B7D-ABC4-5FCFABE52129}" type="presParOf" srcId="{72E64471-E9AF-4434-92F5-8C063BE91633}" destId="{D97CF42E-4EA8-4A04-832E-F304FEB89649}" srcOrd="2" destOrd="0" presId="urn:microsoft.com/office/officeart/2018/2/layout/IconLabelList"/>
    <dgm:cxn modelId="{B3A247B5-8C7E-4948-AB8C-3740E52E1CD2}" type="presParOf" srcId="{49224DCB-801F-4A7A-89FF-69D8A98E16AB}" destId="{99DBA1FB-52B7-41B0-940F-0CECC8B4465D}" srcOrd="3" destOrd="0" presId="urn:microsoft.com/office/officeart/2018/2/layout/IconLabelList"/>
    <dgm:cxn modelId="{9DE1A325-29BF-4950-9593-0B9B4765DBD3}" type="presParOf" srcId="{49224DCB-801F-4A7A-89FF-69D8A98E16AB}" destId="{405BBA9D-8BB1-48C2-99F5-EC2F4F78476C}" srcOrd="4" destOrd="0" presId="urn:microsoft.com/office/officeart/2018/2/layout/IconLabelList"/>
    <dgm:cxn modelId="{0A788C53-7CEF-4280-A264-DE3F0FC9FCD3}" type="presParOf" srcId="{405BBA9D-8BB1-48C2-99F5-EC2F4F78476C}" destId="{7DBC0DD2-72FD-46E5-86B8-81BD81233900}" srcOrd="0" destOrd="0" presId="urn:microsoft.com/office/officeart/2018/2/layout/IconLabelList"/>
    <dgm:cxn modelId="{D24A1DD8-B8EA-4B2A-A87E-DDBF0C374722}" type="presParOf" srcId="{405BBA9D-8BB1-48C2-99F5-EC2F4F78476C}" destId="{BC2FFFFD-FB36-4196-A2D7-2732B2C4AE90}" srcOrd="1" destOrd="0" presId="urn:microsoft.com/office/officeart/2018/2/layout/IconLabelList"/>
    <dgm:cxn modelId="{6A28A133-5B2B-429D-AD9E-20CB524C44D0}" type="presParOf" srcId="{405BBA9D-8BB1-48C2-99F5-EC2F4F78476C}" destId="{5217789F-E680-4B6A-9C51-BCEA74482A7B}" srcOrd="2" destOrd="0" presId="urn:microsoft.com/office/officeart/2018/2/layout/IconLabelList"/>
    <dgm:cxn modelId="{F244A5F4-6D8F-4850-B222-3E9894F95996}" type="presParOf" srcId="{49224DCB-801F-4A7A-89FF-69D8A98E16AB}" destId="{CAFC672E-7CB1-4500-9968-518DA9A98A53}" srcOrd="5" destOrd="0" presId="urn:microsoft.com/office/officeart/2018/2/layout/IconLabelList"/>
    <dgm:cxn modelId="{884FC085-6ABE-484D-BD33-FCBADF33CF48}" type="presParOf" srcId="{49224DCB-801F-4A7A-89FF-69D8A98E16AB}" destId="{F41861DE-540B-4B18-B664-D405E595A5EE}" srcOrd="6" destOrd="0" presId="urn:microsoft.com/office/officeart/2018/2/layout/IconLabelList"/>
    <dgm:cxn modelId="{707A7C7E-B4AD-4C9D-ABDB-8EB70FFFF506}" type="presParOf" srcId="{F41861DE-540B-4B18-B664-D405E595A5EE}" destId="{279057EB-959E-43D7-9771-2849E4B0CE77}" srcOrd="0" destOrd="0" presId="urn:microsoft.com/office/officeart/2018/2/layout/IconLabelList"/>
    <dgm:cxn modelId="{D88400FE-642A-4C1D-A37B-A462A1D23D15}" type="presParOf" srcId="{F41861DE-540B-4B18-B664-D405E595A5EE}" destId="{3414EAC7-8B44-4EE6-B4DB-C9723FF2E1B1}" srcOrd="1" destOrd="0" presId="urn:microsoft.com/office/officeart/2018/2/layout/IconLabelList"/>
    <dgm:cxn modelId="{9F9AEE2D-51F6-4FC3-95FF-E16B1071872F}" type="presParOf" srcId="{F41861DE-540B-4B18-B664-D405E595A5EE}" destId="{90889C27-BF6B-4C2A-A1AA-E155904FEEAB}" srcOrd="2" destOrd="0" presId="urn:microsoft.com/office/officeart/2018/2/layout/IconLabelList"/>
    <dgm:cxn modelId="{C004B81F-2193-4C70-8094-138A3A474AB8}" type="presParOf" srcId="{49224DCB-801F-4A7A-89FF-69D8A98E16AB}" destId="{30D80604-1505-41CA-B4C7-AFCD9FA9B169}" srcOrd="7" destOrd="0" presId="urn:microsoft.com/office/officeart/2018/2/layout/IconLabelList"/>
    <dgm:cxn modelId="{F48F1D52-9574-45EA-B1EA-A7784B5A71D3}" type="presParOf" srcId="{49224DCB-801F-4A7A-89FF-69D8A98E16AB}" destId="{738841BA-2C85-4A32-AF5A-06548993C3DC}" srcOrd="8" destOrd="0" presId="urn:microsoft.com/office/officeart/2018/2/layout/IconLabelList"/>
    <dgm:cxn modelId="{0D23F824-562E-4316-A454-945AD7829A64}" type="presParOf" srcId="{738841BA-2C85-4A32-AF5A-06548993C3DC}" destId="{187E3620-29A5-4806-81FF-4133A7E1CCEC}" srcOrd="0" destOrd="0" presId="urn:microsoft.com/office/officeart/2018/2/layout/IconLabelList"/>
    <dgm:cxn modelId="{4324C961-6A05-438C-B35F-BA1E9F61F1A0}" type="presParOf" srcId="{738841BA-2C85-4A32-AF5A-06548993C3DC}" destId="{88218ADC-1F83-4A8E-AC04-4A7E67615801}" srcOrd="1" destOrd="0" presId="urn:microsoft.com/office/officeart/2018/2/layout/IconLabelList"/>
    <dgm:cxn modelId="{4EA5EF55-9CF7-439F-B34F-6C57E398796F}" type="presParOf" srcId="{738841BA-2C85-4A32-AF5A-06548993C3DC}" destId="{8937C034-5550-49B6-98D8-54C722F5CEE3}" srcOrd="2" destOrd="0" presId="urn:microsoft.com/office/officeart/2018/2/layout/IconLabelList"/>
    <dgm:cxn modelId="{54B59E24-47AD-42D1-B0EF-39232AABD967}" type="presParOf" srcId="{49224DCB-801F-4A7A-89FF-69D8A98E16AB}" destId="{217C1975-2987-4CA5-B3C6-4E798EE4DF30}" srcOrd="9" destOrd="0" presId="urn:microsoft.com/office/officeart/2018/2/layout/IconLabelList"/>
    <dgm:cxn modelId="{282C9587-C734-4023-AE67-6A960D437AB8}" type="presParOf" srcId="{49224DCB-801F-4A7A-89FF-69D8A98E16AB}" destId="{11F9A588-7C50-4305-98A3-A1EE6EE04B0E}" srcOrd="10" destOrd="0" presId="urn:microsoft.com/office/officeart/2018/2/layout/IconLabelList"/>
    <dgm:cxn modelId="{8754A33B-AD81-42ED-91C2-5594454C16E5}" type="presParOf" srcId="{11F9A588-7C50-4305-98A3-A1EE6EE04B0E}" destId="{33941844-CEF0-4D9F-86AA-09138D2F8DAE}" srcOrd="0" destOrd="0" presId="urn:microsoft.com/office/officeart/2018/2/layout/IconLabelList"/>
    <dgm:cxn modelId="{D1355A3B-9932-4541-A396-15DE5B563FB3}" type="presParOf" srcId="{11F9A588-7C50-4305-98A3-A1EE6EE04B0E}" destId="{E4B2B14A-9C2F-452A-B5CF-18F66440274A}" srcOrd="1" destOrd="0" presId="urn:microsoft.com/office/officeart/2018/2/layout/IconLabelList"/>
    <dgm:cxn modelId="{C14CB4C5-F7FE-47DB-A920-B22DA7E40321}" type="presParOf" srcId="{11F9A588-7C50-4305-98A3-A1EE6EE04B0E}" destId="{C6236B45-937F-433B-9473-681376439D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9DE361-C3A5-4973-87ED-94D36FC3F401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E5C101-BA20-4ED0-AD10-0E6D3D01CEE9}">
      <dgm:prSet custT="1"/>
      <dgm:spPr/>
      <dgm:t>
        <a:bodyPr/>
        <a:lstStyle/>
        <a:p>
          <a:r>
            <a:rPr lang="en-IN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Creating and Labelling Datasets.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2505CC7-010B-4EA9-9B64-26974A00F42D}" type="parTrans" cxnId="{6C2F7FA0-FCE1-4A65-AF65-75243B2CE58F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9DF84E3-6D57-4981-9EE9-1850385225AF}" type="sibTrans" cxnId="{6C2F7FA0-FCE1-4A65-AF65-75243B2CE58F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9A44D10-FACC-44B4-99B5-B0511782715C}">
      <dgm:prSet custT="1"/>
      <dgm:spPr/>
      <dgm:t>
        <a:bodyPr/>
        <a:lstStyle/>
        <a:p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Manual validation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8960662-B326-456D-9079-10F8B34E5790}" type="parTrans" cxnId="{510E199C-1443-4825-8895-EC1365858C4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C89A03F-B1B0-4F30-8302-AA7AB22774DB}" type="sibTrans" cxnId="{510E199C-1443-4825-8895-EC1365858C4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137BAC-9CEB-4DF2-9D24-A4B3A766885E}">
      <dgm:prSet custT="1"/>
      <dgm:spPr/>
      <dgm:t>
        <a:bodyPr/>
        <a:lstStyle/>
        <a:p>
          <a:r>
            <a:rPr lang="en-IN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lang="en-US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PT hallucinations 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2EC5E7F-1F9E-4A02-A006-1C9392E58321}" type="parTrans" cxnId="{CFB9D74D-8189-4E44-A0B7-CF1559E85319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6B82C27-50F0-46F6-93A4-E090D2ED2A04}" type="sibTrans" cxnId="{CFB9D74D-8189-4E44-A0B7-CF1559E85319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B9477F8-4809-4F4C-B58A-CA5558C6D6EF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Fixed with strict validation</a:t>
          </a:r>
        </a:p>
      </dgm:t>
    </dgm:pt>
    <dgm:pt modelId="{BFABBF99-A6F2-43A7-A34B-F74EB11F303E}" type="parTrans" cxnId="{608C0166-C864-4D58-9875-E4F134006B79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69F33A7-80F3-447F-8256-28C12D44F98E}" type="sibTrans" cxnId="{608C0166-C864-4D58-9875-E4F134006B79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2E5471D-2FAB-4295-BE05-424140066DFC}">
      <dgm:prSet custT="1"/>
      <dgm:spPr/>
      <dgm:t>
        <a:bodyPr/>
        <a:lstStyle/>
        <a:p>
          <a:r>
            <a:rPr lang="en-US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Similar options 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0723CBD-C391-4B2F-B786-1814A95BCBA2}" type="parTrans" cxnId="{D0B1CB2A-67FE-4695-8571-3A0DAA702644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50F7A4-CBCC-4ECC-81D5-934485754585}" type="sibTrans" cxnId="{D0B1CB2A-67FE-4695-8571-3A0DAA702644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1E2D97A-412A-4061-9A70-AE92BD4CBDC9}">
      <dgm:prSet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Resolved using deduplication</a:t>
          </a:r>
        </a:p>
      </dgm:t>
    </dgm:pt>
    <dgm:pt modelId="{28C2693E-0166-4AAA-912D-627292F4E595}" type="parTrans" cxnId="{716B82F1-E9EB-46FC-922F-0F0BB5A93E26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1E01F96-67C9-4928-83ED-C5F37CA5CD2E}" type="sibTrans" cxnId="{716B82F1-E9EB-46FC-922F-0F0BB5A93E26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5E2203D-A0FB-4EB8-8404-1AFE095CA6A0}">
      <dgm:prSet custT="1"/>
      <dgm:spPr/>
      <dgm:t>
        <a:bodyPr/>
        <a:lstStyle/>
        <a:p>
          <a:r>
            <a:rPr lang="en-US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Latency 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E408AC9-8EC2-4303-B5EF-7DCC98D2A22E}" type="parTrans" cxnId="{98A4A4C0-3676-4DD2-8150-AA2A4DD5628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D865F38-C774-4750-92EA-758B53AB2DF7}" type="sibTrans" cxnId="{98A4A4C0-3676-4DD2-8150-AA2A4DD5628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92A9FAF-6DE8-4308-A770-C9E44F09DDD0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Resolved Using Multi threading</a:t>
          </a:r>
        </a:p>
      </dgm:t>
    </dgm:pt>
    <dgm:pt modelId="{C9DB5224-70BA-4667-A727-E6EE6D9FFABD}" type="parTrans" cxnId="{825EE470-EA76-4A13-8EF8-E9A032A7F240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6BC2C90-A69F-4725-941A-E1EE320A7D9A}" type="sibTrans" cxnId="{825EE470-EA76-4A13-8EF8-E9A032A7F240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341770A-42FB-442A-AC6E-B8E102A58250}">
      <dgm:prSet custT="1"/>
      <dgm:spPr/>
      <dgm:t>
        <a:bodyPr/>
        <a:lstStyle/>
        <a:p>
          <a:r>
            <a:rPr lang="en-US" sz="16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Non-Deterministic  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2B8936-2A49-4059-BA42-868E6664E19E}" type="parTrans" cxnId="{0BB04440-906C-4B76-BCBE-FD672125AEBC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C0A8D2F-B51C-45F4-B3FB-E4A8FDD3DEDE}" type="sibTrans" cxnId="{0BB04440-906C-4B76-BCBE-FD672125AEBC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56502C9-DD22-45EF-BAAD-139202E01EA0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Manual + Automation Testing</a:t>
          </a:r>
        </a:p>
      </dgm:t>
    </dgm:pt>
    <dgm:pt modelId="{2F0C613D-C59B-47B3-8FF4-100AC1CCB778}" type="parTrans" cxnId="{F1D7509D-AD7B-4BE1-8858-1C3361B646B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37FAD7-0773-4937-BC3D-1D562DFB5A77}" type="sibTrans" cxnId="{F1D7509D-AD7B-4BE1-8858-1C3361B646B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E40E71-99EA-4477-A696-077B1ED4122D}" type="pres">
      <dgm:prSet presAssocID="{199DE361-C3A5-4973-87ED-94D36FC3F401}" presName="Name0" presStyleCnt="0">
        <dgm:presLayoutVars>
          <dgm:dir/>
          <dgm:animLvl val="lvl"/>
          <dgm:resizeHandles val="exact"/>
        </dgm:presLayoutVars>
      </dgm:prSet>
      <dgm:spPr/>
    </dgm:pt>
    <dgm:pt modelId="{38F86AE0-0459-4D8F-A85F-B730B2617051}" type="pres">
      <dgm:prSet presAssocID="{C5E5C101-BA20-4ED0-AD10-0E6D3D01CEE9}" presName="linNode" presStyleCnt="0"/>
      <dgm:spPr/>
    </dgm:pt>
    <dgm:pt modelId="{7DE2DB71-8A26-4855-B849-4A0352735EE2}" type="pres">
      <dgm:prSet presAssocID="{C5E5C101-BA20-4ED0-AD10-0E6D3D01CEE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C4C269FC-0BF5-4D10-B772-FBFC539C78F9}" type="pres">
      <dgm:prSet presAssocID="{C5E5C101-BA20-4ED0-AD10-0E6D3D01CEE9}" presName="descendantText" presStyleLbl="alignAccFollowNode1" presStyleIdx="0" presStyleCnt="5">
        <dgm:presLayoutVars>
          <dgm:bulletEnabled/>
        </dgm:presLayoutVars>
      </dgm:prSet>
      <dgm:spPr/>
    </dgm:pt>
    <dgm:pt modelId="{1329A11E-5AC4-4FA7-A4F5-12228F3801EF}" type="pres">
      <dgm:prSet presAssocID="{09DF84E3-6D57-4981-9EE9-1850385225AF}" presName="sp" presStyleCnt="0"/>
      <dgm:spPr/>
    </dgm:pt>
    <dgm:pt modelId="{49EE7480-10FC-4F00-B366-92AA74C83E27}" type="pres">
      <dgm:prSet presAssocID="{C4137BAC-9CEB-4DF2-9D24-A4B3A766885E}" presName="linNode" presStyleCnt="0"/>
      <dgm:spPr/>
    </dgm:pt>
    <dgm:pt modelId="{BB42869E-DE1D-4883-8FDB-7E840274172D}" type="pres">
      <dgm:prSet presAssocID="{C4137BAC-9CEB-4DF2-9D24-A4B3A766885E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6F603FE3-4C5F-42F5-AA86-BA63C3704461}" type="pres">
      <dgm:prSet presAssocID="{C4137BAC-9CEB-4DF2-9D24-A4B3A766885E}" presName="descendantText" presStyleLbl="alignAccFollowNode1" presStyleIdx="1" presStyleCnt="5">
        <dgm:presLayoutVars>
          <dgm:bulletEnabled/>
        </dgm:presLayoutVars>
      </dgm:prSet>
      <dgm:spPr/>
    </dgm:pt>
    <dgm:pt modelId="{586CA9FA-78BA-4A21-BC85-224A82829602}" type="pres">
      <dgm:prSet presAssocID="{46B82C27-50F0-46F6-93A4-E090D2ED2A04}" presName="sp" presStyleCnt="0"/>
      <dgm:spPr/>
    </dgm:pt>
    <dgm:pt modelId="{6A9846B4-6408-491C-9E8A-3D635E428519}" type="pres">
      <dgm:prSet presAssocID="{62E5471D-2FAB-4295-BE05-424140066DFC}" presName="linNode" presStyleCnt="0"/>
      <dgm:spPr/>
    </dgm:pt>
    <dgm:pt modelId="{93140F14-678F-4DA1-AEF1-DD8DC09E8D28}" type="pres">
      <dgm:prSet presAssocID="{62E5471D-2FAB-4295-BE05-424140066DFC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FD2A667C-AD33-4F4F-9B46-B7F21C53EEC5}" type="pres">
      <dgm:prSet presAssocID="{62E5471D-2FAB-4295-BE05-424140066DFC}" presName="descendantText" presStyleLbl="alignAccFollowNode1" presStyleIdx="2" presStyleCnt="5">
        <dgm:presLayoutVars>
          <dgm:bulletEnabled/>
        </dgm:presLayoutVars>
      </dgm:prSet>
      <dgm:spPr/>
    </dgm:pt>
    <dgm:pt modelId="{DD86B2E9-D73C-4E67-84DB-B18804AC9BCB}" type="pres">
      <dgm:prSet presAssocID="{A850F7A4-CBCC-4ECC-81D5-934485754585}" presName="sp" presStyleCnt="0"/>
      <dgm:spPr/>
    </dgm:pt>
    <dgm:pt modelId="{60DF74C0-778A-4FB3-B2C0-7A6C5CF9CED8}" type="pres">
      <dgm:prSet presAssocID="{E5E2203D-A0FB-4EB8-8404-1AFE095CA6A0}" presName="linNode" presStyleCnt="0"/>
      <dgm:spPr/>
    </dgm:pt>
    <dgm:pt modelId="{E392B77C-7259-49EF-A93F-63E8FC77C23D}" type="pres">
      <dgm:prSet presAssocID="{E5E2203D-A0FB-4EB8-8404-1AFE095CA6A0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95BC5CD8-2853-4A12-A9E4-3D9F762A1B66}" type="pres">
      <dgm:prSet presAssocID="{E5E2203D-A0FB-4EB8-8404-1AFE095CA6A0}" presName="descendantText" presStyleLbl="alignAccFollowNode1" presStyleIdx="3" presStyleCnt="5">
        <dgm:presLayoutVars>
          <dgm:bulletEnabled/>
        </dgm:presLayoutVars>
      </dgm:prSet>
      <dgm:spPr/>
    </dgm:pt>
    <dgm:pt modelId="{7723157F-F303-49BC-9334-D7902AB4C0F5}" type="pres">
      <dgm:prSet presAssocID="{1D865F38-C774-4750-92EA-758B53AB2DF7}" presName="sp" presStyleCnt="0"/>
      <dgm:spPr/>
    </dgm:pt>
    <dgm:pt modelId="{8601CC0C-384F-4511-A3C1-58A697F3162A}" type="pres">
      <dgm:prSet presAssocID="{F341770A-42FB-442A-AC6E-B8E102A58250}" presName="linNode" presStyleCnt="0"/>
      <dgm:spPr/>
    </dgm:pt>
    <dgm:pt modelId="{4997A924-0EE1-4C41-8A21-5E8A149D87F2}" type="pres">
      <dgm:prSet presAssocID="{F341770A-42FB-442A-AC6E-B8E102A58250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05734C30-E3DE-4D0B-A03D-513C676EF97E}" type="pres">
      <dgm:prSet presAssocID="{F341770A-42FB-442A-AC6E-B8E102A58250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AE09F40D-6413-4CD5-A0F7-83B9188D499E}" type="presOf" srcId="{9B9477F8-4809-4F4C-B58A-CA5558C6D6EF}" destId="{6F603FE3-4C5F-42F5-AA86-BA63C3704461}" srcOrd="0" destOrd="0" presId="urn:microsoft.com/office/officeart/2016/7/layout/VerticalSolidActionList"/>
    <dgm:cxn modelId="{D0B1CB2A-67FE-4695-8571-3A0DAA702644}" srcId="{199DE361-C3A5-4973-87ED-94D36FC3F401}" destId="{62E5471D-2FAB-4295-BE05-424140066DFC}" srcOrd="2" destOrd="0" parTransId="{D0723CBD-C391-4B2F-B786-1814A95BCBA2}" sibTransId="{A850F7A4-CBCC-4ECC-81D5-934485754585}"/>
    <dgm:cxn modelId="{0BB04440-906C-4B76-BCBE-FD672125AEBC}" srcId="{199DE361-C3A5-4973-87ED-94D36FC3F401}" destId="{F341770A-42FB-442A-AC6E-B8E102A58250}" srcOrd="4" destOrd="0" parTransId="{FA2B8936-2A49-4059-BA42-868E6664E19E}" sibTransId="{3C0A8D2F-B51C-45F4-B3FB-E4A8FDD3DEDE}"/>
    <dgm:cxn modelId="{608C0166-C864-4D58-9875-E4F134006B79}" srcId="{C4137BAC-9CEB-4DF2-9D24-A4B3A766885E}" destId="{9B9477F8-4809-4F4C-B58A-CA5558C6D6EF}" srcOrd="0" destOrd="0" parTransId="{BFABBF99-A6F2-43A7-A34B-F74EB11F303E}" sibTransId="{B69F33A7-80F3-447F-8256-28C12D44F98E}"/>
    <dgm:cxn modelId="{CFB9D74D-8189-4E44-A0B7-CF1559E85319}" srcId="{199DE361-C3A5-4973-87ED-94D36FC3F401}" destId="{C4137BAC-9CEB-4DF2-9D24-A4B3A766885E}" srcOrd="1" destOrd="0" parTransId="{52EC5E7F-1F9E-4A02-A006-1C9392E58321}" sibTransId="{46B82C27-50F0-46F6-93A4-E090D2ED2A04}"/>
    <dgm:cxn modelId="{825EE470-EA76-4A13-8EF8-E9A032A7F240}" srcId="{E5E2203D-A0FB-4EB8-8404-1AFE095CA6A0}" destId="{992A9FAF-6DE8-4308-A770-C9E44F09DDD0}" srcOrd="0" destOrd="0" parTransId="{C9DB5224-70BA-4667-A727-E6EE6D9FFABD}" sibTransId="{66BC2C90-A69F-4725-941A-E1EE320A7D9A}"/>
    <dgm:cxn modelId="{7401D158-8832-40BE-9D99-8DCF4375CF5C}" type="presOf" srcId="{21E2D97A-412A-4061-9A70-AE92BD4CBDC9}" destId="{FD2A667C-AD33-4F4F-9B46-B7F21C53EEC5}" srcOrd="0" destOrd="0" presId="urn:microsoft.com/office/officeart/2016/7/layout/VerticalSolidActionList"/>
    <dgm:cxn modelId="{5B4A7082-ED47-45CE-8FEC-9A46AFAB5E14}" type="presOf" srcId="{C4137BAC-9CEB-4DF2-9D24-A4B3A766885E}" destId="{BB42869E-DE1D-4883-8FDB-7E840274172D}" srcOrd="0" destOrd="0" presId="urn:microsoft.com/office/officeart/2016/7/layout/VerticalSolidActionList"/>
    <dgm:cxn modelId="{471ABA8A-8D4B-49DB-8BE9-A5FDE3335425}" type="presOf" srcId="{199DE361-C3A5-4973-87ED-94D36FC3F401}" destId="{C4E40E71-99EA-4477-A696-077B1ED4122D}" srcOrd="0" destOrd="0" presId="urn:microsoft.com/office/officeart/2016/7/layout/VerticalSolidActionList"/>
    <dgm:cxn modelId="{3934538E-0DBF-4416-A7F1-9A7FBE22E49C}" type="presOf" srcId="{C5E5C101-BA20-4ED0-AD10-0E6D3D01CEE9}" destId="{7DE2DB71-8A26-4855-B849-4A0352735EE2}" srcOrd="0" destOrd="0" presId="urn:microsoft.com/office/officeart/2016/7/layout/VerticalSolidActionList"/>
    <dgm:cxn modelId="{510E199C-1443-4825-8895-EC1365858C4D}" srcId="{C5E5C101-BA20-4ED0-AD10-0E6D3D01CEE9}" destId="{E9A44D10-FACC-44B4-99B5-B0511782715C}" srcOrd="0" destOrd="0" parTransId="{78960662-B326-456D-9079-10F8B34E5790}" sibTransId="{2C89A03F-B1B0-4F30-8302-AA7AB22774DB}"/>
    <dgm:cxn modelId="{F1D7509D-AD7B-4BE1-8858-1C3361B646BB}" srcId="{F341770A-42FB-442A-AC6E-B8E102A58250}" destId="{556502C9-DD22-45EF-BAAD-139202E01EA0}" srcOrd="0" destOrd="0" parTransId="{2F0C613D-C59B-47B3-8FF4-100AC1CCB778}" sibTransId="{2037FAD7-0773-4937-BC3D-1D562DFB5A77}"/>
    <dgm:cxn modelId="{2F38F59D-EAEF-403C-B4D5-E1B9A1D8FD61}" type="presOf" srcId="{F341770A-42FB-442A-AC6E-B8E102A58250}" destId="{4997A924-0EE1-4C41-8A21-5E8A149D87F2}" srcOrd="0" destOrd="0" presId="urn:microsoft.com/office/officeart/2016/7/layout/VerticalSolidActionList"/>
    <dgm:cxn modelId="{6C2F7FA0-FCE1-4A65-AF65-75243B2CE58F}" srcId="{199DE361-C3A5-4973-87ED-94D36FC3F401}" destId="{C5E5C101-BA20-4ED0-AD10-0E6D3D01CEE9}" srcOrd="0" destOrd="0" parTransId="{D2505CC7-010B-4EA9-9B64-26974A00F42D}" sibTransId="{09DF84E3-6D57-4981-9EE9-1850385225AF}"/>
    <dgm:cxn modelId="{4CFFEFB4-4951-4CF5-A297-F699696A573E}" type="presOf" srcId="{E5E2203D-A0FB-4EB8-8404-1AFE095CA6A0}" destId="{E392B77C-7259-49EF-A93F-63E8FC77C23D}" srcOrd="0" destOrd="0" presId="urn:microsoft.com/office/officeart/2016/7/layout/VerticalSolidActionList"/>
    <dgm:cxn modelId="{98A4A4C0-3676-4DD2-8150-AA2A4DD5628D}" srcId="{199DE361-C3A5-4973-87ED-94D36FC3F401}" destId="{E5E2203D-A0FB-4EB8-8404-1AFE095CA6A0}" srcOrd="3" destOrd="0" parTransId="{4E408AC9-8EC2-4303-B5EF-7DCC98D2A22E}" sibTransId="{1D865F38-C774-4750-92EA-758B53AB2DF7}"/>
    <dgm:cxn modelId="{52069DC1-4532-415F-B0F2-B987688C5FB0}" type="presOf" srcId="{E9A44D10-FACC-44B4-99B5-B0511782715C}" destId="{C4C269FC-0BF5-4D10-B772-FBFC539C78F9}" srcOrd="0" destOrd="0" presId="urn:microsoft.com/office/officeart/2016/7/layout/VerticalSolidActionList"/>
    <dgm:cxn modelId="{481F31C4-55AD-46B4-92D5-19A57E57C1E4}" type="presOf" srcId="{992A9FAF-6DE8-4308-A770-C9E44F09DDD0}" destId="{95BC5CD8-2853-4A12-A9E4-3D9F762A1B66}" srcOrd="0" destOrd="0" presId="urn:microsoft.com/office/officeart/2016/7/layout/VerticalSolidActionList"/>
    <dgm:cxn modelId="{E644BCD8-1DEC-443E-9308-0D2231CE6F96}" type="presOf" srcId="{556502C9-DD22-45EF-BAAD-139202E01EA0}" destId="{05734C30-E3DE-4D0B-A03D-513C676EF97E}" srcOrd="0" destOrd="0" presId="urn:microsoft.com/office/officeart/2016/7/layout/VerticalSolidActionList"/>
    <dgm:cxn modelId="{8FCA85E4-F00D-4590-BA18-724E0E3FF934}" type="presOf" srcId="{62E5471D-2FAB-4295-BE05-424140066DFC}" destId="{93140F14-678F-4DA1-AEF1-DD8DC09E8D28}" srcOrd="0" destOrd="0" presId="urn:microsoft.com/office/officeart/2016/7/layout/VerticalSolidActionList"/>
    <dgm:cxn modelId="{716B82F1-E9EB-46FC-922F-0F0BB5A93E26}" srcId="{62E5471D-2FAB-4295-BE05-424140066DFC}" destId="{21E2D97A-412A-4061-9A70-AE92BD4CBDC9}" srcOrd="0" destOrd="0" parTransId="{28C2693E-0166-4AAA-912D-627292F4E595}" sibTransId="{41E01F96-67C9-4928-83ED-C5F37CA5CD2E}"/>
    <dgm:cxn modelId="{522A958E-5474-4509-97ED-BC6E73E13E9A}" type="presParOf" srcId="{C4E40E71-99EA-4477-A696-077B1ED4122D}" destId="{38F86AE0-0459-4D8F-A85F-B730B2617051}" srcOrd="0" destOrd="0" presId="urn:microsoft.com/office/officeart/2016/7/layout/VerticalSolidActionList"/>
    <dgm:cxn modelId="{9B27CE99-1986-4B19-9070-6B36EE2B5D30}" type="presParOf" srcId="{38F86AE0-0459-4D8F-A85F-B730B2617051}" destId="{7DE2DB71-8A26-4855-B849-4A0352735EE2}" srcOrd="0" destOrd="0" presId="urn:microsoft.com/office/officeart/2016/7/layout/VerticalSolidActionList"/>
    <dgm:cxn modelId="{5412FE1C-0A6B-4F71-9481-22E8441C8B93}" type="presParOf" srcId="{38F86AE0-0459-4D8F-A85F-B730B2617051}" destId="{C4C269FC-0BF5-4D10-B772-FBFC539C78F9}" srcOrd="1" destOrd="0" presId="urn:microsoft.com/office/officeart/2016/7/layout/VerticalSolidActionList"/>
    <dgm:cxn modelId="{F147779B-6397-4D7B-848C-974C4DC51878}" type="presParOf" srcId="{C4E40E71-99EA-4477-A696-077B1ED4122D}" destId="{1329A11E-5AC4-4FA7-A4F5-12228F3801EF}" srcOrd="1" destOrd="0" presId="urn:microsoft.com/office/officeart/2016/7/layout/VerticalSolidActionList"/>
    <dgm:cxn modelId="{3CC56980-9C97-4046-801E-6FA6DFE7C4ED}" type="presParOf" srcId="{C4E40E71-99EA-4477-A696-077B1ED4122D}" destId="{49EE7480-10FC-4F00-B366-92AA74C83E27}" srcOrd="2" destOrd="0" presId="urn:microsoft.com/office/officeart/2016/7/layout/VerticalSolidActionList"/>
    <dgm:cxn modelId="{27D4157C-C773-4259-9A81-5C106922F2E4}" type="presParOf" srcId="{49EE7480-10FC-4F00-B366-92AA74C83E27}" destId="{BB42869E-DE1D-4883-8FDB-7E840274172D}" srcOrd="0" destOrd="0" presId="urn:microsoft.com/office/officeart/2016/7/layout/VerticalSolidActionList"/>
    <dgm:cxn modelId="{B1AF29CE-3B17-441C-92D1-771311DB1728}" type="presParOf" srcId="{49EE7480-10FC-4F00-B366-92AA74C83E27}" destId="{6F603FE3-4C5F-42F5-AA86-BA63C3704461}" srcOrd="1" destOrd="0" presId="urn:microsoft.com/office/officeart/2016/7/layout/VerticalSolidActionList"/>
    <dgm:cxn modelId="{A05FCDA3-1558-4B83-99F6-3079B4E45CF0}" type="presParOf" srcId="{C4E40E71-99EA-4477-A696-077B1ED4122D}" destId="{586CA9FA-78BA-4A21-BC85-224A82829602}" srcOrd="3" destOrd="0" presId="urn:microsoft.com/office/officeart/2016/7/layout/VerticalSolidActionList"/>
    <dgm:cxn modelId="{F43BC625-CBDE-406A-A631-CF2ED58D3203}" type="presParOf" srcId="{C4E40E71-99EA-4477-A696-077B1ED4122D}" destId="{6A9846B4-6408-491C-9E8A-3D635E428519}" srcOrd="4" destOrd="0" presId="urn:microsoft.com/office/officeart/2016/7/layout/VerticalSolidActionList"/>
    <dgm:cxn modelId="{07FC5A81-7E5C-481D-BF5C-6263234B2752}" type="presParOf" srcId="{6A9846B4-6408-491C-9E8A-3D635E428519}" destId="{93140F14-678F-4DA1-AEF1-DD8DC09E8D28}" srcOrd="0" destOrd="0" presId="urn:microsoft.com/office/officeart/2016/7/layout/VerticalSolidActionList"/>
    <dgm:cxn modelId="{895D9D46-41F0-4A35-9289-1A8DB4EC27DB}" type="presParOf" srcId="{6A9846B4-6408-491C-9E8A-3D635E428519}" destId="{FD2A667C-AD33-4F4F-9B46-B7F21C53EEC5}" srcOrd="1" destOrd="0" presId="urn:microsoft.com/office/officeart/2016/7/layout/VerticalSolidActionList"/>
    <dgm:cxn modelId="{197D6E97-3280-4BAC-B0BF-6D256A752F94}" type="presParOf" srcId="{C4E40E71-99EA-4477-A696-077B1ED4122D}" destId="{DD86B2E9-D73C-4E67-84DB-B18804AC9BCB}" srcOrd="5" destOrd="0" presId="urn:microsoft.com/office/officeart/2016/7/layout/VerticalSolidActionList"/>
    <dgm:cxn modelId="{F24A7BC2-5ABF-4F23-A44A-1EFBF28EFD88}" type="presParOf" srcId="{C4E40E71-99EA-4477-A696-077B1ED4122D}" destId="{60DF74C0-778A-4FB3-B2C0-7A6C5CF9CED8}" srcOrd="6" destOrd="0" presId="urn:microsoft.com/office/officeart/2016/7/layout/VerticalSolidActionList"/>
    <dgm:cxn modelId="{B96290D5-B1D0-438D-B31B-F0B532936F60}" type="presParOf" srcId="{60DF74C0-778A-4FB3-B2C0-7A6C5CF9CED8}" destId="{E392B77C-7259-49EF-A93F-63E8FC77C23D}" srcOrd="0" destOrd="0" presId="urn:microsoft.com/office/officeart/2016/7/layout/VerticalSolidActionList"/>
    <dgm:cxn modelId="{46D04F93-ED08-4015-BEA7-8EE5AE71EDAA}" type="presParOf" srcId="{60DF74C0-778A-4FB3-B2C0-7A6C5CF9CED8}" destId="{95BC5CD8-2853-4A12-A9E4-3D9F762A1B66}" srcOrd="1" destOrd="0" presId="urn:microsoft.com/office/officeart/2016/7/layout/VerticalSolidActionList"/>
    <dgm:cxn modelId="{6123EB1E-895B-4711-810D-0219F07554E8}" type="presParOf" srcId="{C4E40E71-99EA-4477-A696-077B1ED4122D}" destId="{7723157F-F303-49BC-9334-D7902AB4C0F5}" srcOrd="7" destOrd="0" presId="urn:microsoft.com/office/officeart/2016/7/layout/VerticalSolidActionList"/>
    <dgm:cxn modelId="{B30AD3B4-7687-4F47-81D9-9003E42DD088}" type="presParOf" srcId="{C4E40E71-99EA-4477-A696-077B1ED4122D}" destId="{8601CC0C-384F-4511-A3C1-58A697F3162A}" srcOrd="8" destOrd="0" presId="urn:microsoft.com/office/officeart/2016/7/layout/VerticalSolidActionList"/>
    <dgm:cxn modelId="{C8EB6D68-FFFD-4AE8-8B66-EC14B491ECB3}" type="presParOf" srcId="{8601CC0C-384F-4511-A3C1-58A697F3162A}" destId="{4997A924-0EE1-4C41-8A21-5E8A149D87F2}" srcOrd="0" destOrd="0" presId="urn:microsoft.com/office/officeart/2016/7/layout/VerticalSolidActionList"/>
    <dgm:cxn modelId="{BDCEE227-D878-4A91-AF15-7B9131571927}" type="presParOf" srcId="{8601CC0C-384F-4511-A3C1-58A697F3162A}" destId="{05734C30-E3DE-4D0B-A03D-513C676EF97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3EB41E-A852-4463-9DA2-DC7BE17D5606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5BE243-B798-4B68-AB9A-6A9ECFAF73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Recommendation Engine</a:t>
          </a:r>
        </a:p>
      </dgm:t>
    </dgm:pt>
    <dgm:pt modelId="{27C1FC07-B333-4833-998F-067B42AD32B9}" type="parTrans" cxnId="{0D862C76-DA86-4385-83FF-41CC8DDAC1E1}">
      <dgm:prSet/>
      <dgm:spPr/>
      <dgm:t>
        <a:bodyPr/>
        <a:lstStyle/>
        <a:p>
          <a:endParaRPr lang="en-US"/>
        </a:p>
      </dgm:t>
    </dgm:pt>
    <dgm:pt modelId="{F1C0EB66-B174-48A1-A2EB-54A11489BEFC}" type="sibTrans" cxnId="{0D862C76-DA86-4385-83FF-41CC8DDAC1E1}">
      <dgm:prSet/>
      <dgm:spPr/>
      <dgm:t>
        <a:bodyPr/>
        <a:lstStyle/>
        <a:p>
          <a:endParaRPr lang="en-US"/>
        </a:p>
      </dgm:t>
    </dgm:pt>
    <dgm:pt modelId="{1D547A48-F177-4F0A-A3DB-0A62F14370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Administrative Features for Admin</a:t>
          </a: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DDB9B7-1768-48EE-85D9-6B3930339340}" type="parTrans" cxnId="{2923860D-2CFA-42AD-A5B1-64C48424AA6D}">
      <dgm:prSet/>
      <dgm:spPr/>
      <dgm:t>
        <a:bodyPr/>
        <a:lstStyle/>
        <a:p>
          <a:endParaRPr lang="en-US"/>
        </a:p>
      </dgm:t>
    </dgm:pt>
    <dgm:pt modelId="{CAC3BE2B-25BB-4527-8BD5-07E7F6DC09DB}" type="sibTrans" cxnId="{2923860D-2CFA-42AD-A5B1-64C48424AA6D}">
      <dgm:prSet/>
      <dgm:spPr/>
      <dgm:t>
        <a:bodyPr/>
        <a:lstStyle/>
        <a:p>
          <a:endParaRPr lang="en-US"/>
        </a:p>
      </dgm:t>
    </dgm:pt>
    <dgm:pt modelId="{D2FE7D63-BD7C-4F64-B36B-EAE808567E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Deployment to cloud platform</a:t>
          </a: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A1483E1-14FD-436E-9384-2479A3AF33C3}" type="parTrans" cxnId="{B7324400-A7F2-431E-8643-C56DC3305BC9}">
      <dgm:prSet/>
      <dgm:spPr/>
      <dgm:t>
        <a:bodyPr/>
        <a:lstStyle/>
        <a:p>
          <a:endParaRPr lang="en-US"/>
        </a:p>
      </dgm:t>
    </dgm:pt>
    <dgm:pt modelId="{F09A51C8-37D5-4529-A4E1-59F7A5AC552D}" type="sibTrans" cxnId="{B7324400-A7F2-431E-8643-C56DC3305BC9}">
      <dgm:prSet/>
      <dgm:spPr/>
      <dgm:t>
        <a:bodyPr/>
        <a:lstStyle/>
        <a:p>
          <a:endParaRPr lang="en-US"/>
        </a:p>
      </dgm:t>
    </dgm:pt>
    <dgm:pt modelId="{E4A23168-81DC-4F0A-99E7-20398114A82E}" type="pres">
      <dgm:prSet presAssocID="{AC3EB41E-A852-4463-9DA2-DC7BE17D5606}" presName="root" presStyleCnt="0">
        <dgm:presLayoutVars>
          <dgm:dir/>
          <dgm:resizeHandles val="exact"/>
        </dgm:presLayoutVars>
      </dgm:prSet>
      <dgm:spPr/>
    </dgm:pt>
    <dgm:pt modelId="{B823A47D-5DE1-4889-AAF9-47C039B2ACF3}" type="pres">
      <dgm:prSet presAssocID="{225BE243-B798-4B68-AB9A-6A9ECFAF7353}" presName="compNode" presStyleCnt="0"/>
      <dgm:spPr/>
    </dgm:pt>
    <dgm:pt modelId="{5E8AF801-F9BD-4B9F-94A6-4EE9AD686AE1}" type="pres">
      <dgm:prSet presAssocID="{225BE243-B798-4B68-AB9A-6A9ECFAF7353}" presName="bgRect" presStyleLbl="bgShp" presStyleIdx="0" presStyleCnt="3"/>
      <dgm:spPr/>
    </dgm:pt>
    <dgm:pt modelId="{11186040-8C8D-4F39-AF3A-BB0848B5FD0B}" type="pres">
      <dgm:prSet presAssocID="{225BE243-B798-4B68-AB9A-6A9ECFAF73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pencil with solid fill"/>
        </a:ext>
      </dgm:extLst>
    </dgm:pt>
    <dgm:pt modelId="{27CE3334-9B01-4F27-B016-53859838098D}" type="pres">
      <dgm:prSet presAssocID="{225BE243-B798-4B68-AB9A-6A9ECFAF7353}" presName="spaceRect" presStyleCnt="0"/>
      <dgm:spPr/>
    </dgm:pt>
    <dgm:pt modelId="{C58BD6A0-A42F-474A-84D7-CDF928A34088}" type="pres">
      <dgm:prSet presAssocID="{225BE243-B798-4B68-AB9A-6A9ECFAF7353}" presName="parTx" presStyleLbl="revTx" presStyleIdx="0" presStyleCnt="3">
        <dgm:presLayoutVars>
          <dgm:chMax val="0"/>
          <dgm:chPref val="0"/>
        </dgm:presLayoutVars>
      </dgm:prSet>
      <dgm:spPr/>
    </dgm:pt>
    <dgm:pt modelId="{2123FB10-7483-44CB-80C0-E516D6D08FF3}" type="pres">
      <dgm:prSet presAssocID="{F1C0EB66-B174-48A1-A2EB-54A11489BEFC}" presName="sibTrans" presStyleCnt="0"/>
      <dgm:spPr/>
    </dgm:pt>
    <dgm:pt modelId="{2AA33616-58D4-4C83-B97E-3DE03EDD166A}" type="pres">
      <dgm:prSet presAssocID="{1D547A48-F177-4F0A-A3DB-0A62F14370F0}" presName="compNode" presStyleCnt="0"/>
      <dgm:spPr/>
    </dgm:pt>
    <dgm:pt modelId="{795B5664-DC62-4401-995F-7B392281F00D}" type="pres">
      <dgm:prSet presAssocID="{1D547A48-F177-4F0A-A3DB-0A62F14370F0}" presName="bgRect" presStyleLbl="bgShp" presStyleIdx="1" presStyleCnt="3"/>
      <dgm:spPr/>
    </dgm:pt>
    <dgm:pt modelId="{05F00A59-8D98-4B1F-9656-693ED5E15173}" type="pres">
      <dgm:prSet presAssocID="{1D547A48-F177-4F0A-A3DB-0A62F14370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9EC61D4-797B-4EBB-A33E-9DC04AE9CDCE}" type="pres">
      <dgm:prSet presAssocID="{1D547A48-F177-4F0A-A3DB-0A62F14370F0}" presName="spaceRect" presStyleCnt="0"/>
      <dgm:spPr/>
    </dgm:pt>
    <dgm:pt modelId="{30A6C236-E442-49E3-BFB2-AE8E0058E9C9}" type="pres">
      <dgm:prSet presAssocID="{1D547A48-F177-4F0A-A3DB-0A62F14370F0}" presName="parTx" presStyleLbl="revTx" presStyleIdx="1" presStyleCnt="3">
        <dgm:presLayoutVars>
          <dgm:chMax val="0"/>
          <dgm:chPref val="0"/>
        </dgm:presLayoutVars>
      </dgm:prSet>
      <dgm:spPr/>
    </dgm:pt>
    <dgm:pt modelId="{CA2585E9-85CC-4DA7-B4D7-D87045697C21}" type="pres">
      <dgm:prSet presAssocID="{CAC3BE2B-25BB-4527-8BD5-07E7F6DC09DB}" presName="sibTrans" presStyleCnt="0"/>
      <dgm:spPr/>
    </dgm:pt>
    <dgm:pt modelId="{FF0AC762-BCEF-4D01-BC34-6B5E630B21DD}" type="pres">
      <dgm:prSet presAssocID="{D2FE7D63-BD7C-4F64-B36B-EAE808567E80}" presName="compNode" presStyleCnt="0"/>
      <dgm:spPr/>
    </dgm:pt>
    <dgm:pt modelId="{04E19EF6-5199-4D43-8B0A-2F6647FE231B}" type="pres">
      <dgm:prSet presAssocID="{D2FE7D63-BD7C-4F64-B36B-EAE808567E80}" presName="bgRect" presStyleLbl="bgShp" presStyleIdx="2" presStyleCnt="3"/>
      <dgm:spPr/>
    </dgm:pt>
    <dgm:pt modelId="{CC2B2E51-11D7-4A87-9783-86792630F0DD}" type="pres">
      <dgm:prSet presAssocID="{D2FE7D63-BD7C-4F64-B36B-EAE808567E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3A3293B-A427-4B64-B86C-CB64F17BA926}" type="pres">
      <dgm:prSet presAssocID="{D2FE7D63-BD7C-4F64-B36B-EAE808567E80}" presName="spaceRect" presStyleCnt="0"/>
      <dgm:spPr/>
    </dgm:pt>
    <dgm:pt modelId="{D3539BE9-5BE9-4242-9C4E-8C1ECB1CB223}" type="pres">
      <dgm:prSet presAssocID="{D2FE7D63-BD7C-4F64-B36B-EAE808567E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324400-A7F2-431E-8643-C56DC3305BC9}" srcId="{AC3EB41E-A852-4463-9DA2-DC7BE17D5606}" destId="{D2FE7D63-BD7C-4F64-B36B-EAE808567E80}" srcOrd="2" destOrd="0" parTransId="{6A1483E1-14FD-436E-9384-2479A3AF33C3}" sibTransId="{F09A51C8-37D5-4529-A4E1-59F7A5AC552D}"/>
    <dgm:cxn modelId="{2923860D-2CFA-42AD-A5B1-64C48424AA6D}" srcId="{AC3EB41E-A852-4463-9DA2-DC7BE17D5606}" destId="{1D547A48-F177-4F0A-A3DB-0A62F14370F0}" srcOrd="1" destOrd="0" parTransId="{BFDDB9B7-1768-48EE-85D9-6B3930339340}" sibTransId="{CAC3BE2B-25BB-4527-8BD5-07E7F6DC09DB}"/>
    <dgm:cxn modelId="{0D862C76-DA86-4385-83FF-41CC8DDAC1E1}" srcId="{AC3EB41E-A852-4463-9DA2-DC7BE17D5606}" destId="{225BE243-B798-4B68-AB9A-6A9ECFAF7353}" srcOrd="0" destOrd="0" parTransId="{27C1FC07-B333-4833-998F-067B42AD32B9}" sibTransId="{F1C0EB66-B174-48A1-A2EB-54A11489BEFC}"/>
    <dgm:cxn modelId="{C1A97C8C-68F3-4866-99E5-E77C5B093BD7}" type="presOf" srcId="{D2FE7D63-BD7C-4F64-B36B-EAE808567E80}" destId="{D3539BE9-5BE9-4242-9C4E-8C1ECB1CB223}" srcOrd="0" destOrd="0" presId="urn:microsoft.com/office/officeart/2018/2/layout/IconVerticalSolidList"/>
    <dgm:cxn modelId="{5597A28C-11CF-491C-A726-3182438D9375}" type="presOf" srcId="{1D547A48-F177-4F0A-A3DB-0A62F14370F0}" destId="{30A6C236-E442-49E3-BFB2-AE8E0058E9C9}" srcOrd="0" destOrd="0" presId="urn:microsoft.com/office/officeart/2018/2/layout/IconVerticalSolidList"/>
    <dgm:cxn modelId="{BA02779D-2A27-499F-BDC5-07B582C50AC0}" type="presOf" srcId="{AC3EB41E-A852-4463-9DA2-DC7BE17D5606}" destId="{E4A23168-81DC-4F0A-99E7-20398114A82E}" srcOrd="0" destOrd="0" presId="urn:microsoft.com/office/officeart/2018/2/layout/IconVerticalSolidList"/>
    <dgm:cxn modelId="{AA1B15C7-315E-4672-9077-1028B7244AF1}" type="presOf" srcId="{225BE243-B798-4B68-AB9A-6A9ECFAF7353}" destId="{C58BD6A0-A42F-474A-84D7-CDF928A34088}" srcOrd="0" destOrd="0" presId="urn:microsoft.com/office/officeart/2018/2/layout/IconVerticalSolidList"/>
    <dgm:cxn modelId="{A6BEF96D-AC34-4727-AB3B-B96D02EA60B1}" type="presParOf" srcId="{E4A23168-81DC-4F0A-99E7-20398114A82E}" destId="{B823A47D-5DE1-4889-AAF9-47C039B2ACF3}" srcOrd="0" destOrd="0" presId="urn:microsoft.com/office/officeart/2018/2/layout/IconVerticalSolidList"/>
    <dgm:cxn modelId="{C37BD3F4-DA96-4B41-ACD5-B9C45C5C2BD3}" type="presParOf" srcId="{B823A47D-5DE1-4889-AAF9-47C039B2ACF3}" destId="{5E8AF801-F9BD-4B9F-94A6-4EE9AD686AE1}" srcOrd="0" destOrd="0" presId="urn:microsoft.com/office/officeart/2018/2/layout/IconVerticalSolidList"/>
    <dgm:cxn modelId="{8521A740-4F73-4420-B13B-B20393D2DBB4}" type="presParOf" srcId="{B823A47D-5DE1-4889-AAF9-47C039B2ACF3}" destId="{11186040-8C8D-4F39-AF3A-BB0848B5FD0B}" srcOrd="1" destOrd="0" presId="urn:microsoft.com/office/officeart/2018/2/layout/IconVerticalSolidList"/>
    <dgm:cxn modelId="{9FEDF89E-F896-4F38-A738-DE2ABD558722}" type="presParOf" srcId="{B823A47D-5DE1-4889-AAF9-47C039B2ACF3}" destId="{27CE3334-9B01-4F27-B016-53859838098D}" srcOrd="2" destOrd="0" presId="urn:microsoft.com/office/officeart/2018/2/layout/IconVerticalSolidList"/>
    <dgm:cxn modelId="{10A32A56-5833-4611-8647-0A85FD934B13}" type="presParOf" srcId="{B823A47D-5DE1-4889-AAF9-47C039B2ACF3}" destId="{C58BD6A0-A42F-474A-84D7-CDF928A34088}" srcOrd="3" destOrd="0" presId="urn:microsoft.com/office/officeart/2018/2/layout/IconVerticalSolidList"/>
    <dgm:cxn modelId="{D7EB2C8D-99D6-4A46-9F70-DF379EEF9E71}" type="presParOf" srcId="{E4A23168-81DC-4F0A-99E7-20398114A82E}" destId="{2123FB10-7483-44CB-80C0-E516D6D08FF3}" srcOrd="1" destOrd="0" presId="urn:microsoft.com/office/officeart/2018/2/layout/IconVerticalSolidList"/>
    <dgm:cxn modelId="{088ED921-48C3-49C4-83C0-D329484764BF}" type="presParOf" srcId="{E4A23168-81DC-4F0A-99E7-20398114A82E}" destId="{2AA33616-58D4-4C83-B97E-3DE03EDD166A}" srcOrd="2" destOrd="0" presId="urn:microsoft.com/office/officeart/2018/2/layout/IconVerticalSolidList"/>
    <dgm:cxn modelId="{7D883300-FC27-4563-AD52-B2D71C684BD2}" type="presParOf" srcId="{2AA33616-58D4-4C83-B97E-3DE03EDD166A}" destId="{795B5664-DC62-4401-995F-7B392281F00D}" srcOrd="0" destOrd="0" presId="urn:microsoft.com/office/officeart/2018/2/layout/IconVerticalSolidList"/>
    <dgm:cxn modelId="{43FC3189-9081-4E22-8F5D-AFAE9D7C4DB8}" type="presParOf" srcId="{2AA33616-58D4-4C83-B97E-3DE03EDD166A}" destId="{05F00A59-8D98-4B1F-9656-693ED5E15173}" srcOrd="1" destOrd="0" presId="urn:microsoft.com/office/officeart/2018/2/layout/IconVerticalSolidList"/>
    <dgm:cxn modelId="{7B68BB11-E006-47FA-9514-1AD5C75119F9}" type="presParOf" srcId="{2AA33616-58D4-4C83-B97E-3DE03EDD166A}" destId="{29EC61D4-797B-4EBB-A33E-9DC04AE9CDCE}" srcOrd="2" destOrd="0" presId="urn:microsoft.com/office/officeart/2018/2/layout/IconVerticalSolidList"/>
    <dgm:cxn modelId="{C0749872-BF4B-4BE0-9BF8-008AE1C96954}" type="presParOf" srcId="{2AA33616-58D4-4C83-B97E-3DE03EDD166A}" destId="{30A6C236-E442-49E3-BFB2-AE8E0058E9C9}" srcOrd="3" destOrd="0" presId="urn:microsoft.com/office/officeart/2018/2/layout/IconVerticalSolidList"/>
    <dgm:cxn modelId="{0835BB9D-B14A-41BF-9582-908944FC35A8}" type="presParOf" srcId="{E4A23168-81DC-4F0A-99E7-20398114A82E}" destId="{CA2585E9-85CC-4DA7-B4D7-D87045697C21}" srcOrd="3" destOrd="0" presId="urn:microsoft.com/office/officeart/2018/2/layout/IconVerticalSolidList"/>
    <dgm:cxn modelId="{CA190D10-1251-4F7D-9D26-FA63A4F39002}" type="presParOf" srcId="{E4A23168-81DC-4F0A-99E7-20398114A82E}" destId="{FF0AC762-BCEF-4D01-BC34-6B5E630B21DD}" srcOrd="4" destOrd="0" presId="urn:microsoft.com/office/officeart/2018/2/layout/IconVerticalSolidList"/>
    <dgm:cxn modelId="{05A8C555-FA3C-474D-BFE0-6588A00A2E24}" type="presParOf" srcId="{FF0AC762-BCEF-4D01-BC34-6B5E630B21DD}" destId="{04E19EF6-5199-4D43-8B0A-2F6647FE231B}" srcOrd="0" destOrd="0" presId="urn:microsoft.com/office/officeart/2018/2/layout/IconVerticalSolidList"/>
    <dgm:cxn modelId="{ACA028EB-02A3-4AEF-8417-BCC20F194F9D}" type="presParOf" srcId="{FF0AC762-BCEF-4D01-BC34-6B5E630B21DD}" destId="{CC2B2E51-11D7-4A87-9783-86792630F0DD}" srcOrd="1" destOrd="0" presId="urn:microsoft.com/office/officeart/2018/2/layout/IconVerticalSolidList"/>
    <dgm:cxn modelId="{37FD11DE-ECD7-4A00-8DDD-E647FF94A39B}" type="presParOf" srcId="{FF0AC762-BCEF-4D01-BC34-6B5E630B21DD}" destId="{43A3293B-A427-4B64-B86C-CB64F17BA926}" srcOrd="2" destOrd="0" presId="urn:microsoft.com/office/officeart/2018/2/layout/IconVerticalSolidList"/>
    <dgm:cxn modelId="{A460E89B-2ED2-4D7A-ABBA-12EE29BA273B}" type="presParOf" srcId="{FF0AC762-BCEF-4D01-BC34-6B5E630B21DD}" destId="{D3539BE9-5BE9-4242-9C4E-8C1ECB1CB2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5FEE92-E75F-4D1A-8AB4-0DB1095ABA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151796-EC5C-48FA-833F-822517791CC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Dr. Fabricio Goes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B15CB7B-D258-4A0D-BDB2-55E5C273698B}" type="parTrans" cxnId="{BCC45249-15F2-49D5-A2D2-2582BB5E6214}">
      <dgm:prSet/>
      <dgm:spPr/>
      <dgm:t>
        <a:bodyPr/>
        <a:lstStyle/>
        <a:p>
          <a:endParaRPr lang="en-US"/>
        </a:p>
      </dgm:t>
    </dgm:pt>
    <dgm:pt modelId="{E6186403-777A-4976-A1D6-A154BBAC8984}" type="sibTrans" cxnId="{BCC45249-15F2-49D5-A2D2-2582BB5E6214}">
      <dgm:prSet/>
      <dgm:spPr/>
      <dgm:t>
        <a:bodyPr/>
        <a:lstStyle/>
        <a:p>
          <a:endParaRPr lang="en-US"/>
        </a:p>
      </dgm:t>
    </dgm:pt>
    <dgm:pt modelId="{08EA7B8A-B760-4D49-98C5-4CFA0462B0F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Proposed the project</a:t>
          </a:r>
          <a:r>
            <a: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909052-D3A4-4871-A4C4-CF7EBE704E19}" type="parTrans" cxnId="{F1D63F5D-5A10-4E29-94B5-632786992FEC}">
      <dgm:prSet/>
      <dgm:spPr/>
      <dgm:t>
        <a:bodyPr/>
        <a:lstStyle/>
        <a:p>
          <a:endParaRPr lang="en-US"/>
        </a:p>
      </dgm:t>
    </dgm:pt>
    <dgm:pt modelId="{639EA1AF-54E2-4E2E-A281-91EB8FCF2BF4}" type="sibTrans" cxnId="{F1D63F5D-5A10-4E29-94B5-632786992FEC}">
      <dgm:prSet/>
      <dgm:spPr/>
      <dgm:t>
        <a:bodyPr/>
        <a:lstStyle/>
        <a:p>
          <a:endParaRPr lang="en-US"/>
        </a:p>
      </dgm:t>
    </dgm:pt>
    <dgm:pt modelId="{DE7B130F-D9DC-4329-B36D-2134049A34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Dr. Wentao Li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79668D3-1F29-4FFF-AE91-3DDDAC59F9BD}" type="parTrans" cxnId="{3705F820-70FF-4244-B7E8-199D3C75467D}">
      <dgm:prSet/>
      <dgm:spPr/>
      <dgm:t>
        <a:bodyPr/>
        <a:lstStyle/>
        <a:p>
          <a:endParaRPr lang="en-US"/>
        </a:p>
      </dgm:t>
    </dgm:pt>
    <dgm:pt modelId="{76B3DF08-5186-46B9-879E-2C18374600DE}" type="sibTrans" cxnId="{3705F820-70FF-4244-B7E8-199D3C75467D}">
      <dgm:prSet/>
      <dgm:spPr/>
      <dgm:t>
        <a:bodyPr/>
        <a:lstStyle/>
        <a:p>
          <a:endParaRPr lang="en-US"/>
        </a:p>
      </dgm:t>
    </dgm:pt>
    <dgm:pt modelId="{239EF1C1-33E7-4F34-9335-EED39C0B0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Kept the project right on track </a:t>
          </a:r>
        </a:p>
      </dgm:t>
    </dgm:pt>
    <dgm:pt modelId="{D02D67C6-17BF-40F4-AAC5-DEA3315BA005}" type="parTrans" cxnId="{94E1E60D-886E-4D39-AD96-708B435E2B0B}">
      <dgm:prSet/>
      <dgm:spPr/>
      <dgm:t>
        <a:bodyPr/>
        <a:lstStyle/>
        <a:p>
          <a:endParaRPr lang="en-US"/>
        </a:p>
      </dgm:t>
    </dgm:pt>
    <dgm:pt modelId="{DF399AF0-C138-4BBE-98A2-CC8962FA434B}" type="sibTrans" cxnId="{94E1E60D-886E-4D39-AD96-708B435E2B0B}">
      <dgm:prSet/>
      <dgm:spPr/>
      <dgm:t>
        <a:bodyPr/>
        <a:lstStyle/>
        <a:p>
          <a:endParaRPr lang="en-US"/>
        </a:p>
      </dgm:t>
    </dgm:pt>
    <dgm:pt modelId="{8CE4094D-8EDB-42B1-AA1B-A8DE7B4F33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Thank you!</a:t>
          </a:r>
        </a:p>
      </dgm:t>
    </dgm:pt>
    <dgm:pt modelId="{2797AD46-9CDD-42AE-B04E-6A4D7B50867F}" type="parTrans" cxnId="{E585ECD1-172E-4E86-9DC7-16FE66133924}">
      <dgm:prSet/>
      <dgm:spPr/>
      <dgm:t>
        <a:bodyPr/>
        <a:lstStyle/>
        <a:p>
          <a:endParaRPr lang="en-US"/>
        </a:p>
      </dgm:t>
    </dgm:pt>
    <dgm:pt modelId="{34477D09-EE5F-4350-BDA1-1997D9E1B3A1}" type="sibTrans" cxnId="{E585ECD1-172E-4E86-9DC7-16FE66133924}">
      <dgm:prSet/>
      <dgm:spPr/>
      <dgm:t>
        <a:bodyPr/>
        <a:lstStyle/>
        <a:p>
          <a:endParaRPr lang="en-US"/>
        </a:p>
      </dgm:t>
    </dgm:pt>
    <dgm:pt modelId="{4E58C7DD-8404-449F-A855-F7B0A20DC36A}" type="pres">
      <dgm:prSet presAssocID="{635FEE92-E75F-4D1A-8AB4-0DB1095ABA97}" presName="root" presStyleCnt="0">
        <dgm:presLayoutVars>
          <dgm:dir/>
          <dgm:resizeHandles val="exact"/>
        </dgm:presLayoutVars>
      </dgm:prSet>
      <dgm:spPr/>
    </dgm:pt>
    <dgm:pt modelId="{9990A6E9-869A-4317-8578-AEB183367C64}" type="pres">
      <dgm:prSet presAssocID="{B6151796-EC5C-48FA-833F-822517791CC2}" presName="compNode" presStyleCnt="0"/>
      <dgm:spPr/>
    </dgm:pt>
    <dgm:pt modelId="{F45936F0-625C-44CC-B093-5639C12A2E26}" type="pres">
      <dgm:prSet presAssocID="{B6151796-EC5C-48FA-833F-822517791CC2}" presName="bgRect" presStyleLbl="bgShp" presStyleIdx="0" presStyleCnt="3"/>
      <dgm:spPr/>
    </dgm:pt>
    <dgm:pt modelId="{CCB93675-B949-4F69-A867-4B3C9AA843E1}" type="pres">
      <dgm:prSet presAssocID="{B6151796-EC5C-48FA-833F-822517791C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dea with solid fill"/>
        </a:ext>
      </dgm:extLst>
    </dgm:pt>
    <dgm:pt modelId="{CCB72568-862F-42F5-8C8D-8D5216BBB1D7}" type="pres">
      <dgm:prSet presAssocID="{B6151796-EC5C-48FA-833F-822517791CC2}" presName="spaceRect" presStyleCnt="0"/>
      <dgm:spPr/>
    </dgm:pt>
    <dgm:pt modelId="{4EE116BE-7695-446E-9BBB-7E1776607A3D}" type="pres">
      <dgm:prSet presAssocID="{B6151796-EC5C-48FA-833F-822517791CC2}" presName="parTx" presStyleLbl="revTx" presStyleIdx="0" presStyleCnt="5">
        <dgm:presLayoutVars>
          <dgm:chMax val="0"/>
          <dgm:chPref val="0"/>
        </dgm:presLayoutVars>
      </dgm:prSet>
      <dgm:spPr/>
    </dgm:pt>
    <dgm:pt modelId="{85513628-2D03-4449-9FC1-4A9B9BC9F702}" type="pres">
      <dgm:prSet presAssocID="{B6151796-EC5C-48FA-833F-822517791CC2}" presName="desTx" presStyleLbl="revTx" presStyleIdx="1" presStyleCnt="5" custScaleX="146999">
        <dgm:presLayoutVars/>
      </dgm:prSet>
      <dgm:spPr/>
    </dgm:pt>
    <dgm:pt modelId="{76408CB8-82DF-4937-BBCC-A312A60445F6}" type="pres">
      <dgm:prSet presAssocID="{E6186403-777A-4976-A1D6-A154BBAC8984}" presName="sibTrans" presStyleCnt="0"/>
      <dgm:spPr/>
    </dgm:pt>
    <dgm:pt modelId="{31A78A4A-AACC-4C98-88AA-962E7D0E6A1C}" type="pres">
      <dgm:prSet presAssocID="{DE7B130F-D9DC-4329-B36D-2134049A3451}" presName="compNode" presStyleCnt="0"/>
      <dgm:spPr/>
    </dgm:pt>
    <dgm:pt modelId="{7C95BBE3-941A-4978-94B6-CA630E34D0A4}" type="pres">
      <dgm:prSet presAssocID="{DE7B130F-D9DC-4329-B36D-2134049A3451}" presName="bgRect" presStyleLbl="bgShp" presStyleIdx="1" presStyleCnt="3"/>
      <dgm:spPr/>
    </dgm:pt>
    <dgm:pt modelId="{128D9926-B1E3-4840-B97E-0AF5B7690B4C}" type="pres">
      <dgm:prSet presAssocID="{DE7B130F-D9DC-4329-B36D-2134049A34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 Tracks with solid fill"/>
        </a:ext>
      </dgm:extLst>
    </dgm:pt>
    <dgm:pt modelId="{08BAE53E-D9D5-4611-81FC-F94314CE4E7B}" type="pres">
      <dgm:prSet presAssocID="{DE7B130F-D9DC-4329-B36D-2134049A3451}" presName="spaceRect" presStyleCnt="0"/>
      <dgm:spPr/>
    </dgm:pt>
    <dgm:pt modelId="{85C6DDC2-F37F-4BE1-85B5-8649F933439E}" type="pres">
      <dgm:prSet presAssocID="{DE7B130F-D9DC-4329-B36D-2134049A3451}" presName="parTx" presStyleLbl="revTx" presStyleIdx="2" presStyleCnt="5">
        <dgm:presLayoutVars>
          <dgm:chMax val="0"/>
          <dgm:chPref val="0"/>
        </dgm:presLayoutVars>
      </dgm:prSet>
      <dgm:spPr/>
    </dgm:pt>
    <dgm:pt modelId="{D77292AD-66A9-4A71-A717-A8D1390627B2}" type="pres">
      <dgm:prSet presAssocID="{DE7B130F-D9DC-4329-B36D-2134049A3451}" presName="desTx" presStyleLbl="revTx" presStyleIdx="3" presStyleCnt="5" custScaleX="144885">
        <dgm:presLayoutVars/>
      </dgm:prSet>
      <dgm:spPr/>
    </dgm:pt>
    <dgm:pt modelId="{0FEA98EA-15E9-4D80-B213-56DD2A0B19AC}" type="pres">
      <dgm:prSet presAssocID="{76B3DF08-5186-46B9-879E-2C18374600DE}" presName="sibTrans" presStyleCnt="0"/>
      <dgm:spPr/>
    </dgm:pt>
    <dgm:pt modelId="{756452CF-38AB-4C78-8113-04DC872755DE}" type="pres">
      <dgm:prSet presAssocID="{8CE4094D-8EDB-42B1-AA1B-A8DE7B4F33BF}" presName="compNode" presStyleCnt="0"/>
      <dgm:spPr/>
    </dgm:pt>
    <dgm:pt modelId="{9C43C534-F33D-4C75-98D0-7D3651547D44}" type="pres">
      <dgm:prSet presAssocID="{8CE4094D-8EDB-42B1-AA1B-A8DE7B4F33BF}" presName="bgRect" presStyleLbl="bgShp" presStyleIdx="2" presStyleCnt="3"/>
      <dgm:spPr/>
    </dgm:pt>
    <dgm:pt modelId="{8D5DC5D1-76F0-47F1-8D74-508F3792263A}" type="pres">
      <dgm:prSet presAssocID="{8CE4094D-8EDB-42B1-AA1B-A8DE7B4F33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 with solid fill"/>
        </a:ext>
      </dgm:extLst>
    </dgm:pt>
    <dgm:pt modelId="{A03D79CA-00A2-4790-A352-D4CBCB80DE86}" type="pres">
      <dgm:prSet presAssocID="{8CE4094D-8EDB-42B1-AA1B-A8DE7B4F33BF}" presName="spaceRect" presStyleCnt="0"/>
      <dgm:spPr/>
    </dgm:pt>
    <dgm:pt modelId="{EFC8ACB5-6B6C-4E0F-A048-335DBA282094}" type="pres">
      <dgm:prSet presAssocID="{8CE4094D-8EDB-42B1-AA1B-A8DE7B4F33B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E1E60D-886E-4D39-AD96-708B435E2B0B}" srcId="{DE7B130F-D9DC-4329-B36D-2134049A3451}" destId="{239EF1C1-33E7-4F34-9335-EED39C0B084D}" srcOrd="0" destOrd="0" parTransId="{D02D67C6-17BF-40F4-AAC5-DEA3315BA005}" sibTransId="{DF399AF0-C138-4BBE-98A2-CC8962FA434B}"/>
    <dgm:cxn modelId="{84FD2E1C-4707-4174-9F6B-2D5CC347BFF6}" type="presOf" srcId="{8CE4094D-8EDB-42B1-AA1B-A8DE7B4F33BF}" destId="{EFC8ACB5-6B6C-4E0F-A048-335DBA282094}" srcOrd="0" destOrd="0" presId="urn:microsoft.com/office/officeart/2018/2/layout/IconVerticalSolidList"/>
    <dgm:cxn modelId="{3705F820-70FF-4244-B7E8-199D3C75467D}" srcId="{635FEE92-E75F-4D1A-8AB4-0DB1095ABA97}" destId="{DE7B130F-D9DC-4329-B36D-2134049A3451}" srcOrd="1" destOrd="0" parTransId="{E79668D3-1F29-4FFF-AE91-3DDDAC59F9BD}" sibTransId="{76B3DF08-5186-46B9-879E-2C18374600DE}"/>
    <dgm:cxn modelId="{31D44021-8642-4161-A40F-2DE42CB99C9C}" type="presOf" srcId="{B6151796-EC5C-48FA-833F-822517791CC2}" destId="{4EE116BE-7695-446E-9BBB-7E1776607A3D}" srcOrd="0" destOrd="0" presId="urn:microsoft.com/office/officeart/2018/2/layout/IconVerticalSolidList"/>
    <dgm:cxn modelId="{18AC5229-8497-4895-9C6E-34D60BFFE76E}" type="presOf" srcId="{239EF1C1-33E7-4F34-9335-EED39C0B084D}" destId="{D77292AD-66A9-4A71-A717-A8D1390627B2}" srcOrd="0" destOrd="0" presId="urn:microsoft.com/office/officeart/2018/2/layout/IconVerticalSolidList"/>
    <dgm:cxn modelId="{F1D63F5D-5A10-4E29-94B5-632786992FEC}" srcId="{B6151796-EC5C-48FA-833F-822517791CC2}" destId="{08EA7B8A-B760-4D49-98C5-4CFA0462B0F2}" srcOrd="0" destOrd="0" parTransId="{F2909052-D3A4-4871-A4C4-CF7EBE704E19}" sibTransId="{639EA1AF-54E2-4E2E-A281-91EB8FCF2BF4}"/>
    <dgm:cxn modelId="{B874D367-D0EE-416D-A2B6-90C83599734B}" type="presOf" srcId="{DE7B130F-D9DC-4329-B36D-2134049A3451}" destId="{85C6DDC2-F37F-4BE1-85B5-8649F933439E}" srcOrd="0" destOrd="0" presId="urn:microsoft.com/office/officeart/2018/2/layout/IconVerticalSolidList"/>
    <dgm:cxn modelId="{BCC45249-15F2-49D5-A2D2-2582BB5E6214}" srcId="{635FEE92-E75F-4D1A-8AB4-0DB1095ABA97}" destId="{B6151796-EC5C-48FA-833F-822517791CC2}" srcOrd="0" destOrd="0" parTransId="{9B15CB7B-D258-4A0D-BDB2-55E5C273698B}" sibTransId="{E6186403-777A-4976-A1D6-A154BBAC8984}"/>
    <dgm:cxn modelId="{5388FBC1-66DC-473A-A714-B42F3744822D}" type="presOf" srcId="{08EA7B8A-B760-4D49-98C5-4CFA0462B0F2}" destId="{85513628-2D03-4449-9FC1-4A9B9BC9F702}" srcOrd="0" destOrd="0" presId="urn:microsoft.com/office/officeart/2018/2/layout/IconVerticalSolidList"/>
    <dgm:cxn modelId="{E585ECD1-172E-4E86-9DC7-16FE66133924}" srcId="{635FEE92-E75F-4D1A-8AB4-0DB1095ABA97}" destId="{8CE4094D-8EDB-42B1-AA1B-A8DE7B4F33BF}" srcOrd="2" destOrd="0" parTransId="{2797AD46-9CDD-42AE-B04E-6A4D7B50867F}" sibTransId="{34477D09-EE5F-4350-BDA1-1997D9E1B3A1}"/>
    <dgm:cxn modelId="{6B12E1FA-BC9A-43CA-A8C9-C541CA84962E}" type="presOf" srcId="{635FEE92-E75F-4D1A-8AB4-0DB1095ABA97}" destId="{4E58C7DD-8404-449F-A855-F7B0A20DC36A}" srcOrd="0" destOrd="0" presId="urn:microsoft.com/office/officeart/2018/2/layout/IconVerticalSolidList"/>
    <dgm:cxn modelId="{EEFDCDB2-B610-4FB6-8B5C-FBCF5589128B}" type="presParOf" srcId="{4E58C7DD-8404-449F-A855-F7B0A20DC36A}" destId="{9990A6E9-869A-4317-8578-AEB183367C64}" srcOrd="0" destOrd="0" presId="urn:microsoft.com/office/officeart/2018/2/layout/IconVerticalSolidList"/>
    <dgm:cxn modelId="{380FE4F7-5C82-43DF-9C65-C430EEF9A325}" type="presParOf" srcId="{9990A6E9-869A-4317-8578-AEB183367C64}" destId="{F45936F0-625C-44CC-B093-5639C12A2E26}" srcOrd="0" destOrd="0" presId="urn:microsoft.com/office/officeart/2018/2/layout/IconVerticalSolidList"/>
    <dgm:cxn modelId="{2F38EDDE-6345-4F37-98EB-D6F1FF264766}" type="presParOf" srcId="{9990A6E9-869A-4317-8578-AEB183367C64}" destId="{CCB93675-B949-4F69-A867-4B3C9AA843E1}" srcOrd="1" destOrd="0" presId="urn:microsoft.com/office/officeart/2018/2/layout/IconVerticalSolidList"/>
    <dgm:cxn modelId="{BF1F3FD4-8798-4B92-8F5E-C40576E22BF7}" type="presParOf" srcId="{9990A6E9-869A-4317-8578-AEB183367C64}" destId="{CCB72568-862F-42F5-8C8D-8D5216BBB1D7}" srcOrd="2" destOrd="0" presId="urn:microsoft.com/office/officeart/2018/2/layout/IconVerticalSolidList"/>
    <dgm:cxn modelId="{1EF4DB0C-0FE9-4742-B76F-3D44EC196499}" type="presParOf" srcId="{9990A6E9-869A-4317-8578-AEB183367C64}" destId="{4EE116BE-7695-446E-9BBB-7E1776607A3D}" srcOrd="3" destOrd="0" presId="urn:microsoft.com/office/officeart/2018/2/layout/IconVerticalSolidList"/>
    <dgm:cxn modelId="{B6DB26E4-36FE-40BB-81A5-851A10B73999}" type="presParOf" srcId="{9990A6E9-869A-4317-8578-AEB183367C64}" destId="{85513628-2D03-4449-9FC1-4A9B9BC9F702}" srcOrd="4" destOrd="0" presId="urn:microsoft.com/office/officeart/2018/2/layout/IconVerticalSolidList"/>
    <dgm:cxn modelId="{E7B73FB0-A881-4CC1-9BF4-40D155E14635}" type="presParOf" srcId="{4E58C7DD-8404-449F-A855-F7B0A20DC36A}" destId="{76408CB8-82DF-4937-BBCC-A312A60445F6}" srcOrd="1" destOrd="0" presId="urn:microsoft.com/office/officeart/2018/2/layout/IconVerticalSolidList"/>
    <dgm:cxn modelId="{8E595C41-298D-4B81-9D75-7165A723904F}" type="presParOf" srcId="{4E58C7DD-8404-449F-A855-F7B0A20DC36A}" destId="{31A78A4A-AACC-4C98-88AA-962E7D0E6A1C}" srcOrd="2" destOrd="0" presId="urn:microsoft.com/office/officeart/2018/2/layout/IconVerticalSolidList"/>
    <dgm:cxn modelId="{67B95405-EFD7-4381-9889-708714887823}" type="presParOf" srcId="{31A78A4A-AACC-4C98-88AA-962E7D0E6A1C}" destId="{7C95BBE3-941A-4978-94B6-CA630E34D0A4}" srcOrd="0" destOrd="0" presId="urn:microsoft.com/office/officeart/2018/2/layout/IconVerticalSolidList"/>
    <dgm:cxn modelId="{2D907E06-2795-42C5-B867-E57C7BA3460D}" type="presParOf" srcId="{31A78A4A-AACC-4C98-88AA-962E7D0E6A1C}" destId="{128D9926-B1E3-4840-B97E-0AF5B7690B4C}" srcOrd="1" destOrd="0" presId="urn:microsoft.com/office/officeart/2018/2/layout/IconVerticalSolidList"/>
    <dgm:cxn modelId="{20BB7ADD-52C9-4A5F-A539-64126734C539}" type="presParOf" srcId="{31A78A4A-AACC-4C98-88AA-962E7D0E6A1C}" destId="{08BAE53E-D9D5-4611-81FC-F94314CE4E7B}" srcOrd="2" destOrd="0" presId="urn:microsoft.com/office/officeart/2018/2/layout/IconVerticalSolidList"/>
    <dgm:cxn modelId="{6C9C482C-A19A-4261-9020-AF92DFD5D0E3}" type="presParOf" srcId="{31A78A4A-AACC-4C98-88AA-962E7D0E6A1C}" destId="{85C6DDC2-F37F-4BE1-85B5-8649F933439E}" srcOrd="3" destOrd="0" presId="urn:microsoft.com/office/officeart/2018/2/layout/IconVerticalSolidList"/>
    <dgm:cxn modelId="{E5C96D59-7256-48D6-824B-EE5B62043483}" type="presParOf" srcId="{31A78A4A-AACC-4C98-88AA-962E7D0E6A1C}" destId="{D77292AD-66A9-4A71-A717-A8D1390627B2}" srcOrd="4" destOrd="0" presId="urn:microsoft.com/office/officeart/2018/2/layout/IconVerticalSolidList"/>
    <dgm:cxn modelId="{1BEF9C36-BBC4-4003-8644-256861346033}" type="presParOf" srcId="{4E58C7DD-8404-449F-A855-F7B0A20DC36A}" destId="{0FEA98EA-15E9-4D80-B213-56DD2A0B19AC}" srcOrd="3" destOrd="0" presId="urn:microsoft.com/office/officeart/2018/2/layout/IconVerticalSolidList"/>
    <dgm:cxn modelId="{F73C7DD2-8DC1-406D-A0D1-830B62F53521}" type="presParOf" srcId="{4E58C7DD-8404-449F-A855-F7B0A20DC36A}" destId="{756452CF-38AB-4C78-8113-04DC872755DE}" srcOrd="4" destOrd="0" presId="urn:microsoft.com/office/officeart/2018/2/layout/IconVerticalSolidList"/>
    <dgm:cxn modelId="{BC9ECB61-3B7C-4BE0-80C2-23C699737CF4}" type="presParOf" srcId="{756452CF-38AB-4C78-8113-04DC872755DE}" destId="{9C43C534-F33D-4C75-98D0-7D3651547D44}" srcOrd="0" destOrd="0" presId="urn:microsoft.com/office/officeart/2018/2/layout/IconVerticalSolidList"/>
    <dgm:cxn modelId="{3460DF49-986E-4A97-A71E-52F9F6F96768}" type="presParOf" srcId="{756452CF-38AB-4C78-8113-04DC872755DE}" destId="{8D5DC5D1-76F0-47F1-8D74-508F3792263A}" srcOrd="1" destOrd="0" presId="urn:microsoft.com/office/officeart/2018/2/layout/IconVerticalSolidList"/>
    <dgm:cxn modelId="{3C0E7FE3-2D3C-4FD3-B94E-D665DA546DE8}" type="presParOf" srcId="{756452CF-38AB-4C78-8113-04DC872755DE}" destId="{A03D79CA-00A2-4790-A352-D4CBCB80DE86}" srcOrd="2" destOrd="0" presId="urn:microsoft.com/office/officeart/2018/2/layout/IconVerticalSolidList"/>
    <dgm:cxn modelId="{E3000ECA-1DAD-4DFA-852B-3B84A0B7A9B4}" type="presParOf" srcId="{756452CF-38AB-4C78-8113-04DC872755DE}" destId="{EFC8ACB5-6B6C-4E0F-A048-335DBA2820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4F7F5-AD84-4644-A7AA-F5486C0A7524}">
      <dsp:nvSpPr>
        <dsp:cNvPr id="0" name=""/>
        <dsp:cNvSpPr/>
      </dsp:nvSpPr>
      <dsp:spPr>
        <a:xfrm>
          <a:off x="0" y="512"/>
          <a:ext cx="6589301" cy="12001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4FADF-657B-4A45-BAB6-5AB0559B1BF6}">
      <dsp:nvSpPr>
        <dsp:cNvPr id="0" name=""/>
        <dsp:cNvSpPr/>
      </dsp:nvSpPr>
      <dsp:spPr>
        <a:xfrm>
          <a:off x="363039" y="270541"/>
          <a:ext cx="660071" cy="660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C922-262D-4DC8-AF70-AEA73499275F}">
      <dsp:nvSpPr>
        <dsp:cNvPr id="0" name=""/>
        <dsp:cNvSpPr/>
      </dsp:nvSpPr>
      <dsp:spPr>
        <a:xfrm>
          <a:off x="1386149" y="512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Assessing is as important as learning.</a:t>
          </a:r>
        </a:p>
      </dsp:txBody>
      <dsp:txXfrm>
        <a:off x="1386149" y="512"/>
        <a:ext cx="5203151" cy="1200129"/>
      </dsp:txXfrm>
    </dsp:sp>
    <dsp:sp modelId="{5FDB152C-4355-4BD1-AF1F-FE29A193C79A}">
      <dsp:nvSpPr>
        <dsp:cNvPr id="0" name=""/>
        <dsp:cNvSpPr/>
      </dsp:nvSpPr>
      <dsp:spPr>
        <a:xfrm>
          <a:off x="0" y="1500674"/>
          <a:ext cx="6589301" cy="12001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12E8C-C46E-4B03-B538-66EE5FB28418}">
      <dsp:nvSpPr>
        <dsp:cNvPr id="0" name=""/>
        <dsp:cNvSpPr/>
      </dsp:nvSpPr>
      <dsp:spPr>
        <a:xfrm>
          <a:off x="363039" y="1770703"/>
          <a:ext cx="660071" cy="660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2C861-62C2-4BEB-B239-28C8B5950424}">
      <dsp:nvSpPr>
        <dsp:cNvPr id="0" name=""/>
        <dsp:cNvSpPr/>
      </dsp:nvSpPr>
      <dsp:spPr>
        <a:xfrm>
          <a:off x="1386149" y="1500674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Traditional MCQ banks are static, not adaptive.</a:t>
          </a:r>
        </a:p>
      </dsp:txBody>
      <dsp:txXfrm>
        <a:off x="1386149" y="1500674"/>
        <a:ext cx="5203151" cy="1200129"/>
      </dsp:txXfrm>
    </dsp:sp>
    <dsp:sp modelId="{92245384-3373-4FA5-ADD5-F68915EDEDD3}">
      <dsp:nvSpPr>
        <dsp:cNvPr id="0" name=""/>
        <dsp:cNvSpPr/>
      </dsp:nvSpPr>
      <dsp:spPr>
        <a:xfrm>
          <a:off x="0" y="3000835"/>
          <a:ext cx="6589301" cy="12001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79A37-3384-4D2D-9D8C-D020CC4B11EE}">
      <dsp:nvSpPr>
        <dsp:cNvPr id="0" name=""/>
        <dsp:cNvSpPr/>
      </dsp:nvSpPr>
      <dsp:spPr>
        <a:xfrm>
          <a:off x="363039" y="3270864"/>
          <a:ext cx="660071" cy="660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590C-8898-4FFF-90F3-78DD0B353879}">
      <dsp:nvSpPr>
        <dsp:cNvPr id="0" name=""/>
        <dsp:cNvSpPr/>
      </dsp:nvSpPr>
      <dsp:spPr>
        <a:xfrm>
          <a:off x="1386149" y="3000835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Students need timely, level-appropriate practice with explanations.</a:t>
          </a:r>
        </a:p>
      </dsp:txBody>
      <dsp:txXfrm>
        <a:off x="1386149" y="3000835"/>
        <a:ext cx="5203151" cy="1200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228C7-037F-4D71-A9A5-BBA87864DAE4}">
      <dsp:nvSpPr>
        <dsp:cNvPr id="0" name=""/>
        <dsp:cNvSpPr/>
      </dsp:nvSpPr>
      <dsp:spPr>
        <a:xfrm>
          <a:off x="0" y="531"/>
          <a:ext cx="644652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0F1DE-BCB1-4856-91D2-6F647C56F9E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B83-6A38-43E7-9426-DCEC06E7C7EC}">
      <dsp:nvSpPr>
        <dsp:cNvPr id="0" name=""/>
        <dsp:cNvSpPr/>
      </dsp:nvSpPr>
      <dsp:spPr>
        <a:xfrm>
          <a:off x="1435590" y="531"/>
          <a:ext cx="501092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design and develop an AI-powered system that delivers programming MCQ quizzes.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531"/>
        <a:ext cx="5010929" cy="1242935"/>
      </dsp:txXfrm>
    </dsp:sp>
    <dsp:sp modelId="{621EFB24-8A75-4ADF-8C90-5A097BBBE4FB}">
      <dsp:nvSpPr>
        <dsp:cNvPr id="0" name=""/>
        <dsp:cNvSpPr/>
      </dsp:nvSpPr>
      <dsp:spPr>
        <a:xfrm>
          <a:off x="0" y="1554200"/>
          <a:ext cx="644652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B3A2D-7B9D-461C-AE66-98258A1E92C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A85B0-3B04-47FF-B9BB-FC699C1917AF}">
      <dsp:nvSpPr>
        <dsp:cNvPr id="0" name=""/>
        <dsp:cNvSpPr/>
      </dsp:nvSpPr>
      <dsp:spPr>
        <a:xfrm>
          <a:off x="1435590" y="1554200"/>
          <a:ext cx="501092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Dynamically adapts to the learner’s performance, and explains concepts using AI-generated feedback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1554200"/>
        <a:ext cx="5010929" cy="1242935"/>
      </dsp:txXfrm>
    </dsp:sp>
    <dsp:sp modelId="{0D6EAC0C-7487-4E28-B239-1617DF7BB675}">
      <dsp:nvSpPr>
        <dsp:cNvPr id="0" name=""/>
        <dsp:cNvSpPr/>
      </dsp:nvSpPr>
      <dsp:spPr>
        <a:xfrm>
          <a:off x="0" y="3107870"/>
          <a:ext cx="644652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21348-2079-4979-B7FB-6ABC443E795D}">
      <dsp:nvSpPr>
        <dsp:cNvPr id="0" name=""/>
        <dsp:cNvSpPr/>
      </dsp:nvSpPr>
      <dsp:spPr>
        <a:xfrm>
          <a:off x="375988" y="3387530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E916D-F50C-4434-95F5-544AB3C8D803}">
      <dsp:nvSpPr>
        <dsp:cNvPr id="0" name=""/>
        <dsp:cNvSpPr/>
      </dsp:nvSpPr>
      <dsp:spPr>
        <a:xfrm>
          <a:off x="1435590" y="3107870"/>
          <a:ext cx="501092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This project also offers user a self-paced, comfortable and flexible experience. 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5590" y="3107870"/>
        <a:ext cx="501092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0C681-7FF8-4C5D-8CBE-6C779CC3DDBE}">
      <dsp:nvSpPr>
        <dsp:cNvPr id="0" name=""/>
        <dsp:cNvSpPr/>
      </dsp:nvSpPr>
      <dsp:spPr>
        <a:xfrm>
          <a:off x="0" y="412789"/>
          <a:ext cx="6582996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914" tIns="458216" rIns="51091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Generate </a:t>
          </a:r>
          <a:r>
            <a:rPr lang="en-IN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quiz questions and explanations</a:t>
          </a:r>
          <a:r>
            <a:rPr lang="en-US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using </a:t>
          </a:r>
          <a:r>
            <a:rPr lang="en-IN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AI.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Adapt difficulty in real-time</a:t>
          </a:r>
          <a:r>
            <a:rPr lang="en-IN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friendly interface to take quiz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12789"/>
        <a:ext cx="6582996" cy="1975050"/>
      </dsp:txXfrm>
    </dsp:sp>
    <dsp:sp modelId="{C6E6F572-5586-4A2B-B1FB-4CCC84292D1C}">
      <dsp:nvSpPr>
        <dsp:cNvPr id="0" name=""/>
        <dsp:cNvSpPr/>
      </dsp:nvSpPr>
      <dsp:spPr>
        <a:xfrm>
          <a:off x="329149" y="88069"/>
          <a:ext cx="4608097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75" tIns="0" rIns="17417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Core</a:t>
          </a:r>
          <a:r>
            <a:rPr lang="en-US" sz="22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0852" y="119772"/>
        <a:ext cx="4544691" cy="586034"/>
      </dsp:txXfrm>
    </dsp:sp>
    <dsp:sp modelId="{240BD97E-DE0C-4324-AAAA-1705CC636933}">
      <dsp:nvSpPr>
        <dsp:cNvPr id="0" name=""/>
        <dsp:cNvSpPr/>
      </dsp:nvSpPr>
      <dsp:spPr>
        <a:xfrm>
          <a:off x="0" y="2831359"/>
          <a:ext cx="6582996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742785"/>
              <a:satOff val="20301"/>
              <a:lumOff val="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914" tIns="458216" rIns="51091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Rewards System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Profiles and Dashboards</a:t>
          </a:r>
          <a:endParaRPr lang="en-US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831359"/>
        <a:ext cx="6582996" cy="1282049"/>
      </dsp:txXfrm>
    </dsp:sp>
    <dsp:sp modelId="{B0E530FE-0A2D-4319-A5F6-DB8749684F29}">
      <dsp:nvSpPr>
        <dsp:cNvPr id="0" name=""/>
        <dsp:cNvSpPr/>
      </dsp:nvSpPr>
      <dsp:spPr>
        <a:xfrm>
          <a:off x="329149" y="2506639"/>
          <a:ext cx="4608097" cy="649440"/>
        </a:xfrm>
        <a:prstGeom prst="roundRect">
          <a:avLst/>
        </a:prstGeom>
        <a:solidFill>
          <a:schemeClr val="accent5">
            <a:hueOff val="742785"/>
            <a:satOff val="20301"/>
            <a:lumOff val="823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75" tIns="0" rIns="17417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</a:t>
          </a:r>
          <a:r>
            <a:rPr lang="en-US" sz="22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</a:t>
          </a:r>
          <a:endParaRPr lang="en-US" sz="2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0852" y="2538342"/>
        <a:ext cx="4544691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F2369-6BDF-4F64-9D93-B5A18696F139}">
      <dsp:nvSpPr>
        <dsp:cNvPr id="0" name=""/>
        <dsp:cNvSpPr/>
      </dsp:nvSpPr>
      <dsp:spPr>
        <a:xfrm>
          <a:off x="3943350" y="2844375"/>
          <a:ext cx="2686563" cy="31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21"/>
              </a:lnTo>
              <a:lnTo>
                <a:pt x="2686563" y="155421"/>
              </a:lnTo>
              <a:lnTo>
                <a:pt x="2686563" y="310842"/>
              </a:lnTo>
            </a:path>
          </a:pathLst>
        </a:custGeom>
        <a:noFill/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92A00-DF6E-479B-96A2-E49930072890}">
      <dsp:nvSpPr>
        <dsp:cNvPr id="0" name=""/>
        <dsp:cNvSpPr/>
      </dsp:nvSpPr>
      <dsp:spPr>
        <a:xfrm>
          <a:off x="3943350" y="2844375"/>
          <a:ext cx="895521" cy="31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421"/>
              </a:lnTo>
              <a:lnTo>
                <a:pt x="895521" y="155421"/>
              </a:lnTo>
              <a:lnTo>
                <a:pt x="895521" y="310842"/>
              </a:lnTo>
            </a:path>
          </a:pathLst>
        </a:custGeom>
        <a:noFill/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4D7EF-681B-4B56-9709-81FA936BADD2}">
      <dsp:nvSpPr>
        <dsp:cNvPr id="0" name=""/>
        <dsp:cNvSpPr/>
      </dsp:nvSpPr>
      <dsp:spPr>
        <a:xfrm>
          <a:off x="3047828" y="2844375"/>
          <a:ext cx="895521" cy="310842"/>
        </a:xfrm>
        <a:custGeom>
          <a:avLst/>
          <a:gdLst/>
          <a:ahLst/>
          <a:cxnLst/>
          <a:rect l="0" t="0" r="0" b="0"/>
          <a:pathLst>
            <a:path>
              <a:moveTo>
                <a:pt x="895521" y="0"/>
              </a:moveTo>
              <a:lnTo>
                <a:pt x="895521" y="155421"/>
              </a:lnTo>
              <a:lnTo>
                <a:pt x="0" y="155421"/>
              </a:lnTo>
              <a:lnTo>
                <a:pt x="0" y="310842"/>
              </a:lnTo>
            </a:path>
          </a:pathLst>
        </a:custGeom>
        <a:noFill/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5D56C-383F-454D-928B-1B8285049CB8}">
      <dsp:nvSpPr>
        <dsp:cNvPr id="0" name=""/>
        <dsp:cNvSpPr/>
      </dsp:nvSpPr>
      <dsp:spPr>
        <a:xfrm>
          <a:off x="664706" y="3895317"/>
          <a:ext cx="222030" cy="68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892"/>
              </a:lnTo>
              <a:lnTo>
                <a:pt x="222030" y="680892"/>
              </a:lnTo>
            </a:path>
          </a:pathLst>
        </a:custGeom>
        <a:noFill/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8709E-3CA9-4C6A-9E66-3D0CEF3A6878}">
      <dsp:nvSpPr>
        <dsp:cNvPr id="0" name=""/>
        <dsp:cNvSpPr/>
      </dsp:nvSpPr>
      <dsp:spPr>
        <a:xfrm>
          <a:off x="1256786" y="2844375"/>
          <a:ext cx="2686563" cy="310842"/>
        </a:xfrm>
        <a:custGeom>
          <a:avLst/>
          <a:gdLst/>
          <a:ahLst/>
          <a:cxnLst/>
          <a:rect l="0" t="0" r="0" b="0"/>
          <a:pathLst>
            <a:path>
              <a:moveTo>
                <a:pt x="2686563" y="0"/>
              </a:moveTo>
              <a:lnTo>
                <a:pt x="2686563" y="155421"/>
              </a:lnTo>
              <a:lnTo>
                <a:pt x="0" y="155421"/>
              </a:lnTo>
              <a:lnTo>
                <a:pt x="0" y="310842"/>
              </a:lnTo>
            </a:path>
          </a:pathLst>
        </a:custGeom>
        <a:noFill/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14766-DDB0-40EA-91D2-EED05358D7DC}">
      <dsp:nvSpPr>
        <dsp:cNvPr id="0" name=""/>
        <dsp:cNvSpPr/>
      </dsp:nvSpPr>
      <dsp:spPr>
        <a:xfrm>
          <a:off x="3897630" y="1793433"/>
          <a:ext cx="91440" cy="310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842"/>
              </a:lnTo>
            </a:path>
          </a:pathLst>
        </a:custGeom>
        <a:noFill/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4562-1163-4C52-910B-8B1B85775C28}">
      <dsp:nvSpPr>
        <dsp:cNvPr id="0" name=""/>
        <dsp:cNvSpPr/>
      </dsp:nvSpPr>
      <dsp:spPr>
        <a:xfrm>
          <a:off x="3897630" y="742491"/>
          <a:ext cx="91440" cy="310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84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E4107-2D7D-4B2E-9AEB-B2BAB26BCE40}">
      <dsp:nvSpPr>
        <dsp:cNvPr id="0" name=""/>
        <dsp:cNvSpPr/>
      </dsp:nvSpPr>
      <dsp:spPr>
        <a:xfrm>
          <a:off x="3078113" y="2390"/>
          <a:ext cx="1730472" cy="740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Front End – HTML and CSS based WEB UI</a:t>
          </a:r>
          <a:endParaRPr lang="en-US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78113" y="2390"/>
        <a:ext cx="1730472" cy="740100"/>
      </dsp:txXfrm>
    </dsp:sp>
    <dsp:sp modelId="{4498A358-5B0C-4F1C-88F2-2F56193058B5}">
      <dsp:nvSpPr>
        <dsp:cNvPr id="0" name=""/>
        <dsp:cNvSpPr/>
      </dsp:nvSpPr>
      <dsp:spPr>
        <a:xfrm>
          <a:off x="3028948" y="1053333"/>
          <a:ext cx="1828802" cy="740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Flask Api – App.py</a:t>
          </a:r>
          <a:endParaRPr lang="en-US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8948" y="1053333"/>
        <a:ext cx="1828802" cy="740100"/>
      </dsp:txXfrm>
    </dsp:sp>
    <dsp:sp modelId="{53596303-2AB1-4DDD-9B43-AE4490E5D691}">
      <dsp:nvSpPr>
        <dsp:cNvPr id="0" name=""/>
        <dsp:cNvSpPr/>
      </dsp:nvSpPr>
      <dsp:spPr>
        <a:xfrm>
          <a:off x="2989619" y="2104275"/>
          <a:ext cx="1907460" cy="7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Quiz Engine  Adaptive_Engine.py</a:t>
          </a:r>
          <a:endParaRPr lang="en-US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89619" y="2104275"/>
        <a:ext cx="1907460" cy="740100"/>
      </dsp:txXfrm>
    </dsp:sp>
    <dsp:sp modelId="{1449C15E-3935-4F26-9367-C5276395816A}">
      <dsp:nvSpPr>
        <dsp:cNvPr id="0" name=""/>
        <dsp:cNvSpPr/>
      </dsp:nvSpPr>
      <dsp:spPr>
        <a:xfrm>
          <a:off x="516686" y="3155217"/>
          <a:ext cx="1480200" cy="740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Fetcher.py</a:t>
          </a:r>
          <a:endParaRPr lang="en-IN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16686" y="3155217"/>
        <a:ext cx="1480200" cy="740100"/>
      </dsp:txXfrm>
    </dsp:sp>
    <dsp:sp modelId="{D8D2BA23-470E-46CD-AC5C-1212FEB128F5}">
      <dsp:nvSpPr>
        <dsp:cNvPr id="0" name=""/>
        <dsp:cNvSpPr/>
      </dsp:nvSpPr>
      <dsp:spPr>
        <a:xfrm>
          <a:off x="886736" y="4206159"/>
          <a:ext cx="1480200" cy="740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Datasets – JSON Files</a:t>
          </a:r>
        </a:p>
      </dsp:txBody>
      <dsp:txXfrm>
        <a:off x="886736" y="4206159"/>
        <a:ext cx="1480200" cy="740100"/>
      </dsp:txXfrm>
    </dsp:sp>
    <dsp:sp modelId="{4B090F28-97D6-4701-8A73-19600350028B}">
      <dsp:nvSpPr>
        <dsp:cNvPr id="0" name=""/>
        <dsp:cNvSpPr/>
      </dsp:nvSpPr>
      <dsp:spPr>
        <a:xfrm>
          <a:off x="2307728" y="3155217"/>
          <a:ext cx="1480200" cy="740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Generator.py</a:t>
          </a:r>
          <a:endParaRPr lang="en-IN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7728" y="3155217"/>
        <a:ext cx="1480200" cy="740100"/>
      </dsp:txXfrm>
    </dsp:sp>
    <dsp:sp modelId="{5FBB975F-E938-41FF-AF36-7B351874F419}">
      <dsp:nvSpPr>
        <dsp:cNvPr id="0" name=""/>
        <dsp:cNvSpPr/>
      </dsp:nvSpPr>
      <dsp:spPr>
        <a:xfrm>
          <a:off x="4098771" y="3155217"/>
          <a:ext cx="1480200" cy="740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Validator.py</a:t>
          </a:r>
          <a:endParaRPr lang="en-US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98771" y="3155217"/>
        <a:ext cx="1480200" cy="740100"/>
      </dsp:txXfrm>
    </dsp:sp>
    <dsp:sp modelId="{A3A3A345-CA1C-40BF-9FB9-AA000983BA1D}">
      <dsp:nvSpPr>
        <dsp:cNvPr id="0" name=""/>
        <dsp:cNvSpPr/>
      </dsp:nvSpPr>
      <dsp:spPr>
        <a:xfrm>
          <a:off x="5889813" y="3155217"/>
          <a:ext cx="1480200" cy="740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Learner.py</a:t>
          </a:r>
        </a:p>
      </dsp:txBody>
      <dsp:txXfrm>
        <a:off x="5889813" y="3155217"/>
        <a:ext cx="1480200" cy="740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64948-EBA5-46C8-8B16-7DFC9E0FFF96}">
      <dsp:nvSpPr>
        <dsp:cNvPr id="0" name=""/>
        <dsp:cNvSpPr/>
      </dsp:nvSpPr>
      <dsp:spPr>
        <a:xfrm>
          <a:off x="0" y="1846"/>
          <a:ext cx="2372148" cy="80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Tracks performance dynamically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407" y="41253"/>
        <a:ext cx="2293334" cy="728452"/>
      </dsp:txXfrm>
    </dsp:sp>
    <dsp:sp modelId="{07FBCDE7-E48F-4C5C-A671-1427C68D0675}">
      <dsp:nvSpPr>
        <dsp:cNvPr id="0" name=""/>
        <dsp:cNvSpPr/>
      </dsp:nvSpPr>
      <dsp:spPr>
        <a:xfrm rot="5400000">
          <a:off x="4157818" y="-855467"/>
          <a:ext cx="645813" cy="42171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If </a:t>
          </a:r>
          <a:r>
            <a:rPr lang="en-US" sz="20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User_performance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&gt; 5:</a:t>
          </a:r>
        </a:p>
      </dsp:txBody>
      <dsp:txXfrm rot="-5400000">
        <a:off x="2372149" y="961728"/>
        <a:ext cx="4185626" cy="582761"/>
      </dsp:txXfrm>
    </dsp:sp>
    <dsp:sp modelId="{893DF173-CC20-4DDD-B79D-1D5F4A2B07E0}">
      <dsp:nvSpPr>
        <dsp:cNvPr id="0" name=""/>
        <dsp:cNvSpPr/>
      </dsp:nvSpPr>
      <dsp:spPr>
        <a:xfrm>
          <a:off x="0" y="849476"/>
          <a:ext cx="2372148" cy="80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Increases difficulty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407" y="888883"/>
        <a:ext cx="2293334" cy="728452"/>
      </dsp:txXfrm>
    </dsp:sp>
    <dsp:sp modelId="{0A2C341C-7373-45F9-AA4E-970A77AF767C}">
      <dsp:nvSpPr>
        <dsp:cNvPr id="0" name=""/>
        <dsp:cNvSpPr/>
      </dsp:nvSpPr>
      <dsp:spPr>
        <a:xfrm rot="5400000">
          <a:off x="4157818" y="-7837"/>
          <a:ext cx="645813" cy="42171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If </a:t>
          </a:r>
          <a:r>
            <a:rPr lang="en-US" sz="20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Wrong_streak</a:t>
          </a: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&gt; 3:</a:t>
          </a:r>
        </a:p>
      </dsp:txBody>
      <dsp:txXfrm rot="-5400000">
        <a:off x="2372149" y="1809358"/>
        <a:ext cx="4185626" cy="582761"/>
      </dsp:txXfrm>
    </dsp:sp>
    <dsp:sp modelId="{98341C05-4018-4ED9-8F92-AB401B595823}">
      <dsp:nvSpPr>
        <dsp:cNvPr id="0" name=""/>
        <dsp:cNvSpPr/>
      </dsp:nvSpPr>
      <dsp:spPr>
        <a:xfrm>
          <a:off x="0" y="1697105"/>
          <a:ext cx="2372148" cy="80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Decreases difficulty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407" y="1736512"/>
        <a:ext cx="2293334" cy="728452"/>
      </dsp:txXfrm>
    </dsp:sp>
    <dsp:sp modelId="{AF821E82-96CE-4A7A-9B74-002917D98CAD}">
      <dsp:nvSpPr>
        <dsp:cNvPr id="0" name=""/>
        <dsp:cNvSpPr/>
      </dsp:nvSpPr>
      <dsp:spPr>
        <a:xfrm>
          <a:off x="0" y="2544735"/>
          <a:ext cx="2372148" cy="80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Loops “N” times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407" y="2584142"/>
        <a:ext cx="2293334" cy="728452"/>
      </dsp:txXfrm>
    </dsp:sp>
    <dsp:sp modelId="{3C143F95-8878-493E-A492-86FCB241BCC1}">
      <dsp:nvSpPr>
        <dsp:cNvPr id="0" name=""/>
        <dsp:cNvSpPr/>
      </dsp:nvSpPr>
      <dsp:spPr>
        <a:xfrm>
          <a:off x="0" y="3392365"/>
          <a:ext cx="2372148" cy="807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Fallback to static MCQs if needed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407" y="3431772"/>
        <a:ext cx="2293334" cy="728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953DB-AB54-40A1-986F-91B1C4CFBDD3}">
      <dsp:nvSpPr>
        <dsp:cNvPr id="0" name=""/>
        <dsp:cNvSpPr/>
      </dsp:nvSpPr>
      <dsp:spPr>
        <a:xfrm>
          <a:off x="1132109" y="351541"/>
          <a:ext cx="721406" cy="721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D0F6-26DF-41CD-AF3A-80FE55B64F0E}">
      <dsp:nvSpPr>
        <dsp:cNvPr id="0" name=""/>
        <dsp:cNvSpPr/>
      </dsp:nvSpPr>
      <dsp:spPr>
        <a:xfrm>
          <a:off x="691249" y="1334027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 Component: OpenAI GPT-4o API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91249" y="1334027"/>
        <a:ext cx="1603125" cy="641250"/>
      </dsp:txXfrm>
    </dsp:sp>
    <dsp:sp modelId="{82A44C32-4332-43EE-A1DF-03B39AA61B4D}">
      <dsp:nvSpPr>
        <dsp:cNvPr id="0" name=""/>
        <dsp:cNvSpPr/>
      </dsp:nvSpPr>
      <dsp:spPr>
        <a:xfrm>
          <a:off x="3015781" y="351541"/>
          <a:ext cx="721406" cy="721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CF42E-4EA8-4A04-832E-F304FEB89649}">
      <dsp:nvSpPr>
        <dsp:cNvPr id="0" name=""/>
        <dsp:cNvSpPr/>
      </dsp:nvSpPr>
      <dsp:spPr>
        <a:xfrm>
          <a:off x="2574921" y="1334027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Flask – Web framework 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574921" y="1334027"/>
        <a:ext cx="1603125" cy="641250"/>
      </dsp:txXfrm>
    </dsp:sp>
    <dsp:sp modelId="{7DBC0DD2-72FD-46E5-86B8-81BD81233900}">
      <dsp:nvSpPr>
        <dsp:cNvPr id="0" name=""/>
        <dsp:cNvSpPr/>
      </dsp:nvSpPr>
      <dsp:spPr>
        <a:xfrm>
          <a:off x="5045297" y="351541"/>
          <a:ext cx="721406" cy="721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7789F-E680-4B6A-9C51-BCEA74482A7B}">
      <dsp:nvSpPr>
        <dsp:cNvPr id="0" name=""/>
        <dsp:cNvSpPr/>
      </dsp:nvSpPr>
      <dsp:spPr>
        <a:xfrm>
          <a:off x="4458593" y="1334027"/>
          <a:ext cx="1894813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HTML/CSS  Frontend templates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458593" y="1334027"/>
        <a:ext cx="1894813" cy="641250"/>
      </dsp:txXfrm>
    </dsp:sp>
    <dsp:sp modelId="{279057EB-959E-43D7-9771-2849E4B0CE77}">
      <dsp:nvSpPr>
        <dsp:cNvPr id="0" name=""/>
        <dsp:cNvSpPr/>
      </dsp:nvSpPr>
      <dsp:spPr>
        <a:xfrm>
          <a:off x="1140301" y="2356393"/>
          <a:ext cx="721406" cy="721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9C27-BF6B-4C2A-A1AA-E155904FEEAB}">
      <dsp:nvSpPr>
        <dsp:cNvPr id="0" name=""/>
        <dsp:cNvSpPr/>
      </dsp:nvSpPr>
      <dsp:spPr>
        <a:xfrm>
          <a:off x="748601" y="3358545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 – Core application logic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48601" y="3358545"/>
        <a:ext cx="1603125" cy="641250"/>
      </dsp:txXfrm>
    </dsp:sp>
    <dsp:sp modelId="{187E3620-29A5-4806-81FF-4133A7E1CCEC}">
      <dsp:nvSpPr>
        <dsp:cNvPr id="0" name=""/>
        <dsp:cNvSpPr/>
      </dsp:nvSpPr>
      <dsp:spPr>
        <a:xfrm>
          <a:off x="3092796" y="2376059"/>
          <a:ext cx="721406" cy="721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7C034-5550-49B6-98D8-54C722F5CEE3}">
      <dsp:nvSpPr>
        <dsp:cNvPr id="0" name=""/>
        <dsp:cNvSpPr/>
      </dsp:nvSpPr>
      <dsp:spPr>
        <a:xfrm>
          <a:off x="2720766" y="3358545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JSON – Dataset and MCQ structure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20766" y="3358545"/>
        <a:ext cx="1603125" cy="641250"/>
      </dsp:txXfrm>
    </dsp:sp>
    <dsp:sp modelId="{33941844-CEF0-4D9F-86AA-09138D2F8DAE}">
      <dsp:nvSpPr>
        <dsp:cNvPr id="0" name=""/>
        <dsp:cNvSpPr/>
      </dsp:nvSpPr>
      <dsp:spPr>
        <a:xfrm>
          <a:off x="5104293" y="2376059"/>
          <a:ext cx="721406" cy="721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6B45-937F-433B-9473-681376439D2C}">
      <dsp:nvSpPr>
        <dsp:cNvPr id="0" name=""/>
        <dsp:cNvSpPr/>
      </dsp:nvSpPr>
      <dsp:spPr>
        <a:xfrm>
          <a:off x="4692930" y="3358545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MySQL Data Base</a:t>
          </a:r>
          <a:b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data</a:t>
          </a:r>
        </a:p>
      </dsp:txBody>
      <dsp:txXfrm>
        <a:off x="4692930" y="3358545"/>
        <a:ext cx="1603125" cy="641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269FC-0BF5-4D10-B772-FBFC539C78F9}">
      <dsp:nvSpPr>
        <dsp:cNvPr id="0" name=""/>
        <dsp:cNvSpPr/>
      </dsp:nvSpPr>
      <dsp:spPr>
        <a:xfrm>
          <a:off x="1478728" y="1825"/>
          <a:ext cx="5914914" cy="8011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03482" rIns="114766" bIns="2034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Manual validation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478728" y="1825"/>
        <a:ext cx="5914914" cy="801111"/>
      </dsp:txXfrm>
    </dsp:sp>
    <dsp:sp modelId="{7DE2DB71-8A26-4855-B849-4A0352735EE2}">
      <dsp:nvSpPr>
        <dsp:cNvPr id="0" name=""/>
        <dsp:cNvSpPr/>
      </dsp:nvSpPr>
      <dsp:spPr>
        <a:xfrm>
          <a:off x="0" y="1825"/>
          <a:ext cx="1478728" cy="8011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79132" rIns="78249" bIns="791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Creating and Labelling Datasets.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825"/>
        <a:ext cx="1478728" cy="801111"/>
      </dsp:txXfrm>
    </dsp:sp>
    <dsp:sp modelId="{6F603FE3-4C5F-42F5-AA86-BA63C3704461}">
      <dsp:nvSpPr>
        <dsp:cNvPr id="0" name=""/>
        <dsp:cNvSpPr/>
      </dsp:nvSpPr>
      <dsp:spPr>
        <a:xfrm>
          <a:off x="1478728" y="851004"/>
          <a:ext cx="5914914" cy="801111"/>
        </a:xfrm>
        <a:prstGeom prst="rect">
          <a:avLst/>
        </a:prstGeom>
        <a:solidFill>
          <a:schemeClr val="accent2">
            <a:tint val="40000"/>
            <a:alpha val="90000"/>
            <a:hueOff val="252783"/>
            <a:satOff val="2492"/>
            <a:lumOff val="238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252783"/>
              <a:satOff val="2492"/>
              <a:lumOff val="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03482" rIns="114766" bIns="2034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Fixed with strict validation</a:t>
          </a:r>
        </a:p>
      </dsp:txBody>
      <dsp:txXfrm>
        <a:off x="1478728" y="851004"/>
        <a:ext cx="5914914" cy="801111"/>
      </dsp:txXfrm>
    </dsp:sp>
    <dsp:sp modelId="{BB42869E-DE1D-4883-8FDB-7E840274172D}">
      <dsp:nvSpPr>
        <dsp:cNvPr id="0" name=""/>
        <dsp:cNvSpPr/>
      </dsp:nvSpPr>
      <dsp:spPr>
        <a:xfrm>
          <a:off x="0" y="851004"/>
          <a:ext cx="1478728" cy="801111"/>
        </a:xfrm>
        <a:prstGeom prst="rect">
          <a:avLst/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3970" cap="flat" cmpd="sng" algn="ctr">
          <a:solidFill>
            <a:schemeClr val="accent2">
              <a:hueOff val="239517"/>
              <a:satOff val="-1369"/>
              <a:lumOff val="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79132" rIns="78249" bIns="791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lang="en-US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PT hallucinations 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851004"/>
        <a:ext cx="1478728" cy="801111"/>
      </dsp:txXfrm>
    </dsp:sp>
    <dsp:sp modelId="{FD2A667C-AD33-4F4F-9B46-B7F21C53EEC5}">
      <dsp:nvSpPr>
        <dsp:cNvPr id="0" name=""/>
        <dsp:cNvSpPr/>
      </dsp:nvSpPr>
      <dsp:spPr>
        <a:xfrm>
          <a:off x="1478728" y="1700183"/>
          <a:ext cx="5914914" cy="801111"/>
        </a:xfrm>
        <a:prstGeom prst="rect">
          <a:avLst/>
        </a:prstGeom>
        <a:solidFill>
          <a:schemeClr val="accent2">
            <a:tint val="40000"/>
            <a:alpha val="90000"/>
            <a:hueOff val="505565"/>
            <a:satOff val="4983"/>
            <a:lumOff val="475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505565"/>
              <a:satOff val="4983"/>
              <a:lumOff val="4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03482" rIns="114766" bIns="2034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Resolved using deduplication</a:t>
          </a:r>
        </a:p>
      </dsp:txBody>
      <dsp:txXfrm>
        <a:off x="1478728" y="1700183"/>
        <a:ext cx="5914914" cy="801111"/>
      </dsp:txXfrm>
    </dsp:sp>
    <dsp:sp modelId="{93140F14-678F-4DA1-AEF1-DD8DC09E8D28}">
      <dsp:nvSpPr>
        <dsp:cNvPr id="0" name=""/>
        <dsp:cNvSpPr/>
      </dsp:nvSpPr>
      <dsp:spPr>
        <a:xfrm>
          <a:off x="0" y="1700183"/>
          <a:ext cx="1478728" cy="801111"/>
        </a:xfrm>
        <a:prstGeom prst="rect">
          <a:avLst/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3970" cap="flat" cmpd="sng" algn="ctr">
          <a:solidFill>
            <a:schemeClr val="accent2">
              <a:hueOff val="479033"/>
              <a:satOff val="-2738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79132" rIns="78249" bIns="791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Similar options 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700183"/>
        <a:ext cx="1478728" cy="801111"/>
      </dsp:txXfrm>
    </dsp:sp>
    <dsp:sp modelId="{95BC5CD8-2853-4A12-A9E4-3D9F762A1B66}">
      <dsp:nvSpPr>
        <dsp:cNvPr id="0" name=""/>
        <dsp:cNvSpPr/>
      </dsp:nvSpPr>
      <dsp:spPr>
        <a:xfrm>
          <a:off x="1478728" y="2549361"/>
          <a:ext cx="5914914" cy="801111"/>
        </a:xfrm>
        <a:prstGeom prst="rect">
          <a:avLst/>
        </a:prstGeom>
        <a:solidFill>
          <a:schemeClr val="accent2">
            <a:tint val="40000"/>
            <a:alpha val="90000"/>
            <a:hueOff val="758348"/>
            <a:satOff val="7475"/>
            <a:lumOff val="713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758348"/>
              <a:satOff val="7475"/>
              <a:lumOff val="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03482" rIns="114766" bIns="2034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Resolved Using Multi threading</a:t>
          </a:r>
        </a:p>
      </dsp:txBody>
      <dsp:txXfrm>
        <a:off x="1478728" y="2549361"/>
        <a:ext cx="5914914" cy="801111"/>
      </dsp:txXfrm>
    </dsp:sp>
    <dsp:sp modelId="{E392B77C-7259-49EF-A93F-63E8FC77C23D}">
      <dsp:nvSpPr>
        <dsp:cNvPr id="0" name=""/>
        <dsp:cNvSpPr/>
      </dsp:nvSpPr>
      <dsp:spPr>
        <a:xfrm>
          <a:off x="0" y="2549361"/>
          <a:ext cx="1478728" cy="801111"/>
        </a:xfrm>
        <a:prstGeom prst="rect">
          <a:avLst/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3970" cap="flat" cmpd="sng" algn="ctr">
          <a:solidFill>
            <a:schemeClr val="accent2">
              <a:hueOff val="718550"/>
              <a:satOff val="-4106"/>
              <a:lumOff val="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79132" rIns="78249" bIns="791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Latency 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549361"/>
        <a:ext cx="1478728" cy="801111"/>
      </dsp:txXfrm>
    </dsp:sp>
    <dsp:sp modelId="{05734C30-E3DE-4D0B-A03D-513C676EF97E}">
      <dsp:nvSpPr>
        <dsp:cNvPr id="0" name=""/>
        <dsp:cNvSpPr/>
      </dsp:nvSpPr>
      <dsp:spPr>
        <a:xfrm>
          <a:off x="1478728" y="3398540"/>
          <a:ext cx="5914914" cy="801111"/>
        </a:xfrm>
        <a:prstGeom prst="rect">
          <a:avLst/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03482" rIns="114766" bIns="2034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Manual + Automation Testing</a:t>
          </a:r>
        </a:p>
      </dsp:txBody>
      <dsp:txXfrm>
        <a:off x="1478728" y="3398540"/>
        <a:ext cx="5914914" cy="801111"/>
      </dsp:txXfrm>
    </dsp:sp>
    <dsp:sp modelId="{4997A924-0EE1-4C41-8A21-5E8A149D87F2}">
      <dsp:nvSpPr>
        <dsp:cNvPr id="0" name=""/>
        <dsp:cNvSpPr/>
      </dsp:nvSpPr>
      <dsp:spPr>
        <a:xfrm>
          <a:off x="0" y="3398540"/>
          <a:ext cx="1478728" cy="801111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3970" cap="flat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79132" rIns="78249" bIns="791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Non-Deterministic  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398540"/>
        <a:ext cx="1478728" cy="8011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AF801-F9BD-4B9F-94A6-4EE9AD686AE1}">
      <dsp:nvSpPr>
        <dsp:cNvPr id="0" name=""/>
        <dsp:cNvSpPr/>
      </dsp:nvSpPr>
      <dsp:spPr>
        <a:xfrm>
          <a:off x="0" y="512"/>
          <a:ext cx="6589301" cy="12001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86040-8C8D-4F39-AF3A-BB0848B5FD0B}">
      <dsp:nvSpPr>
        <dsp:cNvPr id="0" name=""/>
        <dsp:cNvSpPr/>
      </dsp:nvSpPr>
      <dsp:spPr>
        <a:xfrm>
          <a:off x="363039" y="270541"/>
          <a:ext cx="660071" cy="660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8BD6A0-A42F-474A-84D7-CDF928A34088}">
      <dsp:nvSpPr>
        <dsp:cNvPr id="0" name=""/>
        <dsp:cNvSpPr/>
      </dsp:nvSpPr>
      <dsp:spPr>
        <a:xfrm>
          <a:off x="1386149" y="512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Recommendation Engine</a:t>
          </a:r>
        </a:p>
      </dsp:txBody>
      <dsp:txXfrm>
        <a:off x="1386149" y="512"/>
        <a:ext cx="5203151" cy="1200129"/>
      </dsp:txXfrm>
    </dsp:sp>
    <dsp:sp modelId="{795B5664-DC62-4401-995F-7B392281F00D}">
      <dsp:nvSpPr>
        <dsp:cNvPr id="0" name=""/>
        <dsp:cNvSpPr/>
      </dsp:nvSpPr>
      <dsp:spPr>
        <a:xfrm>
          <a:off x="0" y="1500674"/>
          <a:ext cx="6589301" cy="12001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00A59-8D98-4B1F-9656-693ED5E15173}">
      <dsp:nvSpPr>
        <dsp:cNvPr id="0" name=""/>
        <dsp:cNvSpPr/>
      </dsp:nvSpPr>
      <dsp:spPr>
        <a:xfrm>
          <a:off x="363039" y="1770703"/>
          <a:ext cx="660071" cy="660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A6C236-E442-49E3-BFB2-AE8E0058E9C9}">
      <dsp:nvSpPr>
        <dsp:cNvPr id="0" name=""/>
        <dsp:cNvSpPr/>
      </dsp:nvSpPr>
      <dsp:spPr>
        <a:xfrm>
          <a:off x="1386149" y="1500674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Administrative Features for Admin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86149" y="1500674"/>
        <a:ext cx="5203151" cy="1200129"/>
      </dsp:txXfrm>
    </dsp:sp>
    <dsp:sp modelId="{04E19EF6-5199-4D43-8B0A-2F6647FE231B}">
      <dsp:nvSpPr>
        <dsp:cNvPr id="0" name=""/>
        <dsp:cNvSpPr/>
      </dsp:nvSpPr>
      <dsp:spPr>
        <a:xfrm>
          <a:off x="0" y="3000835"/>
          <a:ext cx="6589301" cy="12001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B2E51-11D7-4A87-9783-86792630F0DD}">
      <dsp:nvSpPr>
        <dsp:cNvPr id="0" name=""/>
        <dsp:cNvSpPr/>
      </dsp:nvSpPr>
      <dsp:spPr>
        <a:xfrm>
          <a:off x="363039" y="3270864"/>
          <a:ext cx="660071" cy="660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539BE9-5BE9-4242-9C4E-8C1ECB1CB223}">
      <dsp:nvSpPr>
        <dsp:cNvPr id="0" name=""/>
        <dsp:cNvSpPr/>
      </dsp:nvSpPr>
      <dsp:spPr>
        <a:xfrm>
          <a:off x="1386149" y="3000835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Deployment to cloud platform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86149" y="3000835"/>
        <a:ext cx="5203151" cy="12001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936F0-625C-44CC-B093-5639C12A2E26}">
      <dsp:nvSpPr>
        <dsp:cNvPr id="0" name=""/>
        <dsp:cNvSpPr/>
      </dsp:nvSpPr>
      <dsp:spPr>
        <a:xfrm>
          <a:off x="-320574" y="6659"/>
          <a:ext cx="7499363" cy="1196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93675-B949-4F69-A867-4B3C9AA843E1}">
      <dsp:nvSpPr>
        <dsp:cNvPr id="0" name=""/>
        <dsp:cNvSpPr/>
      </dsp:nvSpPr>
      <dsp:spPr>
        <a:xfrm>
          <a:off x="41402" y="275898"/>
          <a:ext cx="658139" cy="658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116BE-7695-446E-9BBB-7E1776607A3D}">
      <dsp:nvSpPr>
        <dsp:cNvPr id="0" name=""/>
        <dsp:cNvSpPr/>
      </dsp:nvSpPr>
      <dsp:spPr>
        <a:xfrm>
          <a:off x="1061518" y="6659"/>
          <a:ext cx="3374713" cy="119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2" tIns="126642" rIns="126642" bIns="1266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Dr. Fabricio Goes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1518" y="6659"/>
        <a:ext cx="3374713" cy="1196616"/>
      </dsp:txXfrm>
    </dsp:sp>
    <dsp:sp modelId="{85513628-2D03-4449-9FC1-4A9B9BC9F702}">
      <dsp:nvSpPr>
        <dsp:cNvPr id="0" name=""/>
        <dsp:cNvSpPr/>
      </dsp:nvSpPr>
      <dsp:spPr>
        <a:xfrm>
          <a:off x="3792379" y="6659"/>
          <a:ext cx="4027557" cy="119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2" tIns="126642" rIns="126642" bIns="1266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Proposed the project</a:t>
          </a:r>
          <a:r>
            <a:rPr lang="en-IN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1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92379" y="6659"/>
        <a:ext cx="4027557" cy="1196616"/>
      </dsp:txXfrm>
    </dsp:sp>
    <dsp:sp modelId="{7C95BBE3-941A-4978-94B6-CA630E34D0A4}">
      <dsp:nvSpPr>
        <dsp:cNvPr id="0" name=""/>
        <dsp:cNvSpPr/>
      </dsp:nvSpPr>
      <dsp:spPr>
        <a:xfrm>
          <a:off x="-320574" y="1502431"/>
          <a:ext cx="7499363" cy="1196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D9926-B1E3-4840-B97E-0AF5B7690B4C}">
      <dsp:nvSpPr>
        <dsp:cNvPr id="0" name=""/>
        <dsp:cNvSpPr/>
      </dsp:nvSpPr>
      <dsp:spPr>
        <a:xfrm>
          <a:off x="41402" y="1771669"/>
          <a:ext cx="658139" cy="658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6DDC2-F37F-4BE1-85B5-8649F933439E}">
      <dsp:nvSpPr>
        <dsp:cNvPr id="0" name=""/>
        <dsp:cNvSpPr/>
      </dsp:nvSpPr>
      <dsp:spPr>
        <a:xfrm>
          <a:off x="1061518" y="1502431"/>
          <a:ext cx="3374713" cy="119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2" tIns="126642" rIns="126642" bIns="1266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Dr. Wentao Li</a:t>
          </a:r>
          <a:endParaRPr lang="en-US" sz="2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1518" y="1502431"/>
        <a:ext cx="3374713" cy="1196616"/>
      </dsp:txXfrm>
    </dsp:sp>
    <dsp:sp modelId="{D77292AD-66A9-4A71-A717-A8D1390627B2}">
      <dsp:nvSpPr>
        <dsp:cNvPr id="0" name=""/>
        <dsp:cNvSpPr/>
      </dsp:nvSpPr>
      <dsp:spPr>
        <a:xfrm>
          <a:off x="3821339" y="1502431"/>
          <a:ext cx="3969637" cy="119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2" tIns="126642" rIns="126642" bIns="1266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Kept the project right on track </a:t>
          </a:r>
        </a:p>
      </dsp:txBody>
      <dsp:txXfrm>
        <a:off x="3821339" y="1502431"/>
        <a:ext cx="3969637" cy="1196616"/>
      </dsp:txXfrm>
    </dsp:sp>
    <dsp:sp modelId="{9C43C534-F33D-4C75-98D0-7D3651547D44}">
      <dsp:nvSpPr>
        <dsp:cNvPr id="0" name=""/>
        <dsp:cNvSpPr/>
      </dsp:nvSpPr>
      <dsp:spPr>
        <a:xfrm>
          <a:off x="-320574" y="2998202"/>
          <a:ext cx="7499363" cy="1196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DC5D1-76F0-47F1-8D74-508F3792263A}">
      <dsp:nvSpPr>
        <dsp:cNvPr id="0" name=""/>
        <dsp:cNvSpPr/>
      </dsp:nvSpPr>
      <dsp:spPr>
        <a:xfrm>
          <a:off x="41402" y="3267441"/>
          <a:ext cx="658139" cy="658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8ACB5-6B6C-4E0F-A048-335DBA282094}">
      <dsp:nvSpPr>
        <dsp:cNvPr id="0" name=""/>
        <dsp:cNvSpPr/>
      </dsp:nvSpPr>
      <dsp:spPr>
        <a:xfrm>
          <a:off x="1061518" y="2998202"/>
          <a:ext cx="6114567" cy="119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2" tIns="126642" rIns="126642" bIns="1266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Thank you!</a:t>
          </a:r>
        </a:p>
      </dsp:txBody>
      <dsp:txXfrm>
        <a:off x="1061518" y="2998202"/>
        <a:ext cx="6114567" cy="119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303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754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670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2430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640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08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8490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6218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21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3505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mcq/" TargetMode="External"/><Relationship Id="rId7" Type="http://schemas.openxmlformats.org/officeDocument/2006/relationships/hyperlink" Target="https://github.com/alexferl/flask-mysqldb" TargetMode="External"/><Relationship Id="rId2" Type="http://schemas.openxmlformats.org/officeDocument/2006/relationships/hyperlink" Target="https://www.w3schools.com/python/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urabh-kumar.com/python-dotenv/" TargetMode="External"/><Relationship Id="rId5" Type="http://schemas.openxmlformats.org/officeDocument/2006/relationships/hyperlink" Target="https://platform.openai.com/docs/libraries" TargetMode="External"/><Relationship Id="rId4" Type="http://schemas.openxmlformats.org/officeDocument/2006/relationships/hyperlink" Target="https://stackoverflow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1071436"/>
            <a:ext cx="7063740" cy="169164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AI Programming Multiple Choice Tutor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5112775"/>
            <a:ext cx="7063740" cy="13426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249034443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 Raghava Vemuri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of Leicester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7B68A1-29A6-476D-B2B5-C08D258AD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304333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6DA8-9B00-6B14-E16A-1595F021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CD15-B756-D07E-FDF8-875E7336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W3Schools – Python </a:t>
            </a:r>
            <a:r>
              <a:rPr lang="en-GB" sz="15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https://www.w3schools.com/python/?utm_source=chatgpt.com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GB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GB" sz="15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https://www.geeksforgeeks.org/python-mcq/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 Overflow Discussions -</a:t>
            </a:r>
            <a:r>
              <a:rPr lang="en-GB" sz="15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https://stackoverflow.com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OpenAI, Python SDK — libraries page — </a:t>
            </a:r>
            <a:r>
              <a:rPr lang="en-GB" sz="15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https://platform.openai.com/docs/libraries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</a:t>
            </a:r>
            <a:r>
              <a:rPr lang="en-GB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dotenv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User Guide — </a:t>
            </a:r>
            <a:r>
              <a:rPr lang="en-GB" sz="15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https://saurabh-kumar.com/python-dotenv/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en-GB" sz="15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https://github.com/alexferl/flask-mysqldb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0681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08" y="365760"/>
            <a:ext cx="7269480" cy="1325562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Acknowledgement!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1D6F2A-68D1-C05F-A84F-8E5BB46EA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627525"/>
              </p:ext>
            </p:extLst>
          </p:nvPr>
        </p:nvGraphicFramePr>
        <p:xfrm>
          <a:off x="946546" y="2013054"/>
          <a:ext cx="7499363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0412-C634-F0B7-64BB-96CD9562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CF0B5E-29E9-B5E3-568F-C05501CB9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426460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7008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B87D-C7C2-C0CC-1970-812AFFF08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AFC5-20C8-8A03-B657-5DE93EE5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0D77995-AF04-4CD8-8933-6BBAE08716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828801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6560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224320-4FBE-8CAF-0192-6D3AEA4B0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29962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042"/>
            <a:ext cx="7886700" cy="61726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Architecture</a:t>
            </a:r>
          </a:p>
        </p:txBody>
      </p:sp>
      <p:graphicFrame>
        <p:nvGraphicFramePr>
          <p:cNvPr id="41" name="Content Placeholder 38">
            <a:extLst>
              <a:ext uri="{FF2B5EF4-FFF2-40B4-BE49-F238E27FC236}">
                <a16:creationId xmlns:a16="http://schemas.microsoft.com/office/drawing/2014/main" id="{4BDC9F1B-5375-4E3B-9BEE-7DB497BE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436658"/>
              </p:ext>
            </p:extLst>
          </p:nvPr>
        </p:nvGraphicFramePr>
        <p:xfrm>
          <a:off x="628650" y="1433307"/>
          <a:ext cx="7886700" cy="494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BDADA6A-F7ED-9EFC-58EA-100635F2FC01}"/>
              </a:ext>
            </a:extLst>
          </p:cNvPr>
          <p:cNvSpPr/>
          <p:nvPr/>
        </p:nvSpPr>
        <p:spPr>
          <a:xfrm>
            <a:off x="3205316" y="5673213"/>
            <a:ext cx="4748981" cy="708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OpenAI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FE4EBA-D674-A0C9-52AD-1BA5F486D61D}"/>
              </a:ext>
            </a:extLst>
          </p:cNvPr>
          <p:cNvCxnSpPr/>
          <p:nvPr/>
        </p:nvCxnSpPr>
        <p:spPr>
          <a:xfrm>
            <a:off x="3726426" y="5358581"/>
            <a:ext cx="0" cy="31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55D568-C549-0B1C-3C9D-CDA448DFB94A}"/>
              </a:ext>
            </a:extLst>
          </p:cNvPr>
          <p:cNvCxnSpPr/>
          <p:nvPr/>
        </p:nvCxnSpPr>
        <p:spPr>
          <a:xfrm>
            <a:off x="5510981" y="5353665"/>
            <a:ext cx="0" cy="31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E94102-070D-5ACF-A661-2707319DCBBE}"/>
              </a:ext>
            </a:extLst>
          </p:cNvPr>
          <p:cNvCxnSpPr/>
          <p:nvPr/>
        </p:nvCxnSpPr>
        <p:spPr>
          <a:xfrm>
            <a:off x="7211962" y="5348749"/>
            <a:ext cx="0" cy="31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B3FF-4BFE-EEAD-3367-ECA9F6C0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53" y="564371"/>
            <a:ext cx="7269480" cy="890803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Object Structure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AD0A2DF-A7ED-6770-AB24-8EB391ADDEC9}"/>
              </a:ext>
            </a:extLst>
          </p:cNvPr>
          <p:cNvSpPr/>
          <p:nvPr/>
        </p:nvSpPr>
        <p:spPr>
          <a:xfrm>
            <a:off x="946404" y="1907458"/>
            <a:ext cx="2871019" cy="422334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"/>
              </a:spcBef>
            </a:pP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"id"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"PY1-SYN-001",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"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": "Basic Syntax",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"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difficulty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": 1,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"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": “……………………….",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"code"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“…………………..",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"options"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{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	"A": "…………….'",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	"B": “…………….",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	"C": “…………….",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	"D": “……………."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	},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correct_option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"C",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"explanation"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“…………………….."</a:t>
            </a:r>
          </a:p>
          <a:p>
            <a:pPr>
              <a:spcBef>
                <a:spcPts val="200"/>
              </a:spcBef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 algn="ctr"/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A57494F-4864-33C7-E144-AEDFE435E183}"/>
              </a:ext>
            </a:extLst>
          </p:cNvPr>
          <p:cNvSpPr/>
          <p:nvPr/>
        </p:nvSpPr>
        <p:spPr>
          <a:xfrm>
            <a:off x="3986980" y="3264310"/>
            <a:ext cx="1170039" cy="117987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94E0BE-61BE-C5D9-A5E4-B28E1608053A}"/>
              </a:ext>
            </a:extLst>
          </p:cNvPr>
          <p:cNvSpPr/>
          <p:nvPr/>
        </p:nvSpPr>
        <p:spPr>
          <a:xfrm>
            <a:off x="5326576" y="1833716"/>
            <a:ext cx="2729485" cy="1912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Difficulty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D2462A-CE68-5B2A-A44B-0AEC6F2A779A}"/>
              </a:ext>
            </a:extLst>
          </p:cNvPr>
          <p:cNvSpPr/>
          <p:nvPr/>
        </p:nvSpPr>
        <p:spPr>
          <a:xfrm>
            <a:off x="5348748" y="4011561"/>
            <a:ext cx="2729485" cy="21192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or Higher</a:t>
            </a:r>
          </a:p>
        </p:txBody>
      </p:sp>
    </p:spTree>
    <p:extLst>
      <p:ext uri="{BB962C8B-B14F-4D97-AF65-F5344CB8AC3E}">
        <p14:creationId xmlns:p14="http://schemas.microsoft.com/office/powerpoint/2010/main" val="42814535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Engine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49C623-38A7-C79A-2190-DE5E99EE0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563407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Technologies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816B8D-BE34-F7C6-B07B-B0DCE709F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056315"/>
              </p:ext>
            </p:extLst>
          </p:nvPr>
        </p:nvGraphicFramePr>
        <p:xfrm>
          <a:off x="548838" y="1828801"/>
          <a:ext cx="7044657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BE6B9-5CDD-4D50-86E9-0C431D52F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11489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11306</TotalTime>
  <Words>461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An AI Programming Multiple Choice Tutor</vt:lpstr>
      <vt:lpstr>Motivation</vt:lpstr>
      <vt:lpstr>Aim</vt:lpstr>
      <vt:lpstr>Requirements Overview</vt:lpstr>
      <vt:lpstr>System Architecture</vt:lpstr>
      <vt:lpstr>Dataset Object Structure</vt:lpstr>
      <vt:lpstr>Adaptive Engine</vt:lpstr>
      <vt:lpstr>Key Technologies</vt:lpstr>
      <vt:lpstr>Challenges</vt:lpstr>
      <vt:lpstr>Future Scope</vt:lpstr>
      <vt:lpstr>References</vt:lpstr>
      <vt:lpstr>Acknowledgement!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Kusulu</dc:creator>
  <cp:keywords/>
  <dc:description>generated using python-pptx</dc:description>
  <cp:lastModifiedBy>SaiRaghava Vemuri</cp:lastModifiedBy>
  <cp:revision>9</cp:revision>
  <dcterms:created xsi:type="dcterms:W3CDTF">2013-01-27T09:14:16Z</dcterms:created>
  <dcterms:modified xsi:type="dcterms:W3CDTF">2025-09-12T08:17:08Z</dcterms:modified>
  <cp:category/>
</cp:coreProperties>
</file>