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59" r:id="rId5"/>
    <p:sldId id="260" r:id="rId6"/>
    <p:sldId id="262" r:id="rId7"/>
    <p:sldId id="263" r:id="rId8"/>
    <p:sldId id="265" r:id="rId9"/>
    <p:sldId id="268"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7" d="100"/>
          <a:sy n="67" d="100"/>
        </p:scale>
        <p:origin x="1284"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2158B278-8720-4173-A097-8FD016CCF3F8}" type="datetimeFigureOut">
              <a:rPr lang="en-US" smtClean="0"/>
              <a:pPr/>
              <a:t>5/2/2023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07B61577-6B28-4AF0-BC75-208B447CBF58}"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58B278-8720-4173-A097-8FD016CCF3F8}"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61577-6B28-4AF0-BC75-208B447CBF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58B278-8720-4173-A097-8FD016CCF3F8}"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61577-6B28-4AF0-BC75-208B447CBF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58B278-8720-4173-A097-8FD016CCF3F8}"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61577-6B28-4AF0-BC75-208B447CBF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158B278-8720-4173-A097-8FD016CCF3F8}"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07B61577-6B28-4AF0-BC75-208B447CBF5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158B278-8720-4173-A097-8FD016CCF3F8}"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61577-6B28-4AF0-BC75-208B447CBF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158B278-8720-4173-A097-8FD016CCF3F8}" type="datetimeFigureOut">
              <a:rPr lang="en-US" smtClean="0"/>
              <a:pPr/>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61577-6B28-4AF0-BC75-208B447CBF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158B278-8720-4173-A097-8FD016CCF3F8}" type="datetimeFigureOut">
              <a:rPr lang="en-US" smtClean="0"/>
              <a:pPr/>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61577-6B28-4AF0-BC75-208B447CBF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8B278-8720-4173-A097-8FD016CCF3F8}" type="datetimeFigureOut">
              <a:rPr lang="en-US" smtClean="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61577-6B28-4AF0-BC75-208B447CBF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158B278-8720-4173-A097-8FD016CCF3F8}"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61577-6B28-4AF0-BC75-208B447CBF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158B278-8720-4173-A097-8FD016CCF3F8}"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61577-6B28-4AF0-BC75-208B447CBF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158B278-8720-4173-A097-8FD016CCF3F8}" type="datetimeFigureOut">
              <a:rPr lang="en-US" smtClean="0"/>
              <a:pPr/>
              <a:t>5/2/2023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7B61577-6B28-4AF0-BC75-208B447CBF5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IOT WEATHER </a:t>
            </a:r>
            <a:r>
              <a:rPr lang="en-US" dirty="0" err="1"/>
              <a:t>MONIToring</a:t>
            </a:r>
            <a:r>
              <a:rPr lang="en-US" dirty="0"/>
              <a:t> system</a:t>
            </a:r>
          </a:p>
        </p:txBody>
      </p:sp>
      <p:sp>
        <p:nvSpPr>
          <p:cNvPr id="3" name="Subtitle 2"/>
          <p:cNvSpPr>
            <a:spLocks noGrp="1"/>
          </p:cNvSpPr>
          <p:nvPr>
            <p:ph type="subTitle" idx="1"/>
          </p:nvPr>
        </p:nvSpPr>
        <p:spPr/>
        <p:txBody>
          <a:bodyPr/>
          <a:lstStyle/>
          <a:p>
            <a:r>
              <a:rPr lang="en-US" dirty="0"/>
              <a:t>Soma Sai Rahul Muddamsetti</a:t>
            </a:r>
          </a:p>
        </p:txBody>
      </p:sp>
    </p:spTree>
    <p:extLst>
      <p:ext uri="{BB962C8B-B14F-4D97-AF65-F5344CB8AC3E}">
        <p14:creationId xmlns:p14="http://schemas.microsoft.com/office/powerpoint/2010/main" val="1628981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Overview</a:t>
            </a:r>
          </a:p>
        </p:txBody>
      </p:sp>
      <p:sp>
        <p:nvSpPr>
          <p:cNvPr id="3" name="Content Placeholder 2"/>
          <p:cNvSpPr>
            <a:spLocks noGrp="1"/>
          </p:cNvSpPr>
          <p:nvPr>
            <p:ph idx="1"/>
          </p:nvPr>
        </p:nvSpPr>
        <p:spPr/>
        <p:txBody>
          <a:bodyPr>
            <a:normAutofit fontScale="92500" lnSpcReduction="20000"/>
          </a:bodyPr>
          <a:lstStyle/>
          <a:p>
            <a:r>
              <a:rPr lang="en-US" dirty="0"/>
              <a:t>Verified hardware operation, data logging, and communication through unit testing.</a:t>
            </a:r>
          </a:p>
          <a:p>
            <a:r>
              <a:rPr lang="en-US" dirty="0"/>
              <a:t>Verified data collection, processing, and transmission through integration testing.</a:t>
            </a:r>
          </a:p>
          <a:p>
            <a:r>
              <a:rPr lang="en-US" dirty="0"/>
              <a:t>Verified monitoring, logging, and the detection of adverse conditions during system testing.</a:t>
            </a:r>
          </a:p>
          <a:p>
            <a:r>
              <a:rPr lang="en-US" dirty="0"/>
              <a:t>Verified user requirements, usability, dependability, and stability through user acceptance testing</a:t>
            </a:r>
          </a:p>
          <a:p>
            <a:r>
              <a:rPr lang="en-US" dirty="0"/>
              <a:t>Verified system capacity, reaction time, and recovery through performance testing.</a:t>
            </a:r>
          </a:p>
          <a:p>
            <a:r>
              <a:rPr lang="en-US" dirty="0"/>
              <a:t>Verified system compliance and security through security testing.</a:t>
            </a:r>
          </a:p>
        </p:txBody>
      </p:sp>
    </p:spTree>
    <p:extLst>
      <p:ext uri="{BB962C8B-B14F-4D97-AF65-F5344CB8AC3E}">
        <p14:creationId xmlns:p14="http://schemas.microsoft.com/office/powerpoint/2010/main" val="53647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Remarks</a:t>
            </a:r>
          </a:p>
        </p:txBody>
      </p:sp>
      <p:sp>
        <p:nvSpPr>
          <p:cNvPr id="3" name="Content Placeholder 2"/>
          <p:cNvSpPr>
            <a:spLocks noGrp="1"/>
          </p:cNvSpPr>
          <p:nvPr>
            <p:ph idx="1"/>
          </p:nvPr>
        </p:nvSpPr>
        <p:spPr/>
        <p:txBody>
          <a:bodyPr/>
          <a:lstStyle/>
          <a:p>
            <a:r>
              <a:rPr lang="en-US" dirty="0"/>
              <a:t>I have learned how to set up raspberry pi and connect the sensor through it how to monitor the data using sensor with help of python code also learnt how to send mail using python code and monitor the weather condition</a:t>
            </a:r>
          </a:p>
        </p:txBody>
      </p:sp>
    </p:spTree>
    <p:extLst>
      <p:ext uri="{BB962C8B-B14F-4D97-AF65-F5344CB8AC3E}">
        <p14:creationId xmlns:p14="http://schemas.microsoft.com/office/powerpoint/2010/main" val="255986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 &amp; Objectives</a:t>
            </a:r>
          </a:p>
        </p:txBody>
      </p:sp>
      <p:sp>
        <p:nvSpPr>
          <p:cNvPr id="3" name="Content Placeholder 2"/>
          <p:cNvSpPr>
            <a:spLocks noGrp="1"/>
          </p:cNvSpPr>
          <p:nvPr>
            <p:ph idx="1"/>
          </p:nvPr>
        </p:nvSpPr>
        <p:spPr/>
        <p:txBody>
          <a:bodyPr>
            <a:normAutofit fontScale="77500" lnSpcReduction="20000"/>
          </a:bodyPr>
          <a:lstStyle/>
          <a:p>
            <a:r>
              <a:rPr lang="en-US" dirty="0"/>
              <a:t>The goal of this project is to create a weather monitoring system using a Raspberry Pi that gathers and analyzes real-time weather data and has an easy-to-use user interface to show off the platform's versatility and affordability. </a:t>
            </a:r>
          </a:p>
          <a:p>
            <a:r>
              <a:rPr lang="en-US" dirty="0"/>
              <a:t>In order to raise awareness of the value of weather monitoring, the project's objectives include choosing appropriate sensors, creating software to process sensor data, designing a user-friendly interface, putting data visualization tools into use, testing the system's functionality, and presenting the project's goals and results in a PowerPoint presentation. </a:t>
            </a:r>
          </a:p>
          <a:p>
            <a:r>
              <a:rPr lang="en-US" dirty="0"/>
              <a:t>Overall, this project emphasizes the advantages of weather monitoring for people and communities while also showcasing the potential of the Raspberry Pi for creating customized weather monitoring solutions.</a:t>
            </a:r>
          </a:p>
        </p:txBody>
      </p:sp>
      <p:sp>
        <p:nvSpPr>
          <p:cNvPr id="4" name="TextBox 3">
            <a:extLst>
              <a:ext uri="{FF2B5EF4-FFF2-40B4-BE49-F238E27FC236}">
                <a16:creationId xmlns:a16="http://schemas.microsoft.com/office/drawing/2014/main" id="{8E31C9D4-8C32-4D6A-928D-5DDEE9B6F175}"/>
              </a:ext>
            </a:extLst>
          </p:cNvPr>
          <p:cNvSpPr txBox="1"/>
          <p:nvPr/>
        </p:nvSpPr>
        <p:spPr>
          <a:xfrm>
            <a:off x="457200" y="5951458"/>
            <a:ext cx="998991" cy="369332"/>
          </a:xfrm>
          <a:prstGeom prst="rect">
            <a:avLst/>
          </a:prstGeom>
          <a:noFill/>
        </p:spPr>
        <p:txBody>
          <a:bodyPr wrap="none" rtlCol="0">
            <a:spAutoFit/>
          </a:bodyPr>
          <a:lstStyle/>
          <a:p>
            <a:r>
              <a:rPr lang="en-US" dirty="0"/>
              <a:t>2 Points</a:t>
            </a:r>
          </a:p>
        </p:txBody>
      </p:sp>
    </p:spTree>
    <p:extLst>
      <p:ext uri="{BB962C8B-B14F-4D97-AF65-F5344CB8AC3E}">
        <p14:creationId xmlns:p14="http://schemas.microsoft.com/office/powerpoint/2010/main" val="378338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Block Diagram</a:t>
            </a:r>
          </a:p>
        </p:txBody>
      </p:sp>
      <p:sp>
        <p:nvSpPr>
          <p:cNvPr id="4" name="TextBox 3">
            <a:extLst>
              <a:ext uri="{FF2B5EF4-FFF2-40B4-BE49-F238E27FC236}">
                <a16:creationId xmlns:a16="http://schemas.microsoft.com/office/drawing/2014/main" id="{C9A829D0-725B-4391-B71D-0C78854EC7B9}"/>
              </a:ext>
            </a:extLst>
          </p:cNvPr>
          <p:cNvSpPr txBox="1"/>
          <p:nvPr/>
        </p:nvSpPr>
        <p:spPr>
          <a:xfrm>
            <a:off x="304800" y="6214030"/>
            <a:ext cx="998991" cy="369332"/>
          </a:xfrm>
          <a:prstGeom prst="rect">
            <a:avLst/>
          </a:prstGeom>
          <a:noFill/>
        </p:spPr>
        <p:txBody>
          <a:bodyPr wrap="none" rtlCol="0">
            <a:spAutoFit/>
          </a:bodyPr>
          <a:lstStyle/>
          <a:p>
            <a:r>
              <a:rPr lang="en-US" dirty="0"/>
              <a:t>3 Points</a:t>
            </a:r>
          </a:p>
        </p:txBody>
      </p:sp>
      <p:pic>
        <p:nvPicPr>
          <p:cNvPr id="5" name="Content Placeholder 4" descr="A screenshot of a computer screen&#10;&#10;Description automatically generated with low confidence">
            <a:extLst>
              <a:ext uri="{FF2B5EF4-FFF2-40B4-BE49-F238E27FC236}">
                <a16:creationId xmlns:a16="http://schemas.microsoft.com/office/drawing/2014/main" id="{D958DDAC-3F54-78AD-F3BE-6D92BB01A025}"/>
              </a:ext>
            </a:extLst>
          </p:cNvPr>
          <p:cNvPicPr>
            <a:picLocks noGrp="1" noChangeAspect="1"/>
          </p:cNvPicPr>
          <p:nvPr>
            <p:ph idx="1"/>
          </p:nvPr>
        </p:nvPicPr>
        <p:blipFill>
          <a:blip r:embed="rId2"/>
          <a:stretch>
            <a:fillRect/>
          </a:stretch>
        </p:blipFill>
        <p:spPr>
          <a:xfrm>
            <a:off x="1720875" y="1600200"/>
            <a:ext cx="5702250" cy="4708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Interfaces</a:t>
            </a:r>
          </a:p>
        </p:txBody>
      </p:sp>
      <p:sp>
        <p:nvSpPr>
          <p:cNvPr id="3" name="Content Placeholder 2"/>
          <p:cNvSpPr>
            <a:spLocks noGrp="1"/>
          </p:cNvSpPr>
          <p:nvPr>
            <p:ph idx="1"/>
          </p:nvPr>
        </p:nvSpPr>
        <p:spPr/>
        <p:txBody>
          <a:bodyPr/>
          <a:lstStyle/>
          <a:p>
            <a:endParaRPr lang="en-US" dirty="0"/>
          </a:p>
        </p:txBody>
      </p:sp>
      <p:pic>
        <p:nvPicPr>
          <p:cNvPr id="6" name="Picture 5" descr="A circuit board with wires">
            <a:extLst>
              <a:ext uri="{FF2B5EF4-FFF2-40B4-BE49-F238E27FC236}">
                <a16:creationId xmlns:a16="http://schemas.microsoft.com/office/drawing/2014/main" id="{331181DE-20AE-98FC-E7DE-A5C5CA040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00200"/>
            <a:ext cx="4648200" cy="4505430"/>
          </a:xfrm>
          <a:prstGeom prst="rect">
            <a:avLst/>
          </a:prstGeom>
        </p:spPr>
      </p:pic>
    </p:spTree>
    <p:extLst>
      <p:ext uri="{BB962C8B-B14F-4D97-AF65-F5344CB8AC3E}">
        <p14:creationId xmlns:p14="http://schemas.microsoft.com/office/powerpoint/2010/main" val="136392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Product Development Activities</a:t>
            </a:r>
          </a:p>
        </p:txBody>
      </p:sp>
      <p:sp>
        <p:nvSpPr>
          <p:cNvPr id="3" name="Content Placeholder 2"/>
          <p:cNvSpPr>
            <a:spLocks noGrp="1"/>
          </p:cNvSpPr>
          <p:nvPr>
            <p:ph idx="1"/>
          </p:nvPr>
        </p:nvSpPr>
        <p:spPr/>
        <p:txBody>
          <a:bodyPr>
            <a:normAutofit fontScale="85000" lnSpcReduction="20000"/>
          </a:bodyPr>
          <a:lstStyle/>
          <a:p>
            <a:r>
              <a:rPr lang="en-US" dirty="0"/>
              <a:t>Picking the right sensors to measure weather variables like temperature, humidity, pressure, and precipitation is the first step in creating an IoT weather monitoring system using a Raspberry Pi.</a:t>
            </a:r>
          </a:p>
          <a:p>
            <a:r>
              <a:rPr lang="en-US" dirty="0"/>
              <a:t> The sensors are then connected to the Raspberry Pi, and Python programming is used to create software that reads and processes sensor data. In order to present meteorological data in a meaningful fashion, including the usage of data visualization tools like graphs and charts, a user interface is created using GUI libraries such as </a:t>
            </a:r>
            <a:r>
              <a:rPr lang="en-US" dirty="0" err="1"/>
              <a:t>tkinter</a:t>
            </a:r>
            <a:r>
              <a:rPr lang="en-US" dirty="0"/>
              <a:t> or </a:t>
            </a:r>
            <a:r>
              <a:rPr lang="en-US" dirty="0" err="1"/>
              <a:t>PyQt</a:t>
            </a:r>
            <a:r>
              <a:rPr lang="en-US" dirty="0"/>
              <a:t>.</a:t>
            </a:r>
          </a:p>
          <a:p>
            <a:r>
              <a:rPr lang="en-US" dirty="0"/>
              <a:t> After that, the system is examined and validated in a variety of weather scenarios to guarantee its dependability, accuracy, and usability.</a:t>
            </a:r>
          </a:p>
        </p:txBody>
      </p:sp>
      <p:sp>
        <p:nvSpPr>
          <p:cNvPr id="4" name="TextBox 3">
            <a:extLst>
              <a:ext uri="{FF2B5EF4-FFF2-40B4-BE49-F238E27FC236}">
                <a16:creationId xmlns:a16="http://schemas.microsoft.com/office/drawing/2014/main" id="{62FE9FA8-115B-49BA-A85A-106610FBDF02}"/>
              </a:ext>
            </a:extLst>
          </p:cNvPr>
          <p:cNvSpPr txBox="1"/>
          <p:nvPr/>
        </p:nvSpPr>
        <p:spPr>
          <a:xfrm>
            <a:off x="457200" y="6111160"/>
            <a:ext cx="998991" cy="369332"/>
          </a:xfrm>
          <a:prstGeom prst="rect">
            <a:avLst/>
          </a:prstGeom>
          <a:noFill/>
        </p:spPr>
        <p:txBody>
          <a:bodyPr wrap="none" rtlCol="0">
            <a:spAutoFit/>
          </a:bodyPr>
          <a:lstStyle/>
          <a:p>
            <a:r>
              <a:rPr lang="en-US" dirty="0"/>
              <a:t>3 Points</a:t>
            </a:r>
          </a:p>
        </p:txBody>
      </p:sp>
    </p:spTree>
    <p:extLst>
      <p:ext uri="{BB962C8B-B14F-4D97-AF65-F5344CB8AC3E}">
        <p14:creationId xmlns:p14="http://schemas.microsoft.com/office/powerpoint/2010/main" val="317896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Analysis</a:t>
            </a:r>
          </a:p>
        </p:txBody>
      </p:sp>
      <p:sp>
        <p:nvSpPr>
          <p:cNvPr id="3" name="Content Placeholder 2"/>
          <p:cNvSpPr>
            <a:spLocks noGrp="1"/>
          </p:cNvSpPr>
          <p:nvPr>
            <p:ph idx="1"/>
          </p:nvPr>
        </p:nvSpPr>
        <p:spPr/>
        <p:txBody>
          <a:bodyPr>
            <a:normAutofit fontScale="85000" lnSpcReduction="20000"/>
          </a:bodyPr>
          <a:lstStyle/>
          <a:p>
            <a:r>
              <a:rPr lang="en-US" dirty="0"/>
              <a:t>Choosing sensors, integrating them with Raspberry Pi, creating software to handle sensor data, creating a user-friendly interface, putting data visualization into practice, and testing functionality are all steps in the key path for creating an IoT weather monitoring system using Raspberry Pi. </a:t>
            </a:r>
          </a:p>
          <a:p>
            <a:r>
              <a:rPr lang="en-US" dirty="0"/>
              <a:t>Due to their interdependence, delays in one might have an impact on the project's overall timeframe. To guarantee completion on schedule, efficient planning and management of resources, including time and personnel, are necessary. </a:t>
            </a:r>
          </a:p>
          <a:p>
            <a:r>
              <a:rPr lang="en-US" dirty="0"/>
              <a:t>The project team can streamline the development process and reduce the possibility of delays or other problems that might have an impact on the outcome by identifying the key path.</a:t>
            </a:r>
          </a:p>
        </p:txBody>
      </p:sp>
    </p:spTree>
    <p:extLst>
      <p:ext uri="{BB962C8B-B14F-4D97-AF65-F5344CB8AC3E}">
        <p14:creationId xmlns:p14="http://schemas.microsoft.com/office/powerpoint/2010/main" val="31654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SWOT Analysis</a:t>
            </a:r>
          </a:p>
        </p:txBody>
      </p:sp>
      <p:sp>
        <p:nvSpPr>
          <p:cNvPr id="3" name="Content Placeholder 2"/>
          <p:cNvSpPr>
            <a:spLocks noGrp="1"/>
          </p:cNvSpPr>
          <p:nvPr>
            <p:ph idx="1"/>
          </p:nvPr>
        </p:nvSpPr>
        <p:spPr>
          <a:xfrm>
            <a:off x="457200" y="1607820"/>
            <a:ext cx="8229600" cy="4709160"/>
          </a:xfrm>
        </p:spPr>
        <p:txBody>
          <a:bodyPr>
            <a:normAutofit fontScale="70000" lnSpcReduction="20000"/>
          </a:bodyPr>
          <a:lstStyle/>
          <a:p>
            <a:r>
              <a:rPr lang="en-US" dirty="0"/>
              <a:t>A SWOT analysis can be used to determine the system's advantages, disadvantages, opportunities, and threats for an IoT weather monitoring system utilizing a Raspberry Pi. </a:t>
            </a:r>
          </a:p>
          <a:p>
            <a:r>
              <a:rPr lang="en-US" dirty="0"/>
              <a:t>This system has a number of advantages, such as cost, adaptability, and versatility, which make it a desirable choice for creating unique weather monitoring solutions. Additionally, the open-source nature of the Raspberry Pi gives programmers access to a variety of hardware and software tools, allowing for greater customization and flexibility. </a:t>
            </a:r>
          </a:p>
          <a:p>
            <a:r>
              <a:rPr lang="en-US" dirty="0"/>
              <a:t>The system's weaknesses, which might affect how well it performs under strong loads, include its low processing speed and memory. The advantages of this system include its ability to enhance weather monitoring across a range of sectors, including agriculture and transportation, and to deliver useful data for study and analysis. Lastly, some dangers to the</a:t>
            </a:r>
          </a:p>
        </p:txBody>
      </p:sp>
    </p:spTree>
    <p:extLst>
      <p:ext uri="{BB962C8B-B14F-4D97-AF65-F5344CB8AC3E}">
        <p14:creationId xmlns:p14="http://schemas.microsoft.com/office/powerpoint/2010/main" val="309559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Issues</a:t>
            </a:r>
          </a:p>
        </p:txBody>
      </p:sp>
      <p:sp>
        <p:nvSpPr>
          <p:cNvPr id="3" name="Content Placeholder 2"/>
          <p:cNvSpPr>
            <a:spLocks noGrp="1"/>
          </p:cNvSpPr>
          <p:nvPr>
            <p:ph idx="1"/>
          </p:nvPr>
        </p:nvSpPr>
        <p:spPr/>
        <p:txBody>
          <a:bodyPr>
            <a:normAutofit lnSpcReduction="10000"/>
          </a:bodyPr>
          <a:lstStyle/>
          <a:p>
            <a:r>
              <a:rPr lang="en-US" dirty="0"/>
              <a:t>1) power consumption: Power consumption is a critical issue when it comes to IoT devices. I have optimized system's power usage to ensure that it does not drain the battery quickly and that it can operate for an extended period.</a:t>
            </a:r>
          </a:p>
          <a:p>
            <a:endParaRPr lang="en-US" dirty="0"/>
          </a:p>
          <a:p>
            <a:r>
              <a:rPr lang="en-US" dirty="0"/>
              <a:t>2) Sensor calibration: Sensors can be affected by various factors, such as temperature, humidity, and environmental conditions. To ensure accurate readings, I have used sensor calibration </a:t>
            </a:r>
          </a:p>
        </p:txBody>
      </p:sp>
      <p:sp>
        <p:nvSpPr>
          <p:cNvPr id="4" name="TextBox 3">
            <a:extLst>
              <a:ext uri="{FF2B5EF4-FFF2-40B4-BE49-F238E27FC236}">
                <a16:creationId xmlns:a16="http://schemas.microsoft.com/office/drawing/2014/main" id="{D4D121B7-24B6-4C44-8F02-F79C5C490A6D}"/>
              </a:ext>
            </a:extLst>
          </p:cNvPr>
          <p:cNvSpPr txBox="1"/>
          <p:nvPr/>
        </p:nvSpPr>
        <p:spPr>
          <a:xfrm>
            <a:off x="457200" y="6099730"/>
            <a:ext cx="998991" cy="369332"/>
          </a:xfrm>
          <a:prstGeom prst="rect">
            <a:avLst/>
          </a:prstGeom>
          <a:noFill/>
        </p:spPr>
        <p:txBody>
          <a:bodyPr wrap="none" rtlCol="0">
            <a:spAutoFit/>
          </a:bodyPr>
          <a:lstStyle/>
          <a:p>
            <a:r>
              <a:rPr lang="en-US" dirty="0"/>
              <a:t>3 Points</a:t>
            </a:r>
          </a:p>
        </p:txBody>
      </p:sp>
    </p:spTree>
    <p:extLst>
      <p:ext uri="{BB962C8B-B14F-4D97-AF65-F5344CB8AC3E}">
        <p14:creationId xmlns:p14="http://schemas.microsoft.com/office/powerpoint/2010/main" val="200734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Bill of Materials</a:t>
            </a:r>
          </a:p>
        </p:txBody>
      </p:sp>
      <p:sp>
        <p:nvSpPr>
          <p:cNvPr id="3" name="Content Placeholder 2"/>
          <p:cNvSpPr>
            <a:spLocks noGrp="1"/>
          </p:cNvSpPr>
          <p:nvPr>
            <p:ph idx="1"/>
          </p:nvPr>
        </p:nvSpPr>
        <p:spPr/>
        <p:txBody>
          <a:bodyPr/>
          <a:lstStyle/>
          <a:p>
            <a:r>
              <a:rPr lang="en-US" dirty="0"/>
              <a:t>I have borrowed raspberry pi from Hayden library so I got it for free apart from that I bought a key board , mouse, jump cables , led lights and sensors which costed me around 50$</a:t>
            </a:r>
          </a:p>
        </p:txBody>
      </p:sp>
    </p:spTree>
    <p:extLst>
      <p:ext uri="{BB962C8B-B14F-4D97-AF65-F5344CB8AC3E}">
        <p14:creationId xmlns:p14="http://schemas.microsoft.com/office/powerpoint/2010/main" val="3891098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250</TotalTime>
  <Words>788</Words>
  <Application>Microsoft Office PowerPoint</Application>
  <PresentationFormat>On-screen Show (4:3)</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Book Antiqua</vt:lpstr>
      <vt:lpstr>Lucida Sans</vt:lpstr>
      <vt:lpstr>Wingdings</vt:lpstr>
      <vt:lpstr>Wingdings 2</vt:lpstr>
      <vt:lpstr>Wingdings 3</vt:lpstr>
      <vt:lpstr>Apex</vt:lpstr>
      <vt:lpstr>IOT WEATHER MONIToring system</vt:lpstr>
      <vt:lpstr>Project Goals &amp; Objectives</vt:lpstr>
      <vt:lpstr>Project Block Diagram</vt:lpstr>
      <vt:lpstr>Project Interfaces</vt:lpstr>
      <vt:lpstr>Product Development Activities</vt:lpstr>
      <vt:lpstr>Critical Path Analysis</vt:lpstr>
      <vt:lpstr>SWOT Analysis</vt:lpstr>
      <vt:lpstr>Development Issues</vt:lpstr>
      <vt:lpstr>Bill of Materials</vt:lpstr>
      <vt:lpstr>Test Plan Overview</vt:lpstr>
      <vt:lpstr>Closing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PHX Temp Account</dc:creator>
  <cp:lastModifiedBy>Soma Sai Rahul Muddamsetti (Student)</cp:lastModifiedBy>
  <cp:revision>14</cp:revision>
  <dcterms:created xsi:type="dcterms:W3CDTF">2012-03-12T18:37:07Z</dcterms:created>
  <dcterms:modified xsi:type="dcterms:W3CDTF">2023-05-03T01:04:32Z</dcterms:modified>
</cp:coreProperties>
</file>