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655E80-B0E2-4D8A-8042-582CB746B539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C2529E-E060-46A0-AC65-B10DEA3542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SCALING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-SAI RAJ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432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FEATURE SCALING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285992"/>
            <a:ext cx="834799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scaling is one of the most important data preprocessing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compute the distance between the features are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towards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numerically larger values if the data is 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feature scaling helps machine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and converge faster.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of the algorithms where we use the concept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scaling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KNN ,K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Deep Learning based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14422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Feature scaling techniques: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356" y="2571744"/>
            <a:ext cx="2704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pPr marL="342900" indent="-34290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2.Standardization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142984"/>
            <a:ext cx="6066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Normalization or min-max scaling: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287" y="2643182"/>
            <a:ext cx="86469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Normalization is a scaling technique in which values are shifted 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rescaled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that they end up ranging between 0 and 1.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it is useful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classification algorithm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Normalization is also known as min – max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sclaing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orm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500570"/>
            <a:ext cx="7200919" cy="17581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Standardization: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8649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Standardization is the transformation of features by subtracting from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 and dividing by standard deviation.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also known as z-score normalization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Standardization helps to scale down feature based on standard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 distribution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tandardization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4357694"/>
            <a:ext cx="37433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ndard and nor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71612"/>
            <a:ext cx="8153486" cy="4786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2357430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97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FEATURE SCALING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SCALING</dc:title>
  <dc:creator>acer</dc:creator>
  <cp:lastModifiedBy>acer</cp:lastModifiedBy>
  <cp:revision>15</cp:revision>
  <dcterms:created xsi:type="dcterms:W3CDTF">2021-06-25T09:17:20Z</dcterms:created>
  <dcterms:modified xsi:type="dcterms:W3CDTF">2021-06-28T13:43:09Z</dcterms:modified>
</cp:coreProperties>
</file>