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0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2AA848-1F69-441A-BE3A-EA2D6FC0739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7544C76-754F-4CEB-AD32-07C1798E1C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364" y="4500570"/>
            <a:ext cx="6400800" cy="1752600"/>
          </a:xfrm>
        </p:spPr>
        <p:txBody>
          <a:bodyPr/>
          <a:lstStyle/>
          <a:p>
            <a:r>
              <a:rPr lang="en-US" dirty="0" smtClean="0"/>
              <a:t>-by </a:t>
            </a:r>
          </a:p>
          <a:p>
            <a:r>
              <a:rPr lang="en-US" dirty="0"/>
              <a:t> </a:t>
            </a:r>
            <a:r>
              <a:rPr lang="en-US" dirty="0" smtClean="0"/>
              <a:t>  M . </a:t>
            </a:r>
            <a:r>
              <a:rPr lang="en-US" dirty="0" err="1" smtClean="0"/>
              <a:t>Sai</a:t>
            </a:r>
            <a:r>
              <a:rPr lang="en-US" dirty="0" smtClean="0"/>
              <a:t> Raj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Feature engineering 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785794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Feature engineering: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785926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engineering is the most important technique used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machine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models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Engineering is a basic term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cover many operations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performed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variables(features) to fit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them into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helps in increasing the accuracy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there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results of the predictions.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Engineered machine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models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 better  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than basic machine learning models.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071546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Imputation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technique: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3" y="214311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algorithms require numeric input values,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to be present for each row and column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such, it is common to identify missing values in a dataset and replace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numeric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substitute the missing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mean , median, or mode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values.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285860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encoding: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571744"/>
            <a:ext cx="7215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the process of transforming a categorical variable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continuous variable and using them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then it is called as feature encoding.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models cannot handle the text data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irectly.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ature encod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14488"/>
            <a:ext cx="7355003" cy="4138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00108"/>
            <a:ext cx="410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 of feature encoding: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1670" y="2000240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Label encoding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hot encoding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3571876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Label encoding: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84" y="4357694"/>
            <a:ext cx="8805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Label encoding converts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lables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into numeric form so as to convert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into the machine readable form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algorithms can then decide in a better way on those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Labes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must be operated.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285860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One hot encoding: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571744"/>
            <a:ext cx="8785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over come the disadvantage of label encoding ,we can use one hot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Encoding 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splitting of  categories to different columns.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And we will put 0’s for null values and 1’s as an indicator for the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Appropriate column.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</TotalTime>
  <Words>161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Feature engineering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acer</dc:creator>
  <cp:lastModifiedBy>acer</cp:lastModifiedBy>
  <cp:revision>14</cp:revision>
  <dcterms:created xsi:type="dcterms:W3CDTF">2021-06-23T12:02:17Z</dcterms:created>
  <dcterms:modified xsi:type="dcterms:W3CDTF">2021-06-23T13:02:58Z</dcterms:modified>
</cp:coreProperties>
</file>