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Sai</a:t>
            </a:r>
            <a:r>
              <a:rPr lang="en-IN" dirty="0" smtClean="0"/>
              <a:t> raj.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0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224" y="2788024"/>
            <a:ext cx="111123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Random forest or Random Decision Forest is a supervised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algorithm used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classification, regression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other tasks using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1" y="1416424"/>
            <a:ext cx="3679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Random forest: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2" y="964065"/>
            <a:ext cx="10972800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Classification and regression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In the case of a classification problem, the final output is taken by using the majority </a:t>
            </a:r>
            <a:r>
              <a:rPr lang="en-US" sz="2800" dirty="0" smtClean="0"/>
              <a:t>number of </a:t>
            </a:r>
            <a:r>
              <a:rPr lang="en-US" sz="2800" dirty="0" smtClean="0"/>
              <a:t>classifier</a:t>
            </a:r>
            <a:r>
              <a:rPr lang="en-US" sz="2800" dirty="0"/>
              <a:t>. </a:t>
            </a:r>
          </a:p>
          <a:p>
            <a:r>
              <a:rPr lang="en-US" sz="2800" dirty="0"/>
              <a:t>In the case of a regression problem, the final output is the mean of all the outputs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75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Brief explanation about random forest: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Random Forest is an ensemble technique(Uses bagging method) capable of performing both regression and classification </a:t>
            </a:r>
            <a:r>
              <a:rPr lang="en-US" sz="2400" dirty="0" smtClean="0"/>
              <a:t>tasks with </a:t>
            </a:r>
            <a:r>
              <a:rPr lang="en-US" sz="2400" dirty="0"/>
              <a:t>the use of multiple decision </a:t>
            </a:r>
            <a:r>
              <a:rPr lang="en-US" sz="2400" dirty="0" smtClean="0"/>
              <a:t>trees.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Random </a:t>
            </a:r>
            <a:r>
              <a:rPr lang="en-US" sz="2400" dirty="0"/>
              <a:t>Forest has multiple decision trees as base learning models.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basic idea behind this is to combine multiple decision trees in determining the final output rather than relying on individual decision trees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887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93" y="1084824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Every decision tree has high variance, but when we combine all of them together in parallel then the resultant variance is low as each decision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</a:t>
            </a:r>
            <a:r>
              <a:rPr lang="en-US" sz="2000" dirty="0" smtClean="0"/>
              <a:t>ree </a:t>
            </a:r>
            <a:r>
              <a:rPr lang="en-US" sz="2000" dirty="0"/>
              <a:t>gets perfectly trained on that particular sample data and hence the output doesn’t depend on one decision tree but multiple decision trees.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 Random Forest is an ensemble technique capable of performing </a:t>
            </a:r>
            <a:r>
              <a:rPr lang="en-US" sz="2000" dirty="0" smtClean="0"/>
              <a:t>both regression </a:t>
            </a:r>
            <a:r>
              <a:rPr lang="en-US" sz="2000" dirty="0"/>
              <a:t>and classification tasks with the use of multiple decision </a:t>
            </a:r>
            <a:r>
              <a:rPr lang="en-US" sz="2000" dirty="0" smtClean="0"/>
              <a:t> trees </a:t>
            </a:r>
            <a:r>
              <a:rPr lang="en-US" sz="2000" dirty="0"/>
              <a:t>and a technique called Bootstrap and Aggregation, commonly known as bagging.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99737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and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672" y="1904393"/>
            <a:ext cx="5132528" cy="3844442"/>
          </a:xfrm>
        </p:spPr>
      </p:pic>
    </p:spTree>
    <p:extLst>
      <p:ext uri="{BB962C8B-B14F-4D97-AF65-F5344CB8AC3E}">
        <p14:creationId xmlns:p14="http://schemas.microsoft.com/office/powerpoint/2010/main" xmlns="" val="74216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75" y="1577788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xmlns="" val="863811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237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Random Forest in Machine Learning</vt:lpstr>
      <vt:lpstr>Slide 2</vt:lpstr>
      <vt:lpstr>Classification and regression output</vt:lpstr>
      <vt:lpstr>Brief explanation about random forest:</vt:lpstr>
      <vt:lpstr>Slide 5</vt:lpstr>
      <vt:lpstr>Slide 6</vt:lpstr>
      <vt:lpstr>THANK YOU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 Machine Learning</dc:title>
  <dc:creator>Hrishikesh Deshpande</dc:creator>
  <cp:lastModifiedBy>acer</cp:lastModifiedBy>
  <cp:revision>3</cp:revision>
  <dcterms:created xsi:type="dcterms:W3CDTF">2021-07-25T04:40:17Z</dcterms:created>
  <dcterms:modified xsi:type="dcterms:W3CDTF">2021-08-03T07:19:14Z</dcterms:modified>
</cp:coreProperties>
</file>