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812739-8EC8-4262-87DC-44406677EA5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166913A-113E-4CEE-8F73-C78026E8E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429132"/>
            <a:ext cx="4953000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                    			-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raj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 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928670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Kernels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000240"/>
            <a:ext cx="83309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kernel transforms a low-dimensional input data space into 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higher dimensional space. So, it converts non-linear separable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 to linear separable problems by adding more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dimensions to it.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Thus, the kernel trick helps us to build a more accurate classifier.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Hence, it is useful in non-linear separation problems.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857232"/>
            <a:ext cx="300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Types of kernels: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857364"/>
            <a:ext cx="4758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 are 4 kernels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kernel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polynomial kernel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Radial basis function(RBF) kernel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sigmoid kernel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Linear kernel: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428736"/>
            <a:ext cx="66720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to draw a best fit line that separates both the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linearly.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kernel support vector machines have good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only on very simple problems.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Polynomial kernel: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4786322"/>
            <a:ext cx="6817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simply calculate the dot product by increasing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power of the kernel.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Radial basis function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50" y="1571612"/>
            <a:ext cx="89306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RBF is the most popular support vector machine kernel choice,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default one used in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RBF is short for (radial basis function). It is a general-purpose kernel;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when there is no prior knowledge about the data.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curve work like wave.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500570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Sigmoid kernel: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357826"/>
            <a:ext cx="7600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use in deep learning , to solve ANN based problems.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71480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 and gamma 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9402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kernels transforms data into higher-dimensional spaces ,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algorithms making use of the kernel trick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have a tendency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SVM methods provide C and gamma functions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 &amp; Gamma is a hypermeter which is set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the training model and used to control error 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 of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classifier: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785926"/>
            <a:ext cx="711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works really well with clear margin of separation.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effective in high dimensional spaces.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work well for both high and low dimensional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00438"/>
            <a:ext cx="5511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Disadvantages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classifier: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429132"/>
            <a:ext cx="8574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have high training time so it is not suitable for large datasets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also doesn’t perform very well , when the data set has more noise.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714620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000108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Support vector machine: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9" y="2000240"/>
            <a:ext cx="692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or Support Vector Machine 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model used for classification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regression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solve linear and non-linear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 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well for many practical problems.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simple: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creates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hyper plane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separates the data into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928670"/>
            <a:ext cx="269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Hyper plane :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214554"/>
            <a:ext cx="90709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SVM algorithm helps to find the best line or decision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boundary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this best boundary or region is called as a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hyper plane.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always create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hyper plane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has a maximum margin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means the maximum distance between the data points.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hyper 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with maximum margin is called the optimal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000108"/>
            <a:ext cx="3267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Vectors: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928802"/>
            <a:ext cx="9092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points or vectors that are the closest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finds the closest point of the lines from both the classes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points are called support vectors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3857628"/>
            <a:ext cx="16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argin: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000636"/>
            <a:ext cx="763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between the support vectors is called as 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71480"/>
            <a:ext cx="2942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140" y="2000240"/>
            <a:ext cx="88078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of two types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1.Linear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Linear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linearly separable data,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means if a dataset can be classified into two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a single straight line, then such data is termed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linearly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separable data, and classifier is used called as Linear SVM classifier.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Non linear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nlsvm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14554"/>
            <a:ext cx="80345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Non-Linear SVM is used for non-linearly separated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data,which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means if a dataset cannot be classified by using a straight line,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data is termed as non-linear data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classifier used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called as Non-linear SVM classifier.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57298"/>
            <a:ext cx="3767155" cy="444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1714488"/>
            <a:ext cx="66864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Kernels 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  In 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  <a:p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193</TotalTime>
  <Words>427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Support vector machine in 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25</cp:revision>
  <dcterms:created xsi:type="dcterms:W3CDTF">2021-07-05T06:00:52Z</dcterms:created>
  <dcterms:modified xsi:type="dcterms:W3CDTF">2021-07-08T09:03:38Z</dcterms:modified>
</cp:coreProperties>
</file>