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1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6E8AAD-2A46-4626-A313-3E3466416FDA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914EAB-37B8-49A9-BEA8-460C2AF41A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6E8AAD-2A46-4626-A313-3E3466416FDA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914EAB-37B8-49A9-BEA8-460C2AF41A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6E8AAD-2A46-4626-A313-3E3466416FDA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914EAB-37B8-49A9-BEA8-460C2AF41A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6E8AAD-2A46-4626-A313-3E3466416FDA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914EAB-37B8-49A9-BEA8-460C2AF41A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6E8AAD-2A46-4626-A313-3E3466416FDA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914EAB-37B8-49A9-BEA8-460C2AF41A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6E8AAD-2A46-4626-A313-3E3466416FDA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914EAB-37B8-49A9-BEA8-460C2AF41A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6E8AAD-2A46-4626-A313-3E3466416FDA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914EAB-37B8-49A9-BEA8-460C2AF41A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6E8AAD-2A46-4626-A313-3E3466416FDA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914EAB-37B8-49A9-BEA8-460C2AF41A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6E8AAD-2A46-4626-A313-3E3466416FDA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914EAB-37B8-49A9-BEA8-460C2AF41A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6E8AAD-2A46-4626-A313-3E3466416FDA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914EAB-37B8-49A9-BEA8-460C2AF41A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6E8AAD-2A46-4626-A313-3E3466416FDA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914EAB-37B8-49A9-BEA8-460C2AF41A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A6E8AAD-2A46-4626-A313-3E3466416FDA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0914EAB-37B8-49A9-BEA8-460C2AF41A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8860" y="1357298"/>
            <a:ext cx="53976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Confusion matrix</a:t>
            </a:r>
          </a:p>
          <a:p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 In </a:t>
            </a:r>
          </a:p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Machine learning  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976" y="928670"/>
            <a:ext cx="3182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Confusion matrix: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2000240"/>
            <a:ext cx="806470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Confusion matrix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evaluating the performance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classification model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where N is the number of target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classes.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matrix compares the actual target values with those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predicted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machine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learning model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it shows us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 well our classification model is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performing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what kinds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errors it is making.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nfusin matr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214422"/>
            <a:ext cx="6939671" cy="38862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714488"/>
            <a:ext cx="829746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True Positive: Actual Positive and Predicted 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Positive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True Negative: Actual Negative and Predicted as Negative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False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Positive(Type I Error): Actual Negative but predicted as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Positive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False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Negative(Type II Error): Actual Positive but predicted as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Negative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500042"/>
            <a:ext cx="395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Precision and recall: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3738" y="3133725"/>
            <a:ext cx="26765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5715016"/>
            <a:ext cx="24098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00100" y="1857364"/>
            <a:ext cx="80522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Precision: precision will calculate 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total true / positive values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 predicted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yes values.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1538" y="4357694"/>
            <a:ext cx="78614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Recall: recall will calculate by total true / sum of true positive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false negative.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785794"/>
            <a:ext cx="283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ACCURACY: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786" y="1857364"/>
            <a:ext cx="807144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Accuracy: 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simply a ratio of correctly predicted observation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total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observations.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it will show  how our model is performing good or bad 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the value of the good model should be very high.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formula: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accuracy=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TP+TN/TP+FP+FN+TN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5852" y="1000108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F1 SCORE: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928802"/>
            <a:ext cx="86026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difficult to compare two models with low precision and high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recall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 vice versa.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make them comparable, we use F-Score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F-score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helps to measure Recall and Precision at the same time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uses Harmonic Mean in place of Arithmetic Mean 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punishing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extreme values more.</a:t>
            </a:r>
          </a:p>
        </p:txBody>
      </p:sp>
      <p:pic>
        <p:nvPicPr>
          <p:cNvPr id="5" name="Picture 4" descr="F1 SCO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4929198"/>
            <a:ext cx="42672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3174" y="2428868"/>
            <a:ext cx="41601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7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83</TotalTime>
  <Words>263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Aspect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14</cp:revision>
  <dcterms:created xsi:type="dcterms:W3CDTF">2021-06-29T12:22:01Z</dcterms:created>
  <dcterms:modified xsi:type="dcterms:W3CDTF">2021-07-04T11:31:58Z</dcterms:modified>
</cp:coreProperties>
</file>