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36852B3-6856-462C-BBAB-A0D714E0B33A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E656B8-E199-4DB9-AE45-C9372EDA2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1857364"/>
            <a:ext cx="7032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 smtClean="0">
              <a:latin typeface="Algerian" pitchFamily="82" charset="0"/>
            </a:endParaRPr>
          </a:p>
          <a:p>
            <a:r>
              <a:rPr lang="en-US" sz="6000" dirty="0" smtClean="0">
                <a:latin typeface="Algerian" pitchFamily="82" charset="0"/>
              </a:rPr>
              <a:t>Cross validation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2571744"/>
            <a:ext cx="4929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Thank you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857232"/>
            <a:ext cx="4256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cross validation: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905" y="2285992"/>
            <a:ext cx="86340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Cross-validation is a statistical method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estimate the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(or accuracy) of machine learning models.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Cross-validation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technique in which we train our model using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subset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data-set and then evaluate using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complementary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subset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data-set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000108"/>
            <a:ext cx="492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Methods of 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5918" y="2285992"/>
            <a:ext cx="5822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1.Validation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2.LOOCV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(Leave One Out Cross Validation)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3.K-Fold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Cross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928670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1.validation: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000240"/>
            <a:ext cx="83455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validation we perform training on the 50% of the given data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and rest 50% is used for the testing purpose.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major drawback of this method is that we perform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50% of the dataset, it may possible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remaining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50%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 contains some important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we are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leaving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training our model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bias will be  higher.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142984"/>
            <a:ext cx="579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Loocv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(leave one out cross validation):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1" y="242886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method, we perform training on the whole data-set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leaves only 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data-point of the available data-set and then iterates for 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data-point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4572008"/>
            <a:ext cx="8572560" cy="157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major drawback of this method is that it leads to higher variation in the testing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we are testing against one data point. Another drawback is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takes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lot of execution time as it iterates over ‘the number of data points’ (n)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ocv cross vali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857232"/>
            <a:ext cx="7286676" cy="5457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1071546"/>
            <a:ext cx="5165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3.K-Fold Cross Validation: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45703" y="2428868"/>
            <a:ext cx="8298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method, we split the data-set into k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subsets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known as folds) then we perform training on the all the subsets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leave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one(k-1) subset for the evaluation of the trained model.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method, we iterate k times with a different subset reserved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testing purpose each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 fl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143116"/>
            <a:ext cx="7339063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071546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85996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runs K times faster than Leave One Out cross-validation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ecause K-fold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cross-validation repeats the train/test split K-times.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It is more accurate.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More “efficient” use of data as every observation is used for both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</TotalTime>
  <Words>346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16</cp:revision>
  <dcterms:created xsi:type="dcterms:W3CDTF">2021-06-24T10:47:21Z</dcterms:created>
  <dcterms:modified xsi:type="dcterms:W3CDTF">2021-07-01T08:09:12Z</dcterms:modified>
</cp:coreProperties>
</file>