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DE8F-49BB-48D3-B4FD-84642D3A714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E8D3-1571-43CF-8FC6-C5B0C26FF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DE8F-49BB-48D3-B4FD-84642D3A714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E8D3-1571-43CF-8FC6-C5B0C26FF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DE8F-49BB-48D3-B4FD-84642D3A714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E8D3-1571-43CF-8FC6-C5B0C26FF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DE8F-49BB-48D3-B4FD-84642D3A714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E8D3-1571-43CF-8FC6-C5B0C26FF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DE8F-49BB-48D3-B4FD-84642D3A714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E8D3-1571-43CF-8FC6-C5B0C26FF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DE8F-49BB-48D3-B4FD-84642D3A714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E8D3-1571-43CF-8FC6-C5B0C26FF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DE8F-49BB-48D3-B4FD-84642D3A714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E8D3-1571-43CF-8FC6-C5B0C26FF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DE8F-49BB-48D3-B4FD-84642D3A714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E8D3-1571-43CF-8FC6-C5B0C26FF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DE8F-49BB-48D3-B4FD-84642D3A714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E8D3-1571-43CF-8FC6-C5B0C26FF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DE8F-49BB-48D3-B4FD-84642D3A714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E8D3-1571-43CF-8FC6-C5B0C26FF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DE8F-49BB-48D3-B4FD-84642D3A714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53E8D3-1571-43CF-8FC6-C5B0C26FFD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A2DE8F-49BB-48D3-B4FD-84642D3A7149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53E8D3-1571-43CF-8FC6-C5B0C26FFD5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821" y="2175641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Gradient Boosting and Ensemble technique in Machine Learning</a:t>
            </a:r>
            <a:endParaRPr lang="en-US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500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1736" y="2571744"/>
            <a:ext cx="38282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1214422"/>
            <a:ext cx="4472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Ensemble technique: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2714620"/>
            <a:ext cx="851867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Ensemble technique is a technique which uses multiple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weak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learners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produce a strong model for regression and classification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ensemble learning, many base models like classifiers and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regressors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generated and combined together so that they give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better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results.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142984"/>
            <a:ext cx="5070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Types of ensemble technique: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2143116"/>
            <a:ext cx="76466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three most popular methods for combing the predictions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from different models are: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bagging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Boosting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voting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5143512"/>
            <a:ext cx="8488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Bagging: </a:t>
            </a:r>
            <a:r>
              <a:rPr lang="en-US" sz="2400" dirty="0"/>
              <a:t>Building multiple models (typically of the same type) </a:t>
            </a:r>
            <a:endParaRPr lang="en-US" sz="2400" dirty="0" smtClean="0"/>
          </a:p>
          <a:p>
            <a:r>
              <a:rPr lang="en-US" sz="2400" dirty="0" smtClean="0"/>
              <a:t>from </a:t>
            </a:r>
            <a:r>
              <a:rPr lang="en-US" sz="2400" dirty="0"/>
              <a:t>different subsamples of the training </a:t>
            </a:r>
            <a:r>
              <a:rPr lang="en-US" sz="2400" dirty="0" smtClean="0"/>
              <a:t>dataset 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4" y="1571612"/>
            <a:ext cx="80457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Boosting: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Building multiple models (typically of the same 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learns to fix the prediction errors of a prior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sequence of models.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3857628"/>
            <a:ext cx="7633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Voting: Building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multiple models (typically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Differing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types) and simple statistics (like calculating the Mean) are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to combine predictions.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142984"/>
            <a:ext cx="3422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Gradient Boosting: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2071678"/>
            <a:ext cx="846244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Gradient Boosting is an supervised machine learning algorithm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classification and regression problems. Gradient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Boosting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popular boosting algorithm.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gradient boosting, each predictor corrects its predecessor’s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error.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an ensemble technique which uses multiple weak learners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produce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strong model for regression and classification.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predictor is trained using the residual errors of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predecessor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labels.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697" y="1643050"/>
            <a:ext cx="84347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steps of gradient boosting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Calculate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average/mean of the target variable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calculate the residuals for each sample. Residual = Actual Value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Predicted Value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5913" y="1309688"/>
            <a:ext cx="597217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571612"/>
            <a:ext cx="824456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use  decision tree algorithm to train the model considering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residual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label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build a tree with the goal of predicting the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Residuals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Repeat steps 3 to 5 until the number of iterations matches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specified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the hyper parameter(numbers of estimators)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785926"/>
            <a:ext cx="863935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5. Once trained, use all of the trees in the ensemble to make a final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prediction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to value of the target variable.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final prediction will be equal to the mean we computed in Step 1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plus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 the residuals predicted by the trees that make up the forest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multiplied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the learning rate.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final prediction = Average Price + LR*Residual predicted by DT1 + LR*Residual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Predicted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DT2 + .......LR*Residual Predicted by DT N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LR = Learning rate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DT = Decision tree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</TotalTime>
  <Words>323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Gradient Boosting and Ensemble technique in Machine Learning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13</cp:revision>
  <dcterms:created xsi:type="dcterms:W3CDTF">2021-07-09T11:48:09Z</dcterms:created>
  <dcterms:modified xsi:type="dcterms:W3CDTF">2021-07-09T13:23:58Z</dcterms:modified>
</cp:coreProperties>
</file>