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9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1C5EFAD-DA70-4EFF-8220-3EC4F2D637A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125D22C-D274-43A7-A2DE-ED2E9A84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AD-DA70-4EFF-8220-3EC4F2D637A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22C-D274-43A7-A2DE-ED2E9A84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AD-DA70-4EFF-8220-3EC4F2D637A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22C-D274-43A7-A2DE-ED2E9A84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1C5EFAD-DA70-4EFF-8220-3EC4F2D637A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22C-D274-43A7-A2DE-ED2E9A84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1C5EFAD-DA70-4EFF-8220-3EC4F2D637A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125D22C-D274-43A7-A2DE-ED2E9A842D8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C5EFAD-DA70-4EFF-8220-3EC4F2D637A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25D22C-D274-43A7-A2DE-ED2E9A84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1C5EFAD-DA70-4EFF-8220-3EC4F2D637A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125D22C-D274-43A7-A2DE-ED2E9A84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5EFAD-DA70-4EFF-8220-3EC4F2D637A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D22C-D274-43A7-A2DE-ED2E9A84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1C5EFAD-DA70-4EFF-8220-3EC4F2D637A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125D22C-D274-43A7-A2DE-ED2E9A84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1C5EFAD-DA70-4EFF-8220-3EC4F2D637A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125D22C-D274-43A7-A2DE-ED2E9A84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1C5EFAD-DA70-4EFF-8220-3EC4F2D637A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125D22C-D274-43A7-A2DE-ED2E9A84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1C5EFAD-DA70-4EFF-8220-3EC4F2D637A2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125D22C-D274-43A7-A2DE-ED2E9A842D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414" y="92867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Linear regression: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5984" y="2143116"/>
            <a:ext cx="67008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Linear regression is a type of machine learning Algorithm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where the predicted output is continuous and has a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constant slope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It's </a:t>
            </a:r>
            <a:r>
              <a:rPr lang="en-US" dirty="0" smtClean="0"/>
              <a:t>used to predict values within a continuous range,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(</a:t>
            </a:r>
            <a:r>
              <a:rPr lang="en-US" dirty="0" smtClean="0"/>
              <a:t>e.g. sales, price) rather than trying to classify them into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categories </a:t>
            </a:r>
            <a:r>
              <a:rPr lang="en-US" dirty="0" smtClean="0"/>
              <a:t>(e.g. cat, dog)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1142984"/>
            <a:ext cx="3995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Types of linear regression: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5984" y="2071678"/>
            <a:ext cx="32111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Single linear regression.</a:t>
            </a:r>
          </a:p>
          <a:p>
            <a:pPr marL="342900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 Multiple linear regression.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571480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Single linear regression: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1484643"/>
            <a:ext cx="6934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Simple Linear Regression is a type of Regression algorithms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relationship between a dependent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variable(label)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single independent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variable(feature)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3071810"/>
            <a:ext cx="43284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Equation:</a:t>
            </a:r>
          </a:p>
          <a:p>
            <a:r>
              <a:rPr lang="en-US" dirty="0" smtClean="0"/>
              <a:t>	</a:t>
            </a:r>
            <a:r>
              <a:rPr lang="en-US" dirty="0" smtClean="0"/>
              <a:t>y = </a:t>
            </a:r>
            <a:r>
              <a:rPr lang="en-US" dirty="0" err="1" smtClean="0"/>
              <a:t>mx+c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where m=slope , c=intercept</a:t>
            </a:r>
          </a:p>
          <a:p>
            <a:r>
              <a:rPr lang="en-US" dirty="0" smtClean="0"/>
              <a:t>	</a:t>
            </a:r>
            <a:r>
              <a:rPr lang="en-US" dirty="0" smtClean="0"/>
              <a:t>y=dependent</a:t>
            </a:r>
          </a:p>
          <a:p>
            <a:r>
              <a:rPr lang="en-US" dirty="0" smtClean="0"/>
              <a:t>	</a:t>
            </a:r>
            <a:r>
              <a:rPr lang="en-US" dirty="0" smtClean="0"/>
              <a:t>x=independent.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5143512"/>
            <a:ext cx="835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	Predicting the Salary of a person based on years of </a:t>
            </a:r>
            <a:r>
              <a:rPr lang="en-US" dirty="0" smtClean="0"/>
              <a:t>experience.</a:t>
            </a:r>
            <a:r>
              <a:rPr lang="en-US" dirty="0" smtClean="0"/>
              <a:t> 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000108"/>
            <a:ext cx="3988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Multiple linear regression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7422" y="2285992"/>
            <a:ext cx="69349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Simple Linear Regression is a type of Regression algorithms that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models the relationship between a dependent variable(label)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more than one independent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variable(feature)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4214818"/>
            <a:ext cx="4240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Equation:</a:t>
            </a:r>
          </a:p>
          <a:p>
            <a:r>
              <a:rPr lang="en-US" dirty="0" smtClean="0"/>
              <a:t>	</a:t>
            </a:r>
            <a:r>
              <a:rPr lang="en-US" dirty="0" smtClean="0"/>
              <a:t>y=c+m1x1+m2x2+……</a:t>
            </a:r>
            <a:r>
              <a:rPr lang="en-US" dirty="0" err="1" smtClean="0"/>
              <a:t>mnxn</a:t>
            </a:r>
            <a:r>
              <a:rPr lang="en-US" dirty="0" smtClean="0"/>
              <a:t>.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5643578"/>
            <a:ext cx="663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	House </a:t>
            </a:r>
            <a:r>
              <a:rPr lang="en-US" dirty="0" smtClean="0"/>
              <a:t>Price Prediction based on multiple feature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63</TotalTime>
  <Words>108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Verve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7</cp:revision>
  <dcterms:created xsi:type="dcterms:W3CDTF">2021-05-31T07:17:45Z</dcterms:created>
  <dcterms:modified xsi:type="dcterms:W3CDTF">2021-05-31T09:17:34Z</dcterms:modified>
</cp:coreProperties>
</file>