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6" r:id="rId3"/>
    <p:sldId id="257" r:id="rId4"/>
    <p:sldId id="258" r:id="rId5"/>
    <p:sldId id="259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4782-1051-4B96-8ADC-6AA9A8624D91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37E-6AF4-4075-A9C3-433363E11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4782-1051-4B96-8ADC-6AA9A8624D91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37E-6AF4-4075-A9C3-433363E11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4782-1051-4B96-8ADC-6AA9A8624D91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37E-6AF4-4075-A9C3-433363E11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4782-1051-4B96-8ADC-6AA9A8624D91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37E-6AF4-4075-A9C3-433363E11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4782-1051-4B96-8ADC-6AA9A8624D91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37E-6AF4-4075-A9C3-433363E11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4782-1051-4B96-8ADC-6AA9A8624D91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37E-6AF4-4075-A9C3-433363E11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4782-1051-4B96-8ADC-6AA9A8624D91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37E-6AF4-4075-A9C3-433363E11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4782-1051-4B96-8ADC-6AA9A8624D91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37E-6AF4-4075-A9C3-433363E11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4782-1051-4B96-8ADC-6AA9A8624D91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37E-6AF4-4075-A9C3-433363E11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4782-1051-4B96-8ADC-6AA9A8624D91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37E-6AF4-4075-A9C3-433363E11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4782-1051-4B96-8ADC-6AA9A8624D91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582937E-6AF4-4075-A9C3-433363E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674782-1051-4B96-8ADC-6AA9A8624D91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82937E-6AF4-4075-A9C3-433363E11B8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2000240"/>
            <a:ext cx="65008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LOGISTIC REGREESION </a:t>
            </a:r>
          </a:p>
          <a:p>
            <a:endParaRPr lang="en-US" sz="4000" dirty="0" smtClean="0">
              <a:latin typeface="Algerian" pitchFamily="82" charset="0"/>
            </a:endParaRPr>
          </a:p>
          <a:p>
            <a:r>
              <a:rPr lang="en-US" sz="4000" dirty="0" smtClean="0">
                <a:latin typeface="Algerian" pitchFamily="82" charset="0"/>
              </a:rPr>
              <a:t>	</a:t>
            </a:r>
            <a:r>
              <a:rPr lang="en-US" sz="4000" dirty="0" smtClean="0">
                <a:latin typeface="Algerian" pitchFamily="82" charset="0"/>
              </a:rPr>
              <a:t>       IN </a:t>
            </a:r>
          </a:p>
          <a:p>
            <a:endParaRPr lang="en-US" sz="4000" dirty="0" smtClean="0">
              <a:latin typeface="Algerian" pitchFamily="82" charset="0"/>
            </a:endParaRPr>
          </a:p>
          <a:p>
            <a:r>
              <a:rPr lang="en-US" sz="4000" dirty="0" smtClean="0">
                <a:latin typeface="Algerian" pitchFamily="82" charset="0"/>
              </a:rPr>
              <a:t>	</a:t>
            </a:r>
            <a:r>
              <a:rPr lang="en-US" sz="4000" dirty="0" smtClean="0">
                <a:latin typeface="Algerian" pitchFamily="82" charset="0"/>
              </a:rPr>
              <a:t>    MACHINE LEARNING</a:t>
            </a:r>
            <a:endParaRPr lang="en-US" sz="40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000108"/>
            <a:ext cx="3023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Logistic regression: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4480" y="2428868"/>
            <a:ext cx="71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Logistic regression is a classification algorithm ,used when the Target variable is categorical.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logistic regression is to find the relationship between features and Probability(0 or 1) of particular outcome.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set having labels like: Yes-No, 0-1, etc. then use logistic regression as there linear regression fails.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454" y="2071678"/>
            <a:ext cx="78418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 logistic regression we will use sigmoid function 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Sigmoid function trying to convert the independent variable(feature)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into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expression of Probability that ranges between 0-1 with respect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dependent variable and after getting the values we plot the graph.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071546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Sigmoid function: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4214818"/>
            <a:ext cx="285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Equation of sigmoid 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32" y="5072074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Y=1/1+e-x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4" y="4786322"/>
            <a:ext cx="2719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 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X= independent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varaible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=2.718(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Eulers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number)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gmo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2000240"/>
            <a:ext cx="5286412" cy="39444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8728" y="1214422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Sigmoid graph: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928670"/>
            <a:ext cx="423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Types of logistic regression: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8860" y="1928802"/>
            <a:ext cx="45560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Binomial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Logistic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pPr marL="342900" indent="-34290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Multinomial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Logistic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pPr marL="342900" indent="-34290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Ordinal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Regression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4643446"/>
            <a:ext cx="8164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Binomial logistic regression: target variable can have only 2 possible types: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0  or  1  which may represent win or loss , pass or fail, dead or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alive, etc…….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85860"/>
            <a:ext cx="80479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Multinomial Logistic Regression: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Target variable can have 3 or more possible types which are not ordered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(i.e. types have no quantitative significance) like  disease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disease B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disease 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657" y="4000504"/>
            <a:ext cx="85573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Ordinal Logistic Regression: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it deals with target variables with ordered categories. For example, a test score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be categorized as: very poor ,  poor , good,  very good . Here, each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category can be given a score like 0, 1, 2, 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142984"/>
            <a:ext cx="521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pplications of logistic regression: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8860" y="2357430"/>
            <a:ext cx="30340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credit card spam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Fraud Detection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Disease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Diagnosis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Emergency Detection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2500306"/>
            <a:ext cx="65197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Algerian" pitchFamily="82" charset="0"/>
              </a:rPr>
              <a:t>Thank you </a:t>
            </a:r>
            <a:endParaRPr lang="en-US" sz="88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288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15</cp:revision>
  <dcterms:created xsi:type="dcterms:W3CDTF">2021-06-04T07:37:27Z</dcterms:created>
  <dcterms:modified xsi:type="dcterms:W3CDTF">2021-06-23T07:50:26Z</dcterms:modified>
</cp:coreProperties>
</file>