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113994-86A7-4498-85B9-8F30BB286D7C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7580A0-621B-408B-B449-50AE8A138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What is machine learning ?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142984"/>
            <a:ext cx="8239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 is an application of artificial intelligence where a machine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 learns from the past experience(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what ever the given input data in past)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makes future predictions.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714620"/>
            <a:ext cx="353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Types of machine learning: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500438"/>
            <a:ext cx="5173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achine learning  algorithms are three types they are: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learning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reinforcement learning</a:t>
            </a:r>
          </a:p>
          <a:p>
            <a:pPr marL="1257300" lvl="2" indent="-34290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design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857232"/>
            <a:ext cx="8255026" cy="4643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071546"/>
            <a:ext cx="718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ifference between Supervised learning and unsupervised learning: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059" y="1785926"/>
            <a:ext cx="84449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learning:  -&gt;  supervised learning is a machine learning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techniq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supervised 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learning ,input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is provided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along with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-&gt;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algorithms are trained using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labeled data(output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Example: predicting a house prize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929066"/>
            <a:ext cx="7603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learning: In unsupervised learning 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only input data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model.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In this output is unknown and there is no labeled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and 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finds the hidden patterns in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5572140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 Email is spam or not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14356"/>
            <a:ext cx="331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Types of Supervised learning: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357298"/>
            <a:ext cx="710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Supervised learning can </a:t>
            </a:r>
            <a:r>
              <a:rPr lang="en-US" dirty="0"/>
              <a:t>be further divided into two types </a:t>
            </a:r>
            <a:r>
              <a:rPr lang="en-US" dirty="0" smtClean="0"/>
              <a:t>they </a:t>
            </a:r>
            <a:r>
              <a:rPr lang="en-US" dirty="0" smtClean="0"/>
              <a:t>are: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2143116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1.Classification </a:t>
            </a:r>
          </a:p>
          <a:p>
            <a:r>
              <a:rPr lang="en-US" dirty="0" smtClean="0"/>
              <a:t>2.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3214686"/>
            <a:ext cx="83599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Classification:  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of 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upervised where the data is in discrete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format,and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output variable is categorical, which means there are two classes such as Yes-No, </a:t>
            </a:r>
          </a:p>
          <a:p>
            <a:pPr marL="342900" indent="-342900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Male-Female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True-false,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 and it is used to produce discrete results.</a:t>
            </a: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4643446"/>
            <a:ext cx="30989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of classification: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support vector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k nearest neighbor (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Random forests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decision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Logistic regression.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Regression: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2000240"/>
            <a:ext cx="718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type of supervised learning where the data is in decimal format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it predict numerical value. And  it has continuous data.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4000504"/>
            <a:ext cx="2826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regression: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Polynomial regression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Ridge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928670"/>
            <a:ext cx="4117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unsupervised learning: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4" y="2000240"/>
            <a:ext cx="7088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Clustering: </a:t>
            </a:r>
            <a:r>
              <a:rPr lang="en-US" dirty="0" smtClean="0"/>
              <a:t> </a:t>
            </a:r>
            <a:r>
              <a:rPr lang="en-US" dirty="0" smtClean="0"/>
              <a:t>it is </a:t>
            </a:r>
            <a:r>
              <a:rPr lang="en-US" dirty="0" smtClean="0"/>
              <a:t>an unsupervised</a:t>
            </a:r>
            <a:r>
              <a:rPr lang="en-US" dirty="0" smtClean="0"/>
              <a:t> learning ,basically clustering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means grouping.</a:t>
            </a:r>
          </a:p>
          <a:p>
            <a:r>
              <a:rPr lang="en-US" dirty="0" smtClean="0"/>
              <a:t>	     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organizing or arranging any unlabeled data into similar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   groups so it can modify well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fraud detection, spam filters.etc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4414" y="4572008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Reinforcement learning: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5214950"/>
            <a:ext cx="605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type of machine learning , it is taking suitable actions</a:t>
            </a:r>
          </a:p>
          <a:p>
            <a:r>
              <a:rPr lang="en-US" dirty="0" smtClean="0"/>
              <a:t>     to maximize reward in particular situation.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385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 AND LABEL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1142984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: feature is also know as independent variable.</a:t>
            </a:r>
          </a:p>
          <a:p>
            <a:r>
              <a:rPr lang="en-US" dirty="0" smtClean="0"/>
              <a:t>	</a:t>
            </a:r>
            <a:r>
              <a:rPr lang="en-US" dirty="0" smtClean="0"/>
              <a:t>and it is input to your model.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214554"/>
            <a:ext cx="5104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: label is also know as dependent variable,</a:t>
            </a:r>
          </a:p>
          <a:p>
            <a:r>
              <a:rPr lang="en-US" dirty="0" smtClean="0"/>
              <a:t>	</a:t>
            </a:r>
            <a:r>
              <a:rPr lang="en-US" dirty="0" smtClean="0"/>
              <a:t>and it is output to your model.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400050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" name="Picture 5" descr="label and 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4071942"/>
            <a:ext cx="4429156" cy="26241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14356"/>
            <a:ext cx="374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and testing dataset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1643050"/>
            <a:ext cx="743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dataset: training data is a subset of dataset ,here training data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	is used to train our model 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670" y="4071942"/>
            <a:ext cx="7146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dataset: testing </a:t>
            </a:r>
            <a:r>
              <a:rPr lang="en-US" dirty="0" smtClean="0"/>
              <a:t>data is a subset of dataset ,here </a:t>
            </a:r>
            <a:r>
              <a:rPr lang="en-US" dirty="0" smtClean="0"/>
              <a:t>testing data </a:t>
            </a:r>
            <a:endParaRPr lang="en-US" dirty="0" smtClean="0"/>
          </a:p>
          <a:p>
            <a:r>
              <a:rPr lang="en-US" dirty="0" smtClean="0"/>
              <a:t>	 	is used to </a:t>
            </a:r>
            <a:r>
              <a:rPr lang="en-US" dirty="0" smtClean="0"/>
              <a:t>test </a:t>
            </a:r>
            <a:r>
              <a:rPr lang="en-US" dirty="0" smtClean="0"/>
              <a:t>our </a:t>
            </a:r>
            <a:r>
              <a:rPr lang="en-US" dirty="0" smtClean="0"/>
              <a:t>model </a:t>
            </a:r>
            <a:r>
              <a:rPr lang="en-US" dirty="0" smtClean="0"/>
              <a:t>to get the accuracy of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	</a:t>
            </a:r>
            <a:r>
              <a:rPr lang="en-US" dirty="0" smtClean="0"/>
              <a:t>	 prediction 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324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15</cp:revision>
  <dcterms:created xsi:type="dcterms:W3CDTF">2021-05-28T11:24:23Z</dcterms:created>
  <dcterms:modified xsi:type="dcterms:W3CDTF">2021-05-30T13:47:45Z</dcterms:modified>
</cp:coreProperties>
</file>