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C837CC4-3AB2-4758-80CC-F78D2C546ADE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C6B95B-93EE-4CA2-988F-7021194F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1500174"/>
            <a:ext cx="45833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Over fitting 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and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		under fitting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1071546"/>
            <a:ext cx="4193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Bias and variance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2214554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Bias: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32" y="3214686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Bias means error of the training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4286256"/>
            <a:ext cx="153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Variance: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5286388"/>
            <a:ext cx="506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Variance means error of the testing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6215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Generalized model or Good model: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643050"/>
            <a:ext cx="80970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Good model or generalized model will give the high accuracy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 Training as well as testing.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training error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testing error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bias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low variance.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928670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Over fitting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1" y="1857364"/>
            <a:ext cx="8143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 during training is very high but accuracy during testing is very low then it is called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able to perform well on training dataset but it does not perform well on testing dataset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training error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testing error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bias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variance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000108"/>
            <a:ext cx="662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How to avoid the over fitting in model: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2428868"/>
            <a:ext cx="2842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cross-validation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training with more data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removing features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regularization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6050" y="428604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Under fitting: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214422"/>
            <a:ext cx="8143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Accuracy during training is very low but accuracy during testing is high Then it is called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does not perform well on training dataset as well as on testing dataset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training error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testing error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bias</a:t>
            </a:r>
          </a:p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variance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1000108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How to avoid under fitting: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2571744"/>
            <a:ext cx="38651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 number of features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increase the data size.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461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Bias and variance tradeoff: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928802"/>
            <a:ext cx="88809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that is neither under fitting and nor over fitting which is called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bias –variance trade –off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there is no balance between variance and bias then the model will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be able to generalize a failure to perform well on new data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</TotalTime>
  <Words>253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18</cp:revision>
  <dcterms:created xsi:type="dcterms:W3CDTF">2021-06-21T11:42:27Z</dcterms:created>
  <dcterms:modified xsi:type="dcterms:W3CDTF">2021-06-21T12:45:29Z</dcterms:modified>
</cp:coreProperties>
</file>