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160a8e61b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160a8e61b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160a8e61b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160a8e61b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160a8e61b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160a8e61b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160a8e61b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160a8e61b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160a8e61b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160a8e61b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160a8e61b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160a8e61b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60a8e61b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160a8e61b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160a8e61b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160a8e61b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60a8e61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60a8e61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160a8e61b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160a8e61b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60a8e61b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60a8e61b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160a8e61b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160a8e61b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160a8e61b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160a8e61b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160a8e61b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160a8e61b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160a8e61b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160a8e61b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160a8e61b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160a8e61b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7375" y="1210200"/>
            <a:ext cx="4683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Yahoo News Comments Classifier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86675" y="2268200"/>
            <a:ext cx="40914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NLP-Based Classification of Yahoo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Comments for Enhanced Content Moderation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786700" y="3425600"/>
            <a:ext cx="4344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Presented by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Harshit Koncharla (01243405)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Hemant Kumar(01243485)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Sairaj Kuchana(01243581)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2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40100" y="1542800"/>
            <a:ext cx="3110700" cy="1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Transformer Architecture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Semantic Coherence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Long-Range Dependencies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50" y="894925"/>
            <a:ext cx="51136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2300" y="2160700"/>
            <a:ext cx="5457800" cy="24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Gemini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90625" y="1480975"/>
            <a:ext cx="43815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Graph Neural Networks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Comprehensive Understanding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Semantic Association Extraction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217" y="1307850"/>
            <a:ext cx="4663658" cy="1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000" y="2470725"/>
            <a:ext cx="4572099" cy="24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225275" y="1307850"/>
            <a:ext cx="42444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Sequential Data Processing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Context Understanding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Long-Term Dependencies</a:t>
            </a:r>
            <a:endParaRPr sz="15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775" y="1104375"/>
            <a:ext cx="6003500" cy="11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775" y="2571745"/>
            <a:ext cx="5895524" cy="207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</a:t>
            </a:r>
            <a:r>
              <a:rPr lang="en"/>
              <a:t>&amp; Results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3005575" y="1307850"/>
            <a:ext cx="483000" cy="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63" y="1704525"/>
            <a:ext cx="35147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925" y="1771013"/>
            <a:ext cx="3450575" cy="1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050" y="3516950"/>
            <a:ext cx="3514725" cy="10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5936" y="3516950"/>
            <a:ext cx="3765000" cy="1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/>
        </p:nvSpPr>
        <p:spPr>
          <a:xfrm>
            <a:off x="942450" y="1307850"/>
            <a:ext cx="7259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GPT 3.5 : 							          Llama 2: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014600" y="3136600"/>
            <a:ext cx="666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Gemini:  							        LSTM: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r>
              <a:rPr lang="en"/>
              <a:t> &amp; Conclusions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46475" y="1431150"/>
            <a:ext cx="37476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Llama excels with high accuracy, precision, and F1-score.</a:t>
            </a:r>
            <a:endParaRPr sz="1400"/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LSTM achieves perfect recall but suffers from low precision.</a:t>
            </a:r>
            <a:endParaRPr sz="1400"/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Gemini demonstrates decent performance but falls short in precision.</a:t>
            </a:r>
            <a:endParaRPr sz="1400"/>
          </a:p>
          <a:p>
            <a:pPr indent="-2974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Overall, Llama emerges as the best-performing model, balancing precision and recall effectively.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94" y="1641475"/>
            <a:ext cx="3747726" cy="21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&amp; Future Work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53650" y="1198200"/>
            <a:ext cx="70389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applications of the developed comment classification model in automated content moderation.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Exploration of future research directions, such as enhancing model interpretability and generalizability.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Consideration of scalability and adaptability of the model to other online platforms beyond Yahoo News.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Importance of ongoing research and development to address evolving challenges in online content moderation.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envision building a Chrome extension based on our implementation, allowing users to seamlessly integrate our comment categorization tool into their browsing experience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066700" y="1027725"/>
            <a:ext cx="78030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Ona De Gibert, Naiara Perez, Aitor Garc ́ıa-Pablos, and Montse Cuadros. Hate speech dataset from a white supremacy forum.arXiv preprint arXiv:1809.04444, 2018.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Ahlam Alrehili, Automatic Hate Speech Detection on Social Media: A Brief Survey, https://ieeexplore.ieee.org/document/9035228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Anna Wolters, Kilian Müller, Dennis M. Riehle Incremental Machine Learning for Text Classification in Comment Moderation Systems, https://link.springer.com/chapter/10.1007/978-3-031-18253-2_10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Ms. Shivani Kadam, Ms. Komal Ghatage, Mr. Aadesh Chaugule, Prof. J. W. Bakal Comment Toxicity Tracker Using NLP with Emphasis on Machine Learning Algorithms, https://www.ijraset.com/best-journal/comment-toxicity-tracker-using-nlp-with-emphasis-on-machine-learning-algorithms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D Manikalyan, TOXIC COMMENT CLASSIFICATION USING BI-LSTM, ttps://ijsrem.com/download/toxic-comment-classification-using-bi-lstm/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David Allenotor, David Oyemade, A Classification Model Based on Machine Learning for Detecting Racist Comments on Social Media Platforms, https://www.isteams.net/_files/ugd/185b0a_a1fe7284a51e4453a94f1b5f8b5c1179.pdf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R. Rooba A.R.Karthekeyan, Youtube Comment Feature Selection And Classification Using Fused Machine Learning, https://www.propulsiontechjournal.com/index.php/journal/article/view/982</a:t>
            </a:r>
            <a:endParaRPr sz="1442"/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42"/>
              <a:t>Julian Risch and Ralf Krestel. Toxic comment detection in online discussions. Deep learning-based approaches for sentiment analysis, pages 85–109, 2020</a:t>
            </a:r>
            <a:endParaRPr sz="14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293325" y="2223775"/>
            <a:ext cx="255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Thank You</a:t>
            </a:r>
            <a:endParaRPr b="1" sz="2800"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9960225" y="484725"/>
            <a:ext cx="372000" cy="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0389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Introduction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Problem Statement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Proposed Solution &amp; Methodology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Pre-Processing of data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Description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GPT 3.5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Llama 2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Google Gemini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LSTM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Evaluation Metrics &amp; Results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Findings</a:t>
            </a:r>
            <a:r>
              <a:rPr lang="en" sz="1200"/>
              <a:t> &amp; </a:t>
            </a:r>
            <a:r>
              <a:rPr lang="en" sz="1200"/>
              <a:t>Conclusions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Application &amp; Future Work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51950" y="1423250"/>
            <a:ext cx="76845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surge of social media and online forums has transformed communication dynamics, with comments serving as crucial elements for user engagement.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moderating user-generated content poses challenges due to the decentralized nature of these platforms.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address this, comment categorization using natural language processing offers a scalable solution to classify comments and ensure the safety of online communities.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23550" y="1555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Proliferation of harmful or inappropriate comments due to platform anonymity.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Negative impact of inconsistent and biased categorization on user experience.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categorization is limited by time constraints, scalability issues, and biases.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Need for an automated solution to overcome these challenges.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&amp; </a:t>
            </a:r>
            <a:r>
              <a:rPr lang="en"/>
              <a:t>Methodology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20050" y="1307850"/>
            <a:ext cx="7503900" cy="318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i</a:t>
            </a:r>
            <a:r>
              <a:rPr lang="en" sz="1400"/>
              <a:t>ntroducing a comment categorization tool as a promising approach to automate content moderation.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aim to  </a:t>
            </a:r>
            <a:r>
              <a:rPr lang="en" sz="1400"/>
              <a:t>presents a methodology tailored for Yahoo comments, aiming to deploy a robust system capable of categorizing comments into six distinct categories (Humour, Spam, Neutral, Consolidating, Ideological, Abusive), thereby contributing to the advancement of automated content moderation.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80075" y="1524250"/>
            <a:ext cx="469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Utilization of web scraping techniques for dataset collection.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Classification of comments into six categories: Ideological, Humorous, Consolidating, Abusive, Spam, and Neutral.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dataset consisting of 20x6 comments categorized across multiple topics.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150" y="1307850"/>
            <a:ext cx="3982950" cy="25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Cntd.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13314" t="0"/>
          <a:stretch/>
        </p:blipFill>
        <p:spPr>
          <a:xfrm>
            <a:off x="4851650" y="1567550"/>
            <a:ext cx="3617300" cy="247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75" y="1216025"/>
            <a:ext cx="3986075" cy="3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68825" y="1431450"/>
            <a:ext cx="462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Comparison of state-of-the-art models: GPT-3.5, Google Gemini,</a:t>
            </a:r>
            <a:r>
              <a:rPr lang="en" sz="1400"/>
              <a:t> LLAMA2 </a:t>
            </a:r>
            <a:r>
              <a:rPr lang="en" sz="1400"/>
              <a:t>and </a:t>
            </a:r>
            <a:r>
              <a:rPr lang="en" sz="1400"/>
              <a:t>LSTM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Consideration of model performance metrics including precision, recall, F1 score, and accuracy.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of Model considering the best accuracy from all 4 techniques.</a:t>
            </a:r>
            <a:endParaRPr sz="1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350" y="283850"/>
            <a:ext cx="3425425" cy="47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GPT-3.5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03000" y="1542825"/>
            <a:ext cx="35988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Bidirectional Context Awareness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Versatility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Large-Scale Language Understanding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25" y="1412975"/>
            <a:ext cx="4138150" cy="23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