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2" y="6402936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-22860" y="6201809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79076" y="1577024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CSE AIML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7592" y="644713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21521" y="6381083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75646" y="434341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Project Glance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1773" y="4502884"/>
            <a:ext cx="50958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Chinni Sai Raj Dheeraj                       - 21BCS6196</a:t>
            </a:r>
          </a:p>
          <a:p>
            <a:r>
              <a:rPr lang="en-US" sz="2000" dirty="0" err="1"/>
              <a:t>Kunduru</a:t>
            </a:r>
            <a:r>
              <a:rPr lang="en-US" sz="2000" dirty="0"/>
              <a:t> Sai </a:t>
            </a:r>
            <a:r>
              <a:rPr lang="en-US" sz="2000" dirty="0" err="1"/>
              <a:t>Sambha</a:t>
            </a:r>
            <a:r>
              <a:rPr lang="en-US" sz="2000" dirty="0"/>
              <a:t> Shiva Reddy  - 21BCS6238</a:t>
            </a:r>
          </a:p>
          <a:p>
            <a:r>
              <a:rPr lang="en-US" sz="2000" dirty="0"/>
              <a:t>Chinni Mohith                                    - 21BCS6500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28291" y="4596622"/>
            <a:ext cx="3011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Dr. Priyanka Koushik, </a:t>
            </a:r>
          </a:p>
          <a:p>
            <a:r>
              <a:rPr lang="en-US" sz="2000" dirty="0"/>
              <a:t>HOD, AIML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A0C92-994A-5C1F-3BB3-800FC0F97D8C}"/>
              </a:ext>
            </a:extLst>
          </p:cNvPr>
          <p:cNvSpPr txBox="1"/>
          <p:nvPr/>
        </p:nvSpPr>
        <p:spPr>
          <a:xfrm>
            <a:off x="3760737" y="1065169"/>
            <a:ext cx="426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Content Helper Browser Extension.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Size for List of references to be used is </a:t>
            </a:r>
            <a:r>
              <a:rPr lang="en-US" i="1" dirty="0"/>
              <a:t>16</a:t>
            </a:r>
            <a:r>
              <a:rPr lang="en-US" dirty="0"/>
              <a:t> with Times New Roman.</a:t>
            </a:r>
          </a:p>
          <a:p>
            <a:r>
              <a:rPr lang="en-US" dirty="0"/>
              <a:t>2-3 slides to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</a:t>
            </a:r>
          </a:p>
          <a:p>
            <a:r>
              <a:rPr lang="en-US" dirty="0">
                <a:latin typeface="Times New Roman"/>
                <a:cs typeface="Times New Roman"/>
              </a:rPr>
              <a:t>Problem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slides to be used describing about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1- 2 slides to be used describing the need for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slide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include the Flowchart/ DFDs describing the workflow and modules of your project. </a:t>
            </a:r>
          </a:p>
          <a:p>
            <a:r>
              <a:rPr lang="en-US" dirty="0"/>
              <a:t>2-3 slides to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Upto 10 slides depending upto the project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summary your project covering the highlights and pitfalls of your work</a:t>
            </a:r>
          </a:p>
          <a:p>
            <a:r>
              <a:rPr lang="en-US" dirty="0"/>
              <a:t>Use 1 slide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what advancements are possible with respect to your work in future.</a:t>
            </a:r>
          </a:p>
          <a:p>
            <a:r>
              <a:rPr lang="en-US" dirty="0"/>
              <a:t>Use 1 slide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6145</TotalTime>
  <Words>224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Casper</vt:lpstr>
      <vt:lpstr>Arial</vt:lpstr>
      <vt:lpstr>Arial Black</vt:lpstr>
      <vt:lpstr>Calibri</vt:lpstr>
      <vt:lpstr>Calibri Light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Sai Raj Dheeraj Chinni</cp:lastModifiedBy>
  <cp:revision>493</cp:revision>
  <dcterms:created xsi:type="dcterms:W3CDTF">2019-01-09T10:33:58Z</dcterms:created>
  <dcterms:modified xsi:type="dcterms:W3CDTF">2025-02-21T06:27:46Z</dcterms:modified>
</cp:coreProperties>
</file>