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2.png" ContentType="image/png"/>
  <Override PartName="/ppt/media/image3.png" ContentType="image/png"/>
  <Override PartName="/ppt/media/image1.png" ContentType="image/png"/>
  <Override PartName="/ppt/media/image4.jpeg" ContentType="image/jpeg"/>
  <Override PartName="/ppt/media/image14.png" ContentType="image/png"/>
  <Override PartName="/ppt/media/image5.png" ContentType="image/png"/>
  <Override PartName="/ppt/media/image8.jpeg" ContentType="image/jpeg"/>
  <Override PartName="/ppt/media/image15.png" ContentType="image/png"/>
  <Override PartName="/ppt/media/image6.png" ContentType="image/png"/>
  <Override PartName="/ppt/media/image7.png" ContentType="image/png"/>
  <Override PartName="/ppt/media/image11.png" ContentType="image/png"/>
  <Override PartName="/ppt/media/image2.png" ContentType="image/png"/>
  <Override PartName="/ppt/media/image13.png" ContentType="image/png"/>
  <Override PartName="/ppt/media/image10.jpeg" ContentType="image/jpeg"/>
  <Override PartName="/ppt/media/image9.png" ContentType="image/png"/>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Lst>
  <p:sldSz cx="12192000" cy="6858000"/>
  <p:notesSz cx="12192000" cy="6858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10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10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105" name="PlaceHolder 4"/>
          <p:cNvSpPr>
            <a:spLocks noGrp="1"/>
          </p:cNvSpPr>
          <p:nvPr>
            <p:ph type="dt" idx="19"/>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06" name="PlaceHolder 5"/>
          <p:cNvSpPr>
            <a:spLocks noGrp="1"/>
          </p:cNvSpPr>
          <p:nvPr>
            <p:ph type="ftr" idx="20"/>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07" name="PlaceHolder 6"/>
          <p:cNvSpPr>
            <a:spLocks noGrp="1"/>
          </p:cNvSpPr>
          <p:nvPr>
            <p:ph type="sldNum" idx="21"/>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1CA45EF2-87DD-4104-974C-DA709EF57E43}"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4038480" y="857160"/>
            <a:ext cx="4113360" cy="2313000"/>
          </a:xfrm>
          <a:prstGeom prst="rect">
            <a:avLst/>
          </a:prstGeom>
          <a:ln w="0">
            <a:noFill/>
          </a:ln>
        </p:spPr>
      </p:sp>
      <p:sp>
        <p:nvSpPr>
          <p:cNvPr id="211" name="PlaceHolder 2"/>
          <p:cNvSpPr>
            <a:spLocks noGrp="1"/>
          </p:cNvSpPr>
          <p:nvPr>
            <p:ph type="body"/>
          </p:nvPr>
        </p:nvSpPr>
        <p:spPr>
          <a:xfrm>
            <a:off x="1219320" y="3300480"/>
            <a:ext cx="9752040" cy="269892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12" name="PlaceHolder 3"/>
          <p:cNvSpPr>
            <a:spLocks noGrp="1"/>
          </p:cNvSpPr>
          <p:nvPr>
            <p:ph type="sldNum" idx="29"/>
          </p:nvPr>
        </p:nvSpPr>
        <p:spPr>
          <a:xfrm>
            <a:off x="6905520" y="6513480"/>
            <a:ext cx="5281920" cy="3430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IN" sz="1200" spc="-1" strike="noStrike">
                <a:solidFill>
                  <a:srgbClr val="000000"/>
                </a:solidFill>
                <a:latin typeface="Times New Roman"/>
              </a:defRPr>
            </a:lvl1pPr>
          </a:lstStyle>
          <a:p>
            <a:pPr indent="0" algn="r">
              <a:lnSpc>
                <a:spcPct val="100000"/>
              </a:lnSpc>
              <a:buNone/>
              <a:tabLst>
                <a:tab algn="l" pos="0"/>
              </a:tabLst>
            </a:pPr>
            <a:fld id="{81AE8BCA-489D-4748-A4D8-426BAF02F9B0}" type="slidenum">
              <a:rPr b="0" lang="en-IN"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79760" cy="7567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 name="PlaceHolder 2"/>
          <p:cNvSpPr>
            <a:spLocks noGrp="1"/>
          </p:cNvSpPr>
          <p:nvPr>
            <p:ph/>
          </p:nvPr>
        </p:nvSpPr>
        <p:spPr>
          <a:xfrm>
            <a:off x="609480" y="1604520"/>
            <a:ext cx="10971360" cy="39762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5148A75-D148-442C-AF23-899112F6538E}"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79760" cy="7567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3" name="PlaceHolder 2"/>
          <p:cNvSpPr>
            <a:spLocks noGrp="1"/>
          </p:cNvSpPr>
          <p:nvPr>
            <p:ph/>
          </p:nvPr>
        </p:nvSpPr>
        <p:spPr>
          <a:xfrm>
            <a:off x="609480" y="1604520"/>
            <a:ext cx="10971360" cy="39762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B7EB1CC-171E-4652-A4FC-71869CA7CC02}"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wo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755280" y="385560"/>
            <a:ext cx="10679760" cy="7567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0" name="PlaceHolder 2"/>
          <p:cNvSpPr>
            <a:spLocks noGrp="1"/>
          </p:cNvSpPr>
          <p:nvPr>
            <p:ph/>
          </p:nvPr>
        </p:nvSpPr>
        <p:spPr>
          <a:xfrm>
            <a:off x="609480" y="1604520"/>
            <a:ext cx="10971360" cy="39762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796146C6-44F6-440B-B0F6-84D3842BF95F}"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755280" y="385560"/>
            <a:ext cx="10679760" cy="7567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7" name="PlaceHolder 2"/>
          <p:cNvSpPr>
            <a:spLocks noGrp="1"/>
          </p:cNvSpPr>
          <p:nvPr>
            <p:ph type="subTitle"/>
          </p:nvPr>
        </p:nvSpPr>
        <p:spPr>
          <a:xfrm>
            <a:off x="609480" y="1604520"/>
            <a:ext cx="10971360" cy="39762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2BB481CC-FE8B-47CA-A7DB-A7D7BA617F67}"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p:spTree>
      <p:nvGrpSpPr>
        <p:cNvPr id="1" name=""/>
        <p:cNvGrpSpPr/>
        <p:nvPr/>
      </p:nvGrpSpPr>
      <p:grpSpPr>
        <a:xfrm>
          <a:off x="0" y="0"/>
          <a:ext cx="0" cy="0"/>
          <a:chOff x="0" y="0"/>
          <a:chExt cx="0" cy="0"/>
        </a:xfrm>
      </p:grpSpPr>
      <p:sp>
        <p:nvSpPr>
          <p:cNvPr id="83" name="PlaceHolder 1"/>
          <p:cNvSpPr>
            <a:spLocks noGrp="1"/>
          </p:cNvSpPr>
          <p:nvPr>
            <p:ph type="title"/>
          </p:nvPr>
        </p:nvSpPr>
        <p:spPr>
          <a:xfrm>
            <a:off x="755280" y="385560"/>
            <a:ext cx="10679760" cy="7567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4" name="PlaceHolder 2"/>
          <p:cNvSpPr>
            <a:spLocks noGrp="1"/>
          </p:cNvSpPr>
          <p:nvPr>
            <p:ph/>
          </p:nvPr>
        </p:nvSpPr>
        <p:spPr>
          <a:xfrm>
            <a:off x="609480" y="1604520"/>
            <a:ext cx="10971360" cy="39762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35E8C1EA-4263-45DC-9187-B9D052908EE3}"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Blank">
    <p:spTree>
      <p:nvGrpSpPr>
        <p:cNvPr id="1" name=""/>
        <p:cNvGrpSpPr/>
        <p:nvPr/>
      </p:nvGrpSpPr>
      <p:grpSpPr>
        <a:xfrm>
          <a:off x="0" y="0"/>
          <a:ext cx="0" cy="0"/>
          <a:chOff x="0" y="0"/>
          <a:chExt cx="0" cy="0"/>
        </a:xfrm>
      </p:grpSpPr>
      <p:sp>
        <p:nvSpPr>
          <p:cNvPr id="100" name="PlaceHolder 1"/>
          <p:cNvSpPr>
            <a:spLocks noGrp="1"/>
          </p:cNvSpPr>
          <p:nvPr>
            <p:ph type="title"/>
          </p:nvPr>
        </p:nvSpPr>
        <p:spPr>
          <a:xfrm>
            <a:off x="755280" y="385560"/>
            <a:ext cx="10679760" cy="7567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1" name="PlaceHolder 2"/>
          <p:cNvSpPr>
            <a:spLocks noGrp="1"/>
          </p:cNvSpPr>
          <p:nvPr>
            <p:ph/>
          </p:nvPr>
        </p:nvSpPr>
        <p:spPr>
          <a:xfrm>
            <a:off x="609480" y="1604520"/>
            <a:ext cx="10971360" cy="39762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5960EE74-A49E-4E89-B74D-57BB3960A9FA}" type="slidenum">
              <a:t>&lt;#&gt;</a:t>
            </a:fld>
          </a:p>
        </p:txBody>
      </p:sp>
      <p:sp>
        <p:nvSpPr>
          <p:cNvPr id="6" name="PlaceHolder 5"/>
          <p:cNvSpPr>
            <a:spLocks noGrp="1"/>
          </p:cNvSpPr>
          <p:nvPr>
            <p:ph type="dt" idx="18"/>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bg object 16"/>
          <p:cNvSpPr/>
          <p:nvPr/>
        </p:nvSpPr>
        <p:spPr>
          <a:xfrm>
            <a:off x="9377280" y="4680"/>
            <a:ext cx="1217160" cy="6852240"/>
          </a:xfrm>
          <a:custGeom>
            <a:avLst/>
            <a:gdLst>
              <a:gd name="textAreaLeft" fmla="*/ 0 w 1217160"/>
              <a:gd name="textAreaRight" fmla="*/ 1218600 w 1217160"/>
              <a:gd name="textAreaTop" fmla="*/ 0 h 6852240"/>
              <a:gd name="textAreaBottom" fmla="*/ 6853680 h 685224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 name="bg object 17"/>
          <p:cNvSpPr/>
          <p:nvPr/>
        </p:nvSpPr>
        <p:spPr>
          <a:xfrm>
            <a:off x="7448760" y="3695040"/>
            <a:ext cx="4741920" cy="3162240"/>
          </a:xfrm>
          <a:custGeom>
            <a:avLst/>
            <a:gdLst>
              <a:gd name="textAreaLeft" fmla="*/ 0 w 4741920"/>
              <a:gd name="textAreaRight" fmla="*/ 4743360 w 4741920"/>
              <a:gd name="textAreaTop" fmla="*/ 0 h 3162240"/>
              <a:gd name="textAreaBottom" fmla="*/ 3163680 h 316224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 name="bg object 18"/>
          <p:cNvSpPr/>
          <p:nvPr/>
        </p:nvSpPr>
        <p:spPr>
          <a:xfrm>
            <a:off x="9182160" y="0"/>
            <a:ext cx="3008520" cy="6856560"/>
          </a:xfrm>
          <a:custGeom>
            <a:avLst/>
            <a:gdLst>
              <a:gd name="textAreaLeft" fmla="*/ 0 w 3008520"/>
              <a:gd name="textAreaRight" fmla="*/ 3009960 w 3008520"/>
              <a:gd name="textAreaTop" fmla="*/ 0 h 6856560"/>
              <a:gd name="textAreaBottom" fmla="*/ 6858000 h 685656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 name="bg object 19"/>
          <p:cNvSpPr/>
          <p:nvPr/>
        </p:nvSpPr>
        <p:spPr>
          <a:xfrm>
            <a:off x="9603000" y="0"/>
            <a:ext cx="2588040" cy="6856560"/>
          </a:xfrm>
          <a:custGeom>
            <a:avLst/>
            <a:gdLst>
              <a:gd name="textAreaLeft" fmla="*/ 0 w 2588040"/>
              <a:gd name="textAreaRight" fmla="*/ 2589480 w 2588040"/>
              <a:gd name="textAreaTop" fmla="*/ 0 h 6856560"/>
              <a:gd name="textAreaBottom" fmla="*/ 6858000 h 685656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 name="bg object 20"/>
          <p:cNvSpPr/>
          <p:nvPr/>
        </p:nvSpPr>
        <p:spPr>
          <a:xfrm>
            <a:off x="8934480" y="3048120"/>
            <a:ext cx="3256200" cy="3808440"/>
          </a:xfrm>
          <a:custGeom>
            <a:avLst/>
            <a:gdLst>
              <a:gd name="textAreaLeft" fmla="*/ 0 w 3256200"/>
              <a:gd name="textAreaRight" fmla="*/ 3257640 w 3256200"/>
              <a:gd name="textAreaTop" fmla="*/ 0 h 3808440"/>
              <a:gd name="textAreaBottom" fmla="*/ 3809880 h 380844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 name="bg object 21"/>
          <p:cNvSpPr/>
          <p:nvPr/>
        </p:nvSpPr>
        <p:spPr>
          <a:xfrm>
            <a:off x="9338040" y="0"/>
            <a:ext cx="2853000" cy="6856560"/>
          </a:xfrm>
          <a:custGeom>
            <a:avLst/>
            <a:gdLst>
              <a:gd name="textAreaLeft" fmla="*/ 0 w 2853000"/>
              <a:gd name="textAreaRight" fmla="*/ 2854440 w 2853000"/>
              <a:gd name="textAreaTop" fmla="*/ 0 h 6856560"/>
              <a:gd name="textAreaBottom" fmla="*/ 6858000 h 685656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6" name="bg object 22"/>
          <p:cNvSpPr/>
          <p:nvPr/>
        </p:nvSpPr>
        <p:spPr>
          <a:xfrm>
            <a:off x="10896480" y="0"/>
            <a:ext cx="1293840" cy="6856560"/>
          </a:xfrm>
          <a:custGeom>
            <a:avLst/>
            <a:gdLst>
              <a:gd name="textAreaLeft" fmla="*/ 0 w 1293840"/>
              <a:gd name="textAreaRight" fmla="*/ 1295280 w 1293840"/>
              <a:gd name="textAreaTop" fmla="*/ 0 h 6856560"/>
              <a:gd name="textAreaBottom" fmla="*/ 6858000 h 685656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 name="bg object 23"/>
          <p:cNvSpPr/>
          <p:nvPr/>
        </p:nvSpPr>
        <p:spPr>
          <a:xfrm>
            <a:off x="10936080" y="0"/>
            <a:ext cx="1254600" cy="6856560"/>
          </a:xfrm>
          <a:custGeom>
            <a:avLst/>
            <a:gdLst>
              <a:gd name="textAreaLeft" fmla="*/ 0 w 1254600"/>
              <a:gd name="textAreaRight" fmla="*/ 1256040 w 1254600"/>
              <a:gd name="textAreaTop" fmla="*/ 0 h 6856560"/>
              <a:gd name="textAreaBottom" fmla="*/ 6858000 h 685656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8" name="bg object 24"/>
          <p:cNvSpPr/>
          <p:nvPr/>
        </p:nvSpPr>
        <p:spPr>
          <a:xfrm>
            <a:off x="10372680" y="3591000"/>
            <a:ext cx="1818000" cy="3265560"/>
          </a:xfrm>
          <a:custGeom>
            <a:avLst/>
            <a:gdLst>
              <a:gd name="textAreaLeft" fmla="*/ 0 w 1818000"/>
              <a:gd name="textAreaRight" fmla="*/ 1819440 w 1818000"/>
              <a:gd name="textAreaTop" fmla="*/ 0 h 3265560"/>
              <a:gd name="textAreaBottom" fmla="*/ 3267000 h 326556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 name="bg object 25"/>
          <p:cNvSpPr/>
          <p:nvPr/>
        </p:nvSpPr>
        <p:spPr>
          <a:xfrm>
            <a:off x="0" y="4010040"/>
            <a:ext cx="446400" cy="2846520"/>
          </a:xfrm>
          <a:custGeom>
            <a:avLst/>
            <a:gdLst>
              <a:gd name="textAreaLeft" fmla="*/ 0 w 446400"/>
              <a:gd name="textAreaRight" fmla="*/ 447840 w 446400"/>
              <a:gd name="textAreaTop" fmla="*/ 0 h 2846520"/>
              <a:gd name="textAreaBottom" fmla="*/ 2847960 h 284652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 name="PlaceHolder 1"/>
          <p:cNvSpPr>
            <a:spLocks noGrp="1"/>
          </p:cNvSpPr>
          <p:nvPr>
            <p:ph type="title"/>
          </p:nvPr>
        </p:nvSpPr>
        <p:spPr>
          <a:xfrm>
            <a:off x="755280" y="385560"/>
            <a:ext cx="10679760" cy="7567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1" name="PlaceHolder 2"/>
          <p:cNvSpPr>
            <a:spLocks noGrp="1"/>
          </p:cNvSpPr>
          <p:nvPr>
            <p:ph type="body"/>
          </p:nvPr>
        </p:nvSpPr>
        <p:spPr>
          <a:xfrm>
            <a:off x="609480" y="1604520"/>
            <a:ext cx="10971360" cy="39762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2" name="PlaceHolder 3"/>
          <p:cNvSpPr>
            <a:spLocks noGrp="1"/>
          </p:cNvSpPr>
          <p:nvPr>
            <p:ph type="ftr" idx="1"/>
          </p:nvPr>
        </p:nvSpPr>
        <p:spPr>
          <a:xfrm>
            <a:off x="4145400" y="6378120"/>
            <a:ext cx="3899880" cy="34164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3" name="PlaceHolder 4"/>
          <p:cNvSpPr>
            <a:spLocks noGrp="1"/>
          </p:cNvSpPr>
          <p:nvPr>
            <p:ph type="sldNum" idx="2"/>
          </p:nvPr>
        </p:nvSpPr>
        <p:spPr>
          <a:xfrm>
            <a:off x="11353320" y="6473160"/>
            <a:ext cx="149760" cy="190440"/>
          </a:xfrm>
          <a:prstGeom prst="rect">
            <a:avLst/>
          </a:prstGeom>
          <a:noFill/>
          <a:ln w="0">
            <a:noFill/>
          </a:ln>
        </p:spPr>
        <p:txBody>
          <a:bodyPr lIns="0" rIns="0" tIns="0" bIns="0" anchor="t">
            <a:noAutofit/>
          </a:bodyPr>
          <a:lstStyle>
            <a:lvl1pPr marL="38160" indent="0" defTabSz="914400">
              <a:lnSpc>
                <a:spcPct val="100000"/>
              </a:lnSpc>
              <a:spcBef>
                <a:spcPts val="54"/>
              </a:spcBef>
              <a:buNone/>
              <a:tabLst>
                <a:tab algn="l" pos="0"/>
              </a:tabLst>
              <a:defRPr b="0" lang="en-US" sz="1100" spc="1" strike="noStrike">
                <a:solidFill>
                  <a:srgbClr val="2d936b"/>
                </a:solidFill>
                <a:latin typeface="Trebuchet MS"/>
              </a:defRPr>
            </a:lvl1pPr>
          </a:lstStyle>
          <a:p>
            <a:pPr marL="38160" indent="0" defTabSz="914400">
              <a:lnSpc>
                <a:spcPct val="100000"/>
              </a:lnSpc>
              <a:spcBef>
                <a:spcPts val="54"/>
              </a:spcBef>
              <a:buNone/>
              <a:tabLst>
                <a:tab algn="l" pos="0"/>
              </a:tabLst>
            </a:pPr>
            <a:fld id="{F26F28B2-DF55-47E7-98F2-4F2E867F58AE}" type="slidenum">
              <a:rPr b="0" lang="en-US" sz="1100" spc="1"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14" name="PlaceHolder 5"/>
          <p:cNvSpPr>
            <a:spLocks noGrp="1"/>
          </p:cNvSpPr>
          <p:nvPr>
            <p:ph type="dt" idx="3"/>
          </p:nvPr>
        </p:nvSpPr>
        <p:spPr>
          <a:xfrm>
            <a:off x="609480" y="6378120"/>
            <a:ext cx="2802600" cy="34164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 name="bg object 16"/>
          <p:cNvSpPr/>
          <p:nvPr/>
        </p:nvSpPr>
        <p:spPr>
          <a:xfrm>
            <a:off x="9377280" y="4680"/>
            <a:ext cx="1217160" cy="6852240"/>
          </a:xfrm>
          <a:custGeom>
            <a:avLst/>
            <a:gdLst>
              <a:gd name="textAreaLeft" fmla="*/ 0 w 1217160"/>
              <a:gd name="textAreaRight" fmla="*/ 1218600 w 1217160"/>
              <a:gd name="textAreaTop" fmla="*/ 0 h 6852240"/>
              <a:gd name="textAreaBottom" fmla="*/ 6853680 h 685224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8" name="bg object 17"/>
          <p:cNvSpPr/>
          <p:nvPr/>
        </p:nvSpPr>
        <p:spPr>
          <a:xfrm>
            <a:off x="7448760" y="3695040"/>
            <a:ext cx="4741920" cy="3162240"/>
          </a:xfrm>
          <a:custGeom>
            <a:avLst/>
            <a:gdLst>
              <a:gd name="textAreaLeft" fmla="*/ 0 w 4741920"/>
              <a:gd name="textAreaRight" fmla="*/ 4743360 w 4741920"/>
              <a:gd name="textAreaTop" fmla="*/ 0 h 3162240"/>
              <a:gd name="textAreaBottom" fmla="*/ 3163680 h 316224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9" name="bg object 18"/>
          <p:cNvSpPr/>
          <p:nvPr/>
        </p:nvSpPr>
        <p:spPr>
          <a:xfrm>
            <a:off x="9182160" y="0"/>
            <a:ext cx="3008520" cy="6856560"/>
          </a:xfrm>
          <a:custGeom>
            <a:avLst/>
            <a:gdLst>
              <a:gd name="textAreaLeft" fmla="*/ 0 w 3008520"/>
              <a:gd name="textAreaRight" fmla="*/ 3009960 w 3008520"/>
              <a:gd name="textAreaTop" fmla="*/ 0 h 6856560"/>
              <a:gd name="textAreaBottom" fmla="*/ 6858000 h 685656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0" name="bg object 19"/>
          <p:cNvSpPr/>
          <p:nvPr/>
        </p:nvSpPr>
        <p:spPr>
          <a:xfrm>
            <a:off x="9603000" y="0"/>
            <a:ext cx="2588040" cy="6856560"/>
          </a:xfrm>
          <a:custGeom>
            <a:avLst/>
            <a:gdLst>
              <a:gd name="textAreaLeft" fmla="*/ 0 w 2588040"/>
              <a:gd name="textAreaRight" fmla="*/ 2589480 w 2588040"/>
              <a:gd name="textAreaTop" fmla="*/ 0 h 6856560"/>
              <a:gd name="textAreaBottom" fmla="*/ 6858000 h 685656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1" name="bg object 20"/>
          <p:cNvSpPr/>
          <p:nvPr/>
        </p:nvSpPr>
        <p:spPr>
          <a:xfrm>
            <a:off x="8934480" y="3048120"/>
            <a:ext cx="3256200" cy="3808440"/>
          </a:xfrm>
          <a:custGeom>
            <a:avLst/>
            <a:gdLst>
              <a:gd name="textAreaLeft" fmla="*/ 0 w 3256200"/>
              <a:gd name="textAreaRight" fmla="*/ 3257640 w 3256200"/>
              <a:gd name="textAreaTop" fmla="*/ 0 h 3808440"/>
              <a:gd name="textAreaBottom" fmla="*/ 3809880 h 380844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2" name="bg object 21"/>
          <p:cNvSpPr/>
          <p:nvPr/>
        </p:nvSpPr>
        <p:spPr>
          <a:xfrm>
            <a:off x="9338040" y="0"/>
            <a:ext cx="2853000" cy="6856560"/>
          </a:xfrm>
          <a:custGeom>
            <a:avLst/>
            <a:gdLst>
              <a:gd name="textAreaLeft" fmla="*/ 0 w 2853000"/>
              <a:gd name="textAreaRight" fmla="*/ 2854440 w 2853000"/>
              <a:gd name="textAreaTop" fmla="*/ 0 h 6856560"/>
              <a:gd name="textAreaBottom" fmla="*/ 6858000 h 685656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3" name="bg object 22"/>
          <p:cNvSpPr/>
          <p:nvPr/>
        </p:nvSpPr>
        <p:spPr>
          <a:xfrm>
            <a:off x="10896480" y="0"/>
            <a:ext cx="1293840" cy="6856560"/>
          </a:xfrm>
          <a:custGeom>
            <a:avLst/>
            <a:gdLst>
              <a:gd name="textAreaLeft" fmla="*/ 0 w 1293840"/>
              <a:gd name="textAreaRight" fmla="*/ 1295280 w 1293840"/>
              <a:gd name="textAreaTop" fmla="*/ 0 h 6856560"/>
              <a:gd name="textAreaBottom" fmla="*/ 6858000 h 685656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4" name="bg object 23"/>
          <p:cNvSpPr/>
          <p:nvPr/>
        </p:nvSpPr>
        <p:spPr>
          <a:xfrm>
            <a:off x="10936080" y="0"/>
            <a:ext cx="1254600" cy="6856560"/>
          </a:xfrm>
          <a:custGeom>
            <a:avLst/>
            <a:gdLst>
              <a:gd name="textAreaLeft" fmla="*/ 0 w 1254600"/>
              <a:gd name="textAreaRight" fmla="*/ 1256040 w 1254600"/>
              <a:gd name="textAreaTop" fmla="*/ 0 h 6856560"/>
              <a:gd name="textAreaBottom" fmla="*/ 6858000 h 685656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5" name="bg object 24"/>
          <p:cNvSpPr/>
          <p:nvPr/>
        </p:nvSpPr>
        <p:spPr>
          <a:xfrm>
            <a:off x="10372680" y="3591000"/>
            <a:ext cx="1818000" cy="3265560"/>
          </a:xfrm>
          <a:custGeom>
            <a:avLst/>
            <a:gdLst>
              <a:gd name="textAreaLeft" fmla="*/ 0 w 1818000"/>
              <a:gd name="textAreaRight" fmla="*/ 1819440 w 1818000"/>
              <a:gd name="textAreaTop" fmla="*/ 0 h 3265560"/>
              <a:gd name="textAreaBottom" fmla="*/ 3267000 h 326556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6" name="bg object 25"/>
          <p:cNvSpPr/>
          <p:nvPr/>
        </p:nvSpPr>
        <p:spPr>
          <a:xfrm>
            <a:off x="0" y="4010040"/>
            <a:ext cx="446400" cy="2846520"/>
          </a:xfrm>
          <a:custGeom>
            <a:avLst/>
            <a:gdLst>
              <a:gd name="textAreaLeft" fmla="*/ 0 w 446400"/>
              <a:gd name="textAreaRight" fmla="*/ 447840 w 446400"/>
              <a:gd name="textAreaTop" fmla="*/ 0 h 2846520"/>
              <a:gd name="textAreaBottom" fmla="*/ 2847960 h 284652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7" name="PlaceHolder 1"/>
          <p:cNvSpPr>
            <a:spLocks noGrp="1"/>
          </p:cNvSpPr>
          <p:nvPr>
            <p:ph type="title"/>
          </p:nvPr>
        </p:nvSpPr>
        <p:spPr>
          <a:xfrm>
            <a:off x="755280" y="385560"/>
            <a:ext cx="10679760" cy="7567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8" name="PlaceHolder 2"/>
          <p:cNvSpPr>
            <a:spLocks noGrp="1"/>
          </p:cNvSpPr>
          <p:nvPr>
            <p:ph type="body"/>
          </p:nvPr>
        </p:nvSpPr>
        <p:spPr>
          <a:xfrm>
            <a:off x="609480" y="1604520"/>
            <a:ext cx="10971360" cy="39762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9" name="PlaceHolder 3"/>
          <p:cNvSpPr>
            <a:spLocks noGrp="1"/>
          </p:cNvSpPr>
          <p:nvPr>
            <p:ph type="ftr" idx="4"/>
          </p:nvPr>
        </p:nvSpPr>
        <p:spPr>
          <a:xfrm>
            <a:off x="4145400" y="6378120"/>
            <a:ext cx="3899880" cy="34164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0" name="PlaceHolder 4"/>
          <p:cNvSpPr>
            <a:spLocks noGrp="1"/>
          </p:cNvSpPr>
          <p:nvPr>
            <p:ph type="sldNum" idx="5"/>
          </p:nvPr>
        </p:nvSpPr>
        <p:spPr>
          <a:xfrm>
            <a:off x="11353320" y="6473160"/>
            <a:ext cx="149760" cy="190440"/>
          </a:xfrm>
          <a:prstGeom prst="rect">
            <a:avLst/>
          </a:prstGeom>
          <a:noFill/>
          <a:ln w="0">
            <a:noFill/>
          </a:ln>
        </p:spPr>
        <p:txBody>
          <a:bodyPr lIns="0" rIns="0" tIns="0" bIns="0" anchor="t">
            <a:noAutofit/>
          </a:bodyPr>
          <a:lstStyle>
            <a:lvl1pPr marL="38160" indent="0" defTabSz="914400">
              <a:lnSpc>
                <a:spcPct val="100000"/>
              </a:lnSpc>
              <a:spcBef>
                <a:spcPts val="54"/>
              </a:spcBef>
              <a:buNone/>
              <a:tabLst>
                <a:tab algn="l" pos="0"/>
              </a:tabLst>
              <a:defRPr b="0" lang="en-US" sz="1100" spc="1" strike="noStrike">
                <a:solidFill>
                  <a:srgbClr val="2d936b"/>
                </a:solidFill>
                <a:latin typeface="Trebuchet MS"/>
              </a:defRPr>
            </a:lvl1pPr>
          </a:lstStyle>
          <a:p>
            <a:pPr marL="38160" indent="0" defTabSz="914400">
              <a:lnSpc>
                <a:spcPct val="100000"/>
              </a:lnSpc>
              <a:spcBef>
                <a:spcPts val="54"/>
              </a:spcBef>
              <a:buNone/>
              <a:tabLst>
                <a:tab algn="l" pos="0"/>
              </a:tabLst>
            </a:pPr>
            <a:fld id="{3713979A-5AB5-454B-AB79-26E105A7EBE2}" type="slidenum">
              <a:rPr b="0" lang="en-US" sz="1100" spc="1"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31" name="PlaceHolder 5"/>
          <p:cNvSpPr>
            <a:spLocks noGrp="1"/>
          </p:cNvSpPr>
          <p:nvPr>
            <p:ph type="dt" idx="6"/>
          </p:nvPr>
        </p:nvSpPr>
        <p:spPr>
          <a:xfrm>
            <a:off x="609480" y="6378120"/>
            <a:ext cx="2802600" cy="34164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4" name="bg object 16"/>
          <p:cNvSpPr/>
          <p:nvPr/>
        </p:nvSpPr>
        <p:spPr>
          <a:xfrm>
            <a:off x="9377280" y="4680"/>
            <a:ext cx="1217160" cy="6852240"/>
          </a:xfrm>
          <a:custGeom>
            <a:avLst/>
            <a:gdLst>
              <a:gd name="textAreaLeft" fmla="*/ 0 w 1217160"/>
              <a:gd name="textAreaRight" fmla="*/ 1218600 w 1217160"/>
              <a:gd name="textAreaTop" fmla="*/ 0 h 6852240"/>
              <a:gd name="textAreaBottom" fmla="*/ 6853680 h 685224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5" name="bg object 17"/>
          <p:cNvSpPr/>
          <p:nvPr/>
        </p:nvSpPr>
        <p:spPr>
          <a:xfrm>
            <a:off x="7448760" y="3695040"/>
            <a:ext cx="4741920" cy="3162240"/>
          </a:xfrm>
          <a:custGeom>
            <a:avLst/>
            <a:gdLst>
              <a:gd name="textAreaLeft" fmla="*/ 0 w 4741920"/>
              <a:gd name="textAreaRight" fmla="*/ 4743360 w 4741920"/>
              <a:gd name="textAreaTop" fmla="*/ 0 h 3162240"/>
              <a:gd name="textAreaBottom" fmla="*/ 3163680 h 316224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6" name="bg object 18"/>
          <p:cNvSpPr/>
          <p:nvPr/>
        </p:nvSpPr>
        <p:spPr>
          <a:xfrm>
            <a:off x="9182160" y="0"/>
            <a:ext cx="3008520" cy="6856560"/>
          </a:xfrm>
          <a:custGeom>
            <a:avLst/>
            <a:gdLst>
              <a:gd name="textAreaLeft" fmla="*/ 0 w 3008520"/>
              <a:gd name="textAreaRight" fmla="*/ 3009960 w 3008520"/>
              <a:gd name="textAreaTop" fmla="*/ 0 h 6856560"/>
              <a:gd name="textAreaBottom" fmla="*/ 6858000 h 685656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7" name="bg object 19"/>
          <p:cNvSpPr/>
          <p:nvPr/>
        </p:nvSpPr>
        <p:spPr>
          <a:xfrm>
            <a:off x="9603000" y="0"/>
            <a:ext cx="2588040" cy="6856560"/>
          </a:xfrm>
          <a:custGeom>
            <a:avLst/>
            <a:gdLst>
              <a:gd name="textAreaLeft" fmla="*/ 0 w 2588040"/>
              <a:gd name="textAreaRight" fmla="*/ 2589480 w 2588040"/>
              <a:gd name="textAreaTop" fmla="*/ 0 h 6856560"/>
              <a:gd name="textAreaBottom" fmla="*/ 6858000 h 685656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8" name="bg object 20"/>
          <p:cNvSpPr/>
          <p:nvPr/>
        </p:nvSpPr>
        <p:spPr>
          <a:xfrm>
            <a:off x="8934480" y="3048120"/>
            <a:ext cx="3256200" cy="3808440"/>
          </a:xfrm>
          <a:custGeom>
            <a:avLst/>
            <a:gdLst>
              <a:gd name="textAreaLeft" fmla="*/ 0 w 3256200"/>
              <a:gd name="textAreaRight" fmla="*/ 3257640 w 3256200"/>
              <a:gd name="textAreaTop" fmla="*/ 0 h 3808440"/>
              <a:gd name="textAreaBottom" fmla="*/ 3809880 h 380844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9" name="bg object 21"/>
          <p:cNvSpPr/>
          <p:nvPr/>
        </p:nvSpPr>
        <p:spPr>
          <a:xfrm>
            <a:off x="9338040" y="0"/>
            <a:ext cx="2853000" cy="6856560"/>
          </a:xfrm>
          <a:custGeom>
            <a:avLst/>
            <a:gdLst>
              <a:gd name="textAreaLeft" fmla="*/ 0 w 2853000"/>
              <a:gd name="textAreaRight" fmla="*/ 2854440 w 2853000"/>
              <a:gd name="textAreaTop" fmla="*/ 0 h 6856560"/>
              <a:gd name="textAreaBottom" fmla="*/ 6858000 h 685656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0" name="bg object 22"/>
          <p:cNvSpPr/>
          <p:nvPr/>
        </p:nvSpPr>
        <p:spPr>
          <a:xfrm>
            <a:off x="10896480" y="0"/>
            <a:ext cx="1293840" cy="6856560"/>
          </a:xfrm>
          <a:custGeom>
            <a:avLst/>
            <a:gdLst>
              <a:gd name="textAreaLeft" fmla="*/ 0 w 1293840"/>
              <a:gd name="textAreaRight" fmla="*/ 1295280 w 1293840"/>
              <a:gd name="textAreaTop" fmla="*/ 0 h 6856560"/>
              <a:gd name="textAreaBottom" fmla="*/ 6858000 h 685656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1" name="bg object 23"/>
          <p:cNvSpPr/>
          <p:nvPr/>
        </p:nvSpPr>
        <p:spPr>
          <a:xfrm>
            <a:off x="10936080" y="0"/>
            <a:ext cx="1254600" cy="6856560"/>
          </a:xfrm>
          <a:custGeom>
            <a:avLst/>
            <a:gdLst>
              <a:gd name="textAreaLeft" fmla="*/ 0 w 1254600"/>
              <a:gd name="textAreaRight" fmla="*/ 1256040 w 1254600"/>
              <a:gd name="textAreaTop" fmla="*/ 0 h 6856560"/>
              <a:gd name="textAreaBottom" fmla="*/ 6858000 h 685656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2" name="bg object 24"/>
          <p:cNvSpPr/>
          <p:nvPr/>
        </p:nvSpPr>
        <p:spPr>
          <a:xfrm>
            <a:off x="10372680" y="3591000"/>
            <a:ext cx="1818000" cy="3265560"/>
          </a:xfrm>
          <a:custGeom>
            <a:avLst/>
            <a:gdLst>
              <a:gd name="textAreaLeft" fmla="*/ 0 w 1818000"/>
              <a:gd name="textAreaRight" fmla="*/ 1819440 w 1818000"/>
              <a:gd name="textAreaTop" fmla="*/ 0 h 3265560"/>
              <a:gd name="textAreaBottom" fmla="*/ 3267000 h 326556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3" name="bg object 25"/>
          <p:cNvSpPr/>
          <p:nvPr/>
        </p:nvSpPr>
        <p:spPr>
          <a:xfrm>
            <a:off x="0" y="4010040"/>
            <a:ext cx="446400" cy="2846520"/>
          </a:xfrm>
          <a:custGeom>
            <a:avLst/>
            <a:gdLst>
              <a:gd name="textAreaLeft" fmla="*/ 0 w 446400"/>
              <a:gd name="textAreaRight" fmla="*/ 447840 w 446400"/>
              <a:gd name="textAreaTop" fmla="*/ 0 h 2846520"/>
              <a:gd name="textAreaBottom" fmla="*/ 2847960 h 284652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4" name="PlaceHolder 1"/>
          <p:cNvSpPr>
            <a:spLocks noGrp="1"/>
          </p:cNvSpPr>
          <p:nvPr>
            <p:ph type="title"/>
          </p:nvPr>
        </p:nvSpPr>
        <p:spPr>
          <a:xfrm>
            <a:off x="755280" y="385560"/>
            <a:ext cx="10679760" cy="7567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a:t>
            </a:r>
            <a:r>
              <a:rPr b="0" lang="en-US" sz="1800" spc="-1" strike="noStrike">
                <a:solidFill>
                  <a:srgbClr val="000000"/>
                </a:solidFill>
                <a:latin typeface="Arial"/>
              </a:rPr>
              <a:t>li</a:t>
            </a:r>
            <a:r>
              <a:rPr b="0" lang="en-US" sz="1800" spc="-1" strike="noStrike">
                <a:solidFill>
                  <a:srgbClr val="000000"/>
                </a:solidFill>
                <a:latin typeface="Arial"/>
              </a:rPr>
              <a:t>c</a:t>
            </a:r>
            <a:r>
              <a:rPr b="0" lang="en-US" sz="1800" spc="-1" strike="noStrike">
                <a:solidFill>
                  <a:srgbClr val="000000"/>
                </a:solidFill>
                <a:latin typeface="Arial"/>
              </a:rPr>
              <a:t>k </a:t>
            </a:r>
            <a:r>
              <a:rPr b="0" lang="en-US" sz="1800" spc="-1" strike="noStrike">
                <a:solidFill>
                  <a:srgbClr val="000000"/>
                </a:solidFill>
                <a:latin typeface="Arial"/>
              </a:rPr>
              <a:t>t</a:t>
            </a:r>
            <a:r>
              <a:rPr b="0" lang="en-US" sz="1800" spc="-1" strike="noStrike">
                <a:solidFill>
                  <a:srgbClr val="000000"/>
                </a:solidFill>
                <a:latin typeface="Arial"/>
              </a:rPr>
              <a:t>o </a:t>
            </a:r>
            <a:r>
              <a:rPr b="0" lang="en-US" sz="1800" spc="-1" strike="noStrike">
                <a:solidFill>
                  <a:srgbClr val="000000"/>
                </a:solidFill>
                <a:latin typeface="Arial"/>
              </a:rPr>
              <a:t>e</a:t>
            </a:r>
            <a:r>
              <a:rPr b="0" lang="en-US" sz="1800" spc="-1" strike="noStrike">
                <a:solidFill>
                  <a:srgbClr val="000000"/>
                </a:solidFill>
                <a:latin typeface="Arial"/>
              </a:rPr>
              <a:t>d</a:t>
            </a:r>
            <a:r>
              <a:rPr b="0" lang="en-US" sz="1800" spc="-1" strike="noStrike">
                <a:solidFill>
                  <a:srgbClr val="000000"/>
                </a:solidFill>
                <a:latin typeface="Arial"/>
              </a:rPr>
              <a:t>it </a:t>
            </a:r>
            <a:r>
              <a:rPr b="0" lang="en-US" sz="1800" spc="-1" strike="noStrike">
                <a:solidFill>
                  <a:srgbClr val="000000"/>
                </a:solidFill>
                <a:latin typeface="Arial"/>
              </a:rPr>
              <a:t>t</a:t>
            </a:r>
            <a:r>
              <a:rPr b="0" lang="en-US" sz="1800" spc="-1" strike="noStrike">
                <a:solidFill>
                  <a:srgbClr val="000000"/>
                </a:solidFill>
                <a:latin typeface="Arial"/>
              </a:rPr>
              <a:t>h</a:t>
            </a:r>
            <a:r>
              <a:rPr b="0" lang="en-US" sz="1800" spc="-1" strike="noStrike">
                <a:solidFill>
                  <a:srgbClr val="000000"/>
                </a:solidFill>
                <a:latin typeface="Arial"/>
              </a:rPr>
              <a:t>e </a:t>
            </a:r>
            <a:r>
              <a:rPr b="0" lang="en-US" sz="1800" spc="-1" strike="noStrike">
                <a:solidFill>
                  <a:srgbClr val="000000"/>
                </a:solidFill>
                <a:latin typeface="Arial"/>
              </a:rPr>
              <a:t>ti</a:t>
            </a:r>
            <a:r>
              <a:rPr b="0" lang="en-US" sz="1800" spc="-1" strike="noStrike">
                <a:solidFill>
                  <a:srgbClr val="000000"/>
                </a:solidFill>
                <a:latin typeface="Arial"/>
              </a:rPr>
              <a:t>tl</a:t>
            </a:r>
            <a:r>
              <a:rPr b="0" lang="en-US" sz="1800" spc="-1" strike="noStrike">
                <a:solidFill>
                  <a:srgbClr val="000000"/>
                </a:solidFill>
                <a:latin typeface="Arial"/>
              </a:rPr>
              <a:t>e </a:t>
            </a:r>
            <a:r>
              <a:rPr b="0" lang="en-US" sz="1800" spc="-1" strike="noStrike">
                <a:solidFill>
                  <a:srgbClr val="000000"/>
                </a:solidFill>
                <a:latin typeface="Arial"/>
              </a:rPr>
              <a:t>t</a:t>
            </a:r>
            <a:r>
              <a:rPr b="0" lang="en-US" sz="1800" spc="-1" strike="noStrike">
                <a:solidFill>
                  <a:srgbClr val="000000"/>
                </a:solidFill>
                <a:latin typeface="Arial"/>
              </a:rPr>
              <a:t>e</a:t>
            </a:r>
            <a:r>
              <a:rPr b="0" lang="en-US" sz="1800" spc="-1" strike="noStrike">
                <a:solidFill>
                  <a:srgbClr val="000000"/>
                </a:solidFill>
                <a:latin typeface="Arial"/>
              </a:rPr>
              <a:t>x</a:t>
            </a:r>
            <a:r>
              <a:rPr b="0" lang="en-US" sz="1800" spc="-1" strike="noStrike">
                <a:solidFill>
                  <a:srgbClr val="000000"/>
                </a:solidFill>
                <a:latin typeface="Arial"/>
              </a:rPr>
              <a:t>t </a:t>
            </a:r>
            <a:r>
              <a:rPr b="0" lang="en-US" sz="1800" spc="-1" strike="noStrike">
                <a:solidFill>
                  <a:srgbClr val="000000"/>
                </a:solidFill>
                <a:latin typeface="Arial"/>
              </a:rPr>
              <a:t>f</a:t>
            </a:r>
            <a:r>
              <a:rPr b="0" lang="en-US" sz="1800" spc="-1" strike="noStrike">
                <a:solidFill>
                  <a:srgbClr val="000000"/>
                </a:solidFill>
                <a:latin typeface="Arial"/>
              </a:rPr>
              <a:t>o</a:t>
            </a:r>
            <a:r>
              <a:rPr b="0" lang="en-US" sz="1800" spc="-1" strike="noStrike">
                <a:solidFill>
                  <a:srgbClr val="000000"/>
                </a:solidFill>
                <a:latin typeface="Arial"/>
              </a:rPr>
              <a:t>r</a:t>
            </a:r>
            <a:r>
              <a:rPr b="0" lang="en-US" sz="1800" spc="-1" strike="noStrike">
                <a:solidFill>
                  <a:srgbClr val="000000"/>
                </a:solidFill>
                <a:latin typeface="Arial"/>
              </a:rPr>
              <a:t>m</a:t>
            </a:r>
            <a:r>
              <a:rPr b="0" lang="en-US" sz="1800" spc="-1" strike="noStrike">
                <a:solidFill>
                  <a:srgbClr val="000000"/>
                </a:solidFill>
                <a:latin typeface="Arial"/>
              </a:rPr>
              <a:t>a</a:t>
            </a:r>
            <a:r>
              <a:rPr b="0" lang="en-US" sz="1800" spc="-1" strike="noStrike">
                <a:solidFill>
                  <a:srgbClr val="000000"/>
                </a:solidFill>
                <a:latin typeface="Arial"/>
              </a:rPr>
              <a:t>t</a:t>
            </a:r>
            <a:endParaRPr b="0" lang="en-US" sz="1800" spc="-1" strike="noStrike">
              <a:solidFill>
                <a:srgbClr val="000000"/>
              </a:solidFill>
              <a:latin typeface="Arial"/>
            </a:endParaRPr>
          </a:p>
        </p:txBody>
      </p:sp>
      <p:sp>
        <p:nvSpPr>
          <p:cNvPr id="45" name="PlaceHolder 2"/>
          <p:cNvSpPr>
            <a:spLocks noGrp="1"/>
          </p:cNvSpPr>
          <p:nvPr>
            <p:ph type="body"/>
          </p:nvPr>
        </p:nvSpPr>
        <p:spPr>
          <a:xfrm>
            <a:off x="609480" y="1604520"/>
            <a:ext cx="10971360" cy="39762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6" name="PlaceHolder 3"/>
          <p:cNvSpPr>
            <a:spLocks noGrp="1"/>
          </p:cNvSpPr>
          <p:nvPr>
            <p:ph type="ftr" idx="7"/>
          </p:nvPr>
        </p:nvSpPr>
        <p:spPr>
          <a:xfrm>
            <a:off x="4145400" y="6378120"/>
            <a:ext cx="3899880" cy="34164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7" name="PlaceHolder 4"/>
          <p:cNvSpPr>
            <a:spLocks noGrp="1"/>
          </p:cNvSpPr>
          <p:nvPr>
            <p:ph type="sldNum" idx="8"/>
          </p:nvPr>
        </p:nvSpPr>
        <p:spPr>
          <a:xfrm>
            <a:off x="11353320" y="6473160"/>
            <a:ext cx="149760" cy="190440"/>
          </a:xfrm>
          <a:prstGeom prst="rect">
            <a:avLst/>
          </a:prstGeom>
          <a:noFill/>
          <a:ln w="0">
            <a:noFill/>
          </a:ln>
        </p:spPr>
        <p:txBody>
          <a:bodyPr lIns="0" rIns="0" tIns="0" bIns="0" anchor="t">
            <a:noAutofit/>
          </a:bodyPr>
          <a:lstStyle>
            <a:lvl1pPr marL="38160" indent="0" defTabSz="914400">
              <a:lnSpc>
                <a:spcPct val="100000"/>
              </a:lnSpc>
              <a:spcBef>
                <a:spcPts val="54"/>
              </a:spcBef>
              <a:buNone/>
              <a:tabLst>
                <a:tab algn="l" pos="0"/>
              </a:tabLst>
              <a:defRPr b="0" lang="en-US" sz="1100" spc="1" strike="noStrike">
                <a:solidFill>
                  <a:srgbClr val="2d936b"/>
                </a:solidFill>
                <a:latin typeface="Trebuchet MS"/>
              </a:defRPr>
            </a:lvl1pPr>
          </a:lstStyle>
          <a:p>
            <a:pPr marL="38160" indent="0" defTabSz="914400">
              <a:lnSpc>
                <a:spcPct val="100000"/>
              </a:lnSpc>
              <a:spcBef>
                <a:spcPts val="54"/>
              </a:spcBef>
              <a:buNone/>
              <a:tabLst>
                <a:tab algn="l" pos="0"/>
              </a:tabLst>
            </a:pPr>
            <a:fld id="{C432F99E-FEBE-456C-AC0C-3BCC103F837B}" type="slidenum">
              <a:rPr b="0" lang="en-US" sz="1100" spc="1"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48" name="PlaceHolder 5"/>
          <p:cNvSpPr>
            <a:spLocks noGrp="1"/>
          </p:cNvSpPr>
          <p:nvPr>
            <p:ph type="dt" idx="9"/>
          </p:nvPr>
        </p:nvSpPr>
        <p:spPr>
          <a:xfrm>
            <a:off x="609480" y="6378120"/>
            <a:ext cx="2802600" cy="34164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1" name="bg object 16"/>
          <p:cNvSpPr/>
          <p:nvPr/>
        </p:nvSpPr>
        <p:spPr>
          <a:xfrm>
            <a:off x="9377280" y="4680"/>
            <a:ext cx="1217160" cy="6852240"/>
          </a:xfrm>
          <a:custGeom>
            <a:avLst/>
            <a:gdLst>
              <a:gd name="textAreaLeft" fmla="*/ 0 w 1217160"/>
              <a:gd name="textAreaRight" fmla="*/ 1218600 w 1217160"/>
              <a:gd name="textAreaTop" fmla="*/ 0 h 6852240"/>
              <a:gd name="textAreaBottom" fmla="*/ 6853680 h 685224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2" name="bg object 17"/>
          <p:cNvSpPr/>
          <p:nvPr/>
        </p:nvSpPr>
        <p:spPr>
          <a:xfrm>
            <a:off x="7448760" y="3695040"/>
            <a:ext cx="4741920" cy="3162240"/>
          </a:xfrm>
          <a:custGeom>
            <a:avLst/>
            <a:gdLst>
              <a:gd name="textAreaLeft" fmla="*/ 0 w 4741920"/>
              <a:gd name="textAreaRight" fmla="*/ 4743360 w 4741920"/>
              <a:gd name="textAreaTop" fmla="*/ 0 h 3162240"/>
              <a:gd name="textAreaBottom" fmla="*/ 3163680 h 316224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3" name="bg object 18"/>
          <p:cNvSpPr/>
          <p:nvPr/>
        </p:nvSpPr>
        <p:spPr>
          <a:xfrm>
            <a:off x="9182160" y="0"/>
            <a:ext cx="3008520" cy="6856560"/>
          </a:xfrm>
          <a:custGeom>
            <a:avLst/>
            <a:gdLst>
              <a:gd name="textAreaLeft" fmla="*/ 0 w 3008520"/>
              <a:gd name="textAreaRight" fmla="*/ 3009960 w 3008520"/>
              <a:gd name="textAreaTop" fmla="*/ 0 h 6856560"/>
              <a:gd name="textAreaBottom" fmla="*/ 6858000 h 685656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4" name="bg object 19"/>
          <p:cNvSpPr/>
          <p:nvPr/>
        </p:nvSpPr>
        <p:spPr>
          <a:xfrm>
            <a:off x="9603000" y="0"/>
            <a:ext cx="2588040" cy="6856560"/>
          </a:xfrm>
          <a:custGeom>
            <a:avLst/>
            <a:gdLst>
              <a:gd name="textAreaLeft" fmla="*/ 0 w 2588040"/>
              <a:gd name="textAreaRight" fmla="*/ 2589480 w 2588040"/>
              <a:gd name="textAreaTop" fmla="*/ 0 h 6856560"/>
              <a:gd name="textAreaBottom" fmla="*/ 6858000 h 685656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5" name="bg object 20"/>
          <p:cNvSpPr/>
          <p:nvPr/>
        </p:nvSpPr>
        <p:spPr>
          <a:xfrm>
            <a:off x="8934480" y="3048120"/>
            <a:ext cx="3256200" cy="3808440"/>
          </a:xfrm>
          <a:custGeom>
            <a:avLst/>
            <a:gdLst>
              <a:gd name="textAreaLeft" fmla="*/ 0 w 3256200"/>
              <a:gd name="textAreaRight" fmla="*/ 3257640 w 3256200"/>
              <a:gd name="textAreaTop" fmla="*/ 0 h 3808440"/>
              <a:gd name="textAreaBottom" fmla="*/ 3809880 h 380844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6" name="bg object 21"/>
          <p:cNvSpPr/>
          <p:nvPr/>
        </p:nvSpPr>
        <p:spPr>
          <a:xfrm>
            <a:off x="9338040" y="0"/>
            <a:ext cx="2853000" cy="6856560"/>
          </a:xfrm>
          <a:custGeom>
            <a:avLst/>
            <a:gdLst>
              <a:gd name="textAreaLeft" fmla="*/ 0 w 2853000"/>
              <a:gd name="textAreaRight" fmla="*/ 2854440 w 2853000"/>
              <a:gd name="textAreaTop" fmla="*/ 0 h 6856560"/>
              <a:gd name="textAreaBottom" fmla="*/ 6858000 h 685656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7" name="bg object 22"/>
          <p:cNvSpPr/>
          <p:nvPr/>
        </p:nvSpPr>
        <p:spPr>
          <a:xfrm>
            <a:off x="10896480" y="0"/>
            <a:ext cx="1293840" cy="6856560"/>
          </a:xfrm>
          <a:custGeom>
            <a:avLst/>
            <a:gdLst>
              <a:gd name="textAreaLeft" fmla="*/ 0 w 1293840"/>
              <a:gd name="textAreaRight" fmla="*/ 1295280 w 1293840"/>
              <a:gd name="textAreaTop" fmla="*/ 0 h 6856560"/>
              <a:gd name="textAreaBottom" fmla="*/ 6858000 h 685656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8" name="bg object 23"/>
          <p:cNvSpPr/>
          <p:nvPr/>
        </p:nvSpPr>
        <p:spPr>
          <a:xfrm>
            <a:off x="10936080" y="0"/>
            <a:ext cx="1254600" cy="6856560"/>
          </a:xfrm>
          <a:custGeom>
            <a:avLst/>
            <a:gdLst>
              <a:gd name="textAreaLeft" fmla="*/ 0 w 1254600"/>
              <a:gd name="textAreaRight" fmla="*/ 1256040 w 1254600"/>
              <a:gd name="textAreaTop" fmla="*/ 0 h 6856560"/>
              <a:gd name="textAreaBottom" fmla="*/ 6858000 h 685656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9" name="bg object 24"/>
          <p:cNvSpPr/>
          <p:nvPr/>
        </p:nvSpPr>
        <p:spPr>
          <a:xfrm>
            <a:off x="10372680" y="3591000"/>
            <a:ext cx="1818000" cy="3265560"/>
          </a:xfrm>
          <a:custGeom>
            <a:avLst/>
            <a:gdLst>
              <a:gd name="textAreaLeft" fmla="*/ 0 w 1818000"/>
              <a:gd name="textAreaRight" fmla="*/ 1819440 w 1818000"/>
              <a:gd name="textAreaTop" fmla="*/ 0 h 3265560"/>
              <a:gd name="textAreaBottom" fmla="*/ 3267000 h 326556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60" name="bg object 25"/>
          <p:cNvSpPr/>
          <p:nvPr/>
        </p:nvSpPr>
        <p:spPr>
          <a:xfrm>
            <a:off x="0" y="4010040"/>
            <a:ext cx="446400" cy="2846520"/>
          </a:xfrm>
          <a:custGeom>
            <a:avLst/>
            <a:gdLst>
              <a:gd name="textAreaLeft" fmla="*/ 0 w 446400"/>
              <a:gd name="textAreaRight" fmla="*/ 447840 w 446400"/>
              <a:gd name="textAreaTop" fmla="*/ 0 h 2846520"/>
              <a:gd name="textAreaBottom" fmla="*/ 2847960 h 284652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61" name="PlaceHolder 1"/>
          <p:cNvSpPr>
            <a:spLocks noGrp="1"/>
          </p:cNvSpPr>
          <p:nvPr>
            <p:ph type="title"/>
          </p:nvPr>
        </p:nvSpPr>
        <p:spPr>
          <a:xfrm>
            <a:off x="755280" y="385560"/>
            <a:ext cx="10679760" cy="7567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62" name="PlaceHolder 2"/>
          <p:cNvSpPr>
            <a:spLocks noGrp="1"/>
          </p:cNvSpPr>
          <p:nvPr>
            <p:ph type="ftr" idx="10"/>
          </p:nvPr>
        </p:nvSpPr>
        <p:spPr>
          <a:xfrm>
            <a:off x="4145400" y="6378120"/>
            <a:ext cx="3899880" cy="34164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3" name="PlaceHolder 3"/>
          <p:cNvSpPr>
            <a:spLocks noGrp="1"/>
          </p:cNvSpPr>
          <p:nvPr>
            <p:ph type="sldNum" idx="11"/>
          </p:nvPr>
        </p:nvSpPr>
        <p:spPr>
          <a:xfrm>
            <a:off x="11353320" y="6473160"/>
            <a:ext cx="149760" cy="190440"/>
          </a:xfrm>
          <a:prstGeom prst="rect">
            <a:avLst/>
          </a:prstGeom>
          <a:noFill/>
          <a:ln w="0">
            <a:noFill/>
          </a:ln>
        </p:spPr>
        <p:txBody>
          <a:bodyPr lIns="0" rIns="0" tIns="0" bIns="0" anchor="t">
            <a:noAutofit/>
          </a:bodyPr>
          <a:lstStyle>
            <a:lvl1pPr marL="38160" indent="0" defTabSz="914400">
              <a:lnSpc>
                <a:spcPct val="100000"/>
              </a:lnSpc>
              <a:spcBef>
                <a:spcPts val="54"/>
              </a:spcBef>
              <a:buNone/>
              <a:tabLst>
                <a:tab algn="l" pos="0"/>
              </a:tabLst>
              <a:defRPr b="0" lang="en-US" sz="1100" spc="1" strike="noStrike">
                <a:solidFill>
                  <a:srgbClr val="2d936b"/>
                </a:solidFill>
                <a:latin typeface="Trebuchet MS"/>
              </a:defRPr>
            </a:lvl1pPr>
          </a:lstStyle>
          <a:p>
            <a:pPr marL="38160" indent="0" defTabSz="914400">
              <a:lnSpc>
                <a:spcPct val="100000"/>
              </a:lnSpc>
              <a:spcBef>
                <a:spcPts val="54"/>
              </a:spcBef>
              <a:buNone/>
              <a:tabLst>
                <a:tab algn="l" pos="0"/>
              </a:tabLst>
            </a:pPr>
            <a:fld id="{94900F22-3AEB-4B77-9487-E050365BDD9D}" type="slidenum">
              <a:rPr b="0" lang="en-US" sz="1100" spc="1"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64" name="PlaceHolder 4"/>
          <p:cNvSpPr>
            <a:spLocks noGrp="1"/>
          </p:cNvSpPr>
          <p:nvPr>
            <p:ph type="dt" idx="12"/>
          </p:nvPr>
        </p:nvSpPr>
        <p:spPr>
          <a:xfrm>
            <a:off x="609480" y="6378120"/>
            <a:ext cx="2802600" cy="34164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6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8" name="bg object 16"/>
          <p:cNvSpPr/>
          <p:nvPr/>
        </p:nvSpPr>
        <p:spPr>
          <a:xfrm>
            <a:off x="9377280" y="4680"/>
            <a:ext cx="1217160" cy="6852240"/>
          </a:xfrm>
          <a:custGeom>
            <a:avLst/>
            <a:gdLst>
              <a:gd name="textAreaLeft" fmla="*/ 0 w 1217160"/>
              <a:gd name="textAreaRight" fmla="*/ 1218600 w 1217160"/>
              <a:gd name="textAreaTop" fmla="*/ 0 h 6852240"/>
              <a:gd name="textAreaBottom" fmla="*/ 6853680 h 685224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69" name="bg object 17"/>
          <p:cNvSpPr/>
          <p:nvPr/>
        </p:nvSpPr>
        <p:spPr>
          <a:xfrm>
            <a:off x="7448760" y="3695040"/>
            <a:ext cx="4741920" cy="3162240"/>
          </a:xfrm>
          <a:custGeom>
            <a:avLst/>
            <a:gdLst>
              <a:gd name="textAreaLeft" fmla="*/ 0 w 4741920"/>
              <a:gd name="textAreaRight" fmla="*/ 4743360 w 4741920"/>
              <a:gd name="textAreaTop" fmla="*/ 0 h 3162240"/>
              <a:gd name="textAreaBottom" fmla="*/ 3163680 h 316224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0" name="bg object 18"/>
          <p:cNvSpPr/>
          <p:nvPr/>
        </p:nvSpPr>
        <p:spPr>
          <a:xfrm>
            <a:off x="9182160" y="0"/>
            <a:ext cx="3008520" cy="6856560"/>
          </a:xfrm>
          <a:custGeom>
            <a:avLst/>
            <a:gdLst>
              <a:gd name="textAreaLeft" fmla="*/ 0 w 3008520"/>
              <a:gd name="textAreaRight" fmla="*/ 3009960 w 3008520"/>
              <a:gd name="textAreaTop" fmla="*/ 0 h 6856560"/>
              <a:gd name="textAreaBottom" fmla="*/ 6858000 h 685656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1" name="bg object 19"/>
          <p:cNvSpPr/>
          <p:nvPr/>
        </p:nvSpPr>
        <p:spPr>
          <a:xfrm>
            <a:off x="9603000" y="0"/>
            <a:ext cx="2588040" cy="6856560"/>
          </a:xfrm>
          <a:custGeom>
            <a:avLst/>
            <a:gdLst>
              <a:gd name="textAreaLeft" fmla="*/ 0 w 2588040"/>
              <a:gd name="textAreaRight" fmla="*/ 2589480 w 2588040"/>
              <a:gd name="textAreaTop" fmla="*/ 0 h 6856560"/>
              <a:gd name="textAreaBottom" fmla="*/ 6858000 h 685656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2" name="bg object 20"/>
          <p:cNvSpPr/>
          <p:nvPr/>
        </p:nvSpPr>
        <p:spPr>
          <a:xfrm>
            <a:off x="8934480" y="3048120"/>
            <a:ext cx="3256200" cy="3808440"/>
          </a:xfrm>
          <a:custGeom>
            <a:avLst/>
            <a:gdLst>
              <a:gd name="textAreaLeft" fmla="*/ 0 w 3256200"/>
              <a:gd name="textAreaRight" fmla="*/ 3257640 w 3256200"/>
              <a:gd name="textAreaTop" fmla="*/ 0 h 3808440"/>
              <a:gd name="textAreaBottom" fmla="*/ 3809880 h 380844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3" name="bg object 21"/>
          <p:cNvSpPr/>
          <p:nvPr/>
        </p:nvSpPr>
        <p:spPr>
          <a:xfrm>
            <a:off x="9338040" y="0"/>
            <a:ext cx="2853000" cy="6856560"/>
          </a:xfrm>
          <a:custGeom>
            <a:avLst/>
            <a:gdLst>
              <a:gd name="textAreaLeft" fmla="*/ 0 w 2853000"/>
              <a:gd name="textAreaRight" fmla="*/ 2854440 w 2853000"/>
              <a:gd name="textAreaTop" fmla="*/ 0 h 6856560"/>
              <a:gd name="textAreaBottom" fmla="*/ 6858000 h 685656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4" name="bg object 22"/>
          <p:cNvSpPr/>
          <p:nvPr/>
        </p:nvSpPr>
        <p:spPr>
          <a:xfrm>
            <a:off x="10896480" y="0"/>
            <a:ext cx="1293840" cy="6856560"/>
          </a:xfrm>
          <a:custGeom>
            <a:avLst/>
            <a:gdLst>
              <a:gd name="textAreaLeft" fmla="*/ 0 w 1293840"/>
              <a:gd name="textAreaRight" fmla="*/ 1295280 w 1293840"/>
              <a:gd name="textAreaTop" fmla="*/ 0 h 6856560"/>
              <a:gd name="textAreaBottom" fmla="*/ 6858000 h 685656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5" name="bg object 23"/>
          <p:cNvSpPr/>
          <p:nvPr/>
        </p:nvSpPr>
        <p:spPr>
          <a:xfrm>
            <a:off x="10936080" y="0"/>
            <a:ext cx="1254600" cy="6856560"/>
          </a:xfrm>
          <a:custGeom>
            <a:avLst/>
            <a:gdLst>
              <a:gd name="textAreaLeft" fmla="*/ 0 w 1254600"/>
              <a:gd name="textAreaRight" fmla="*/ 1256040 w 1254600"/>
              <a:gd name="textAreaTop" fmla="*/ 0 h 6856560"/>
              <a:gd name="textAreaBottom" fmla="*/ 6858000 h 685656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6" name="bg object 24"/>
          <p:cNvSpPr/>
          <p:nvPr/>
        </p:nvSpPr>
        <p:spPr>
          <a:xfrm>
            <a:off x="10372680" y="3591000"/>
            <a:ext cx="1818000" cy="3265560"/>
          </a:xfrm>
          <a:custGeom>
            <a:avLst/>
            <a:gdLst>
              <a:gd name="textAreaLeft" fmla="*/ 0 w 1818000"/>
              <a:gd name="textAreaRight" fmla="*/ 1819440 w 1818000"/>
              <a:gd name="textAreaTop" fmla="*/ 0 h 3265560"/>
              <a:gd name="textAreaBottom" fmla="*/ 3267000 h 326556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7" name="bg object 25"/>
          <p:cNvSpPr/>
          <p:nvPr/>
        </p:nvSpPr>
        <p:spPr>
          <a:xfrm>
            <a:off x="0" y="4010040"/>
            <a:ext cx="446400" cy="2846520"/>
          </a:xfrm>
          <a:custGeom>
            <a:avLst/>
            <a:gdLst>
              <a:gd name="textAreaLeft" fmla="*/ 0 w 446400"/>
              <a:gd name="textAreaRight" fmla="*/ 447840 w 446400"/>
              <a:gd name="textAreaTop" fmla="*/ 0 h 2846520"/>
              <a:gd name="textAreaBottom" fmla="*/ 2847960 h 284652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8" name="PlaceHolder 1"/>
          <p:cNvSpPr>
            <a:spLocks noGrp="1"/>
          </p:cNvSpPr>
          <p:nvPr>
            <p:ph type="title"/>
          </p:nvPr>
        </p:nvSpPr>
        <p:spPr>
          <a:xfrm>
            <a:off x="755280" y="385560"/>
            <a:ext cx="10679760" cy="7567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9" name="PlaceHolder 2"/>
          <p:cNvSpPr>
            <a:spLocks noGrp="1"/>
          </p:cNvSpPr>
          <p:nvPr>
            <p:ph type="body"/>
          </p:nvPr>
        </p:nvSpPr>
        <p:spPr>
          <a:xfrm>
            <a:off x="609480" y="1604520"/>
            <a:ext cx="10971360" cy="39762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80" name="PlaceHolder 3"/>
          <p:cNvSpPr>
            <a:spLocks noGrp="1"/>
          </p:cNvSpPr>
          <p:nvPr>
            <p:ph type="ftr" idx="13"/>
          </p:nvPr>
        </p:nvSpPr>
        <p:spPr>
          <a:xfrm>
            <a:off x="4145400" y="6378120"/>
            <a:ext cx="3899880" cy="34164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1" name="PlaceHolder 4"/>
          <p:cNvSpPr>
            <a:spLocks noGrp="1"/>
          </p:cNvSpPr>
          <p:nvPr>
            <p:ph type="sldNum" idx="14"/>
          </p:nvPr>
        </p:nvSpPr>
        <p:spPr>
          <a:xfrm>
            <a:off x="11353320" y="6473160"/>
            <a:ext cx="149760" cy="190440"/>
          </a:xfrm>
          <a:prstGeom prst="rect">
            <a:avLst/>
          </a:prstGeom>
          <a:noFill/>
          <a:ln w="0">
            <a:noFill/>
          </a:ln>
        </p:spPr>
        <p:txBody>
          <a:bodyPr lIns="0" rIns="0" tIns="0" bIns="0" anchor="t">
            <a:noAutofit/>
          </a:bodyPr>
          <a:lstStyle>
            <a:lvl1pPr marL="38160" indent="0" defTabSz="914400">
              <a:lnSpc>
                <a:spcPct val="100000"/>
              </a:lnSpc>
              <a:spcBef>
                <a:spcPts val="54"/>
              </a:spcBef>
              <a:buNone/>
              <a:tabLst>
                <a:tab algn="l" pos="0"/>
              </a:tabLst>
              <a:defRPr b="0" lang="en-US" sz="1100" spc="1" strike="noStrike">
                <a:solidFill>
                  <a:srgbClr val="2d936b"/>
                </a:solidFill>
                <a:latin typeface="Trebuchet MS"/>
              </a:defRPr>
            </a:lvl1pPr>
          </a:lstStyle>
          <a:p>
            <a:pPr marL="38160" indent="0" defTabSz="914400">
              <a:lnSpc>
                <a:spcPct val="100000"/>
              </a:lnSpc>
              <a:spcBef>
                <a:spcPts val="54"/>
              </a:spcBef>
              <a:buNone/>
              <a:tabLst>
                <a:tab algn="l" pos="0"/>
              </a:tabLst>
            </a:pPr>
            <a:fld id="{DBD44ED3-0BD9-4DCD-9185-5D8ACEA2B4AE}" type="slidenum">
              <a:rPr b="0" lang="en-US" sz="1100" spc="1"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82" name="PlaceHolder 5"/>
          <p:cNvSpPr>
            <a:spLocks noGrp="1"/>
          </p:cNvSpPr>
          <p:nvPr>
            <p:ph type="dt" idx="15"/>
          </p:nvPr>
        </p:nvSpPr>
        <p:spPr>
          <a:xfrm>
            <a:off x="609480" y="6378120"/>
            <a:ext cx="2802600" cy="34164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5" name="bg object 16"/>
          <p:cNvSpPr/>
          <p:nvPr/>
        </p:nvSpPr>
        <p:spPr>
          <a:xfrm>
            <a:off x="9377280" y="4680"/>
            <a:ext cx="1217160" cy="6852240"/>
          </a:xfrm>
          <a:custGeom>
            <a:avLst/>
            <a:gdLst>
              <a:gd name="textAreaLeft" fmla="*/ 0 w 1217160"/>
              <a:gd name="textAreaRight" fmla="*/ 1218600 w 1217160"/>
              <a:gd name="textAreaTop" fmla="*/ 0 h 6852240"/>
              <a:gd name="textAreaBottom" fmla="*/ 6853680 h 685224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86" name="bg object 17"/>
          <p:cNvSpPr/>
          <p:nvPr/>
        </p:nvSpPr>
        <p:spPr>
          <a:xfrm>
            <a:off x="7448760" y="3695040"/>
            <a:ext cx="4741920" cy="3162240"/>
          </a:xfrm>
          <a:custGeom>
            <a:avLst/>
            <a:gdLst>
              <a:gd name="textAreaLeft" fmla="*/ 0 w 4741920"/>
              <a:gd name="textAreaRight" fmla="*/ 4743360 w 4741920"/>
              <a:gd name="textAreaTop" fmla="*/ 0 h 3162240"/>
              <a:gd name="textAreaBottom" fmla="*/ 3163680 h 316224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87" name="bg object 18"/>
          <p:cNvSpPr/>
          <p:nvPr/>
        </p:nvSpPr>
        <p:spPr>
          <a:xfrm>
            <a:off x="9182160" y="0"/>
            <a:ext cx="3008520" cy="6856560"/>
          </a:xfrm>
          <a:custGeom>
            <a:avLst/>
            <a:gdLst>
              <a:gd name="textAreaLeft" fmla="*/ 0 w 3008520"/>
              <a:gd name="textAreaRight" fmla="*/ 3009960 w 3008520"/>
              <a:gd name="textAreaTop" fmla="*/ 0 h 6856560"/>
              <a:gd name="textAreaBottom" fmla="*/ 6858000 h 685656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88" name="bg object 19"/>
          <p:cNvSpPr/>
          <p:nvPr/>
        </p:nvSpPr>
        <p:spPr>
          <a:xfrm>
            <a:off x="9603000" y="0"/>
            <a:ext cx="2588040" cy="6856560"/>
          </a:xfrm>
          <a:custGeom>
            <a:avLst/>
            <a:gdLst>
              <a:gd name="textAreaLeft" fmla="*/ 0 w 2588040"/>
              <a:gd name="textAreaRight" fmla="*/ 2589480 w 2588040"/>
              <a:gd name="textAreaTop" fmla="*/ 0 h 6856560"/>
              <a:gd name="textAreaBottom" fmla="*/ 6858000 h 685656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89" name="bg object 20"/>
          <p:cNvSpPr/>
          <p:nvPr/>
        </p:nvSpPr>
        <p:spPr>
          <a:xfrm>
            <a:off x="8934480" y="3048120"/>
            <a:ext cx="3256200" cy="3808440"/>
          </a:xfrm>
          <a:custGeom>
            <a:avLst/>
            <a:gdLst>
              <a:gd name="textAreaLeft" fmla="*/ 0 w 3256200"/>
              <a:gd name="textAreaRight" fmla="*/ 3257640 w 3256200"/>
              <a:gd name="textAreaTop" fmla="*/ 0 h 3808440"/>
              <a:gd name="textAreaBottom" fmla="*/ 3809880 h 380844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0" name="bg object 21"/>
          <p:cNvSpPr/>
          <p:nvPr/>
        </p:nvSpPr>
        <p:spPr>
          <a:xfrm>
            <a:off x="9338040" y="0"/>
            <a:ext cx="2853000" cy="6856560"/>
          </a:xfrm>
          <a:custGeom>
            <a:avLst/>
            <a:gdLst>
              <a:gd name="textAreaLeft" fmla="*/ 0 w 2853000"/>
              <a:gd name="textAreaRight" fmla="*/ 2854440 w 2853000"/>
              <a:gd name="textAreaTop" fmla="*/ 0 h 6856560"/>
              <a:gd name="textAreaBottom" fmla="*/ 6858000 h 685656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1" name="bg object 22"/>
          <p:cNvSpPr/>
          <p:nvPr/>
        </p:nvSpPr>
        <p:spPr>
          <a:xfrm>
            <a:off x="10896480" y="0"/>
            <a:ext cx="1293840" cy="6856560"/>
          </a:xfrm>
          <a:custGeom>
            <a:avLst/>
            <a:gdLst>
              <a:gd name="textAreaLeft" fmla="*/ 0 w 1293840"/>
              <a:gd name="textAreaRight" fmla="*/ 1295280 w 1293840"/>
              <a:gd name="textAreaTop" fmla="*/ 0 h 6856560"/>
              <a:gd name="textAreaBottom" fmla="*/ 6858000 h 685656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2" name="bg object 23"/>
          <p:cNvSpPr/>
          <p:nvPr/>
        </p:nvSpPr>
        <p:spPr>
          <a:xfrm>
            <a:off x="10936080" y="0"/>
            <a:ext cx="1254600" cy="6856560"/>
          </a:xfrm>
          <a:custGeom>
            <a:avLst/>
            <a:gdLst>
              <a:gd name="textAreaLeft" fmla="*/ 0 w 1254600"/>
              <a:gd name="textAreaRight" fmla="*/ 1256040 w 1254600"/>
              <a:gd name="textAreaTop" fmla="*/ 0 h 6856560"/>
              <a:gd name="textAreaBottom" fmla="*/ 6858000 h 685656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3" name="bg object 24"/>
          <p:cNvSpPr/>
          <p:nvPr/>
        </p:nvSpPr>
        <p:spPr>
          <a:xfrm>
            <a:off x="10372680" y="3591000"/>
            <a:ext cx="1818000" cy="3265560"/>
          </a:xfrm>
          <a:custGeom>
            <a:avLst/>
            <a:gdLst>
              <a:gd name="textAreaLeft" fmla="*/ 0 w 1818000"/>
              <a:gd name="textAreaRight" fmla="*/ 1819440 w 1818000"/>
              <a:gd name="textAreaTop" fmla="*/ 0 h 3265560"/>
              <a:gd name="textAreaBottom" fmla="*/ 3267000 h 326556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4" name="bg object 25"/>
          <p:cNvSpPr/>
          <p:nvPr/>
        </p:nvSpPr>
        <p:spPr>
          <a:xfrm>
            <a:off x="0" y="4010040"/>
            <a:ext cx="446400" cy="2846520"/>
          </a:xfrm>
          <a:custGeom>
            <a:avLst/>
            <a:gdLst>
              <a:gd name="textAreaLeft" fmla="*/ 0 w 446400"/>
              <a:gd name="textAreaRight" fmla="*/ 447840 w 446400"/>
              <a:gd name="textAreaTop" fmla="*/ 0 h 2846520"/>
              <a:gd name="textAreaBottom" fmla="*/ 2847960 h 284652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5" name="PlaceHolder 1"/>
          <p:cNvSpPr>
            <a:spLocks noGrp="1"/>
          </p:cNvSpPr>
          <p:nvPr>
            <p:ph type="title"/>
          </p:nvPr>
        </p:nvSpPr>
        <p:spPr>
          <a:xfrm>
            <a:off x="755280" y="385560"/>
            <a:ext cx="10679760" cy="7567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96" name="PlaceHolder 2"/>
          <p:cNvSpPr>
            <a:spLocks noGrp="1"/>
          </p:cNvSpPr>
          <p:nvPr>
            <p:ph type="body"/>
          </p:nvPr>
        </p:nvSpPr>
        <p:spPr>
          <a:xfrm>
            <a:off x="609480" y="1604520"/>
            <a:ext cx="10971360" cy="39762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97" name="PlaceHolder 3"/>
          <p:cNvSpPr>
            <a:spLocks noGrp="1"/>
          </p:cNvSpPr>
          <p:nvPr>
            <p:ph type="ftr" idx="16"/>
          </p:nvPr>
        </p:nvSpPr>
        <p:spPr>
          <a:xfrm>
            <a:off x="4145400" y="6378120"/>
            <a:ext cx="3899880" cy="34164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8" name="PlaceHolder 4"/>
          <p:cNvSpPr>
            <a:spLocks noGrp="1"/>
          </p:cNvSpPr>
          <p:nvPr>
            <p:ph type="sldNum" idx="17"/>
          </p:nvPr>
        </p:nvSpPr>
        <p:spPr>
          <a:xfrm>
            <a:off x="11353320" y="6473160"/>
            <a:ext cx="149760" cy="190440"/>
          </a:xfrm>
          <a:prstGeom prst="rect">
            <a:avLst/>
          </a:prstGeom>
          <a:noFill/>
          <a:ln w="0">
            <a:noFill/>
          </a:ln>
        </p:spPr>
        <p:txBody>
          <a:bodyPr lIns="0" rIns="0" tIns="0" bIns="0" anchor="t">
            <a:noAutofit/>
          </a:bodyPr>
          <a:lstStyle>
            <a:lvl1pPr marL="38160" indent="0" defTabSz="914400">
              <a:lnSpc>
                <a:spcPct val="100000"/>
              </a:lnSpc>
              <a:spcBef>
                <a:spcPts val="54"/>
              </a:spcBef>
              <a:buNone/>
              <a:tabLst>
                <a:tab algn="l" pos="0"/>
              </a:tabLst>
              <a:defRPr b="0" lang="en-US" sz="1100" spc="1" strike="noStrike">
                <a:solidFill>
                  <a:srgbClr val="2d936b"/>
                </a:solidFill>
                <a:latin typeface="Trebuchet MS"/>
              </a:defRPr>
            </a:lvl1pPr>
          </a:lstStyle>
          <a:p>
            <a:pPr marL="38160" indent="0" defTabSz="914400">
              <a:lnSpc>
                <a:spcPct val="100000"/>
              </a:lnSpc>
              <a:spcBef>
                <a:spcPts val="54"/>
              </a:spcBef>
              <a:buNone/>
              <a:tabLst>
                <a:tab algn="l" pos="0"/>
              </a:tabLst>
            </a:pPr>
            <a:fld id="{5EB6B2A3-182B-4B6C-A926-2F5CF4642098}" type="slidenum">
              <a:rPr b="0" lang="en-US" sz="1100" spc="1"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99" name="PlaceHolder 5"/>
          <p:cNvSpPr>
            <a:spLocks noGrp="1"/>
          </p:cNvSpPr>
          <p:nvPr>
            <p:ph type="dt" idx="18"/>
          </p:nvPr>
        </p:nvSpPr>
        <p:spPr>
          <a:xfrm>
            <a:off x="609480" y="6378120"/>
            <a:ext cx="2802600" cy="34164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8" name="object 2"/>
          <p:cNvGrpSpPr/>
          <p:nvPr/>
        </p:nvGrpSpPr>
        <p:grpSpPr>
          <a:xfrm>
            <a:off x="876240" y="990720"/>
            <a:ext cx="1741680" cy="1332000"/>
            <a:chOff x="876240" y="990720"/>
            <a:chExt cx="1741680" cy="1332000"/>
          </a:xfrm>
        </p:grpSpPr>
        <p:sp>
          <p:nvSpPr>
            <p:cNvPr id="109" name="object 3"/>
            <p:cNvSpPr/>
            <p:nvPr/>
          </p:nvSpPr>
          <p:spPr>
            <a:xfrm>
              <a:off x="876240" y="1266840"/>
              <a:ext cx="1227240" cy="1055880"/>
            </a:xfrm>
            <a:custGeom>
              <a:avLst/>
              <a:gdLst>
                <a:gd name="textAreaLeft" fmla="*/ 0 w 1227240"/>
                <a:gd name="textAreaRight" fmla="*/ 1228680 w 1227240"/>
                <a:gd name="textAreaTop" fmla="*/ 0 h 1055880"/>
                <a:gd name="textAreaBottom" fmla="*/ 1057320 h 1055880"/>
              </a:gdLst>
              <a:ah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10" name="object 4"/>
            <p:cNvSpPr/>
            <p:nvPr/>
          </p:nvSpPr>
          <p:spPr>
            <a:xfrm>
              <a:off x="1971720" y="990720"/>
              <a:ext cx="646200" cy="560520"/>
            </a:xfrm>
            <a:custGeom>
              <a:avLst/>
              <a:gdLst>
                <a:gd name="textAreaLeft" fmla="*/ 0 w 646200"/>
                <a:gd name="textAreaRight" fmla="*/ 647640 w 646200"/>
                <a:gd name="textAreaTop" fmla="*/ 0 h 560520"/>
                <a:gd name="textAreaBottom" fmla="*/ 561960 h 560520"/>
              </a:gdLst>
              <a:ah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grpSp>
      <p:sp>
        <p:nvSpPr>
          <p:cNvPr id="111" name="object 5"/>
          <p:cNvSpPr/>
          <p:nvPr/>
        </p:nvSpPr>
        <p:spPr>
          <a:xfrm>
            <a:off x="3753000" y="1190520"/>
            <a:ext cx="1665360" cy="1436760"/>
          </a:xfrm>
          <a:custGeom>
            <a:avLst/>
            <a:gdLst>
              <a:gd name="textAreaLeft" fmla="*/ 0 w 1665360"/>
              <a:gd name="textAreaRight" fmla="*/ 1666800 w 1665360"/>
              <a:gd name="textAreaTop" fmla="*/ 0 h 1436760"/>
              <a:gd name="textAreaBottom" fmla="*/ 1438200 h 1436760"/>
            </a:gdLst>
            <a:ah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12" name="object 6"/>
          <p:cNvSpPr/>
          <p:nvPr/>
        </p:nvSpPr>
        <p:spPr>
          <a:xfrm>
            <a:off x="3800520" y="5229360"/>
            <a:ext cx="722520" cy="617760"/>
          </a:xfrm>
          <a:custGeom>
            <a:avLst/>
            <a:gdLst>
              <a:gd name="textAreaLeft" fmla="*/ 0 w 722520"/>
              <a:gd name="textAreaRight" fmla="*/ 723960 w 722520"/>
              <a:gd name="textAreaTop" fmla="*/ 0 h 617760"/>
              <a:gd name="textAreaBottom" fmla="*/ 619200 h 617760"/>
            </a:gdLst>
            <a:ah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13" name="PlaceHolder 1"/>
          <p:cNvSpPr>
            <a:spLocks noGrp="1"/>
          </p:cNvSpPr>
          <p:nvPr>
            <p:ph type="title"/>
          </p:nvPr>
        </p:nvSpPr>
        <p:spPr>
          <a:xfrm>
            <a:off x="1523880" y="19800"/>
            <a:ext cx="7628040" cy="1160640"/>
          </a:xfrm>
          <a:prstGeom prst="rect">
            <a:avLst/>
          </a:prstGeom>
          <a:noFill/>
          <a:ln w="0">
            <a:noFill/>
          </a:ln>
        </p:spPr>
        <p:txBody>
          <a:bodyPr lIns="0" rIns="0" tIns="16560" bIns="0" anchor="t">
            <a:noAutofit/>
          </a:bodyPr>
          <a:p>
            <a:pPr marL="3213720" indent="0">
              <a:lnSpc>
                <a:spcPct val="100000"/>
              </a:lnSpc>
              <a:spcBef>
                <a:spcPts val="130"/>
              </a:spcBef>
              <a:buNone/>
              <a:tabLst>
                <a:tab algn="l" pos="0"/>
              </a:tabLst>
            </a:pPr>
            <a:r>
              <a:rPr b="1" lang="en-US" sz="3200" spc="-1" strike="noStrike">
                <a:solidFill>
                  <a:srgbClr val="0f0f0f"/>
                </a:solidFill>
                <a:latin typeface="Times New Roman"/>
              </a:rPr>
              <a:t>Digital Portfolio </a:t>
            </a:r>
            <a:br>
              <a:rPr sz="3200"/>
            </a:br>
            <a:endParaRPr b="0" lang="en-US" sz="3200" spc="-1" strike="noStrike">
              <a:solidFill>
                <a:srgbClr val="000000"/>
              </a:solidFill>
              <a:latin typeface="Arial"/>
            </a:endParaRPr>
          </a:p>
        </p:txBody>
      </p:sp>
      <p:pic>
        <p:nvPicPr>
          <p:cNvPr id="114" name="object 9" descr=""/>
          <p:cNvPicPr/>
          <p:nvPr/>
        </p:nvPicPr>
        <p:blipFill>
          <a:blip r:embed="rId1"/>
          <a:stretch/>
        </p:blipFill>
        <p:spPr>
          <a:xfrm>
            <a:off x="676440" y="6467400"/>
            <a:ext cx="2141640" cy="198720"/>
          </a:xfrm>
          <a:prstGeom prst="rect">
            <a:avLst/>
          </a:prstGeom>
          <a:ln w="0">
            <a:noFill/>
          </a:ln>
        </p:spPr>
      </p:pic>
      <p:sp>
        <p:nvSpPr>
          <p:cNvPr id="115" name="PlaceHolder 2"/>
          <p:cNvSpPr>
            <a:spLocks noGrp="1"/>
          </p:cNvSpPr>
          <p:nvPr>
            <p:ph type="sldNum" idx="22"/>
          </p:nvPr>
        </p:nvSpPr>
        <p:spPr>
          <a:xfrm>
            <a:off x="11353320" y="6473160"/>
            <a:ext cx="149760" cy="398340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1" strike="noStrike">
                <a:solidFill>
                  <a:srgbClr val="2d936b"/>
                </a:solidFill>
                <a:latin typeface="Trebuchet MS"/>
              </a:defRPr>
            </a:lvl1pPr>
          </a:lstStyle>
          <a:p>
            <a:pPr marL="38160" indent="0" defTabSz="914400">
              <a:lnSpc>
                <a:spcPct val="100000"/>
              </a:lnSpc>
              <a:spcBef>
                <a:spcPts val="54"/>
              </a:spcBef>
              <a:buNone/>
              <a:tabLst>
                <a:tab algn="l" pos="0"/>
              </a:tabLst>
            </a:pPr>
            <a:fld id="{0ED2841D-B4B7-44C3-8C86-0B58DFC69201}" type="slidenum">
              <a:rPr b="0" lang="en-US" sz="1100" spc="1"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116" name="TextBox 13"/>
          <p:cNvSpPr/>
          <p:nvPr/>
        </p:nvSpPr>
        <p:spPr>
          <a:xfrm>
            <a:off x="2554560" y="3314160"/>
            <a:ext cx="8609040" cy="30157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2400" spc="-1" strike="noStrike">
                <a:solidFill>
                  <a:schemeClr val="dk1"/>
                </a:solidFill>
                <a:latin typeface="Calibri"/>
              </a:rPr>
              <a:t>STUDENT NAME:  </a:t>
            </a:r>
            <a:r>
              <a:rPr b="1" lang="en-US" sz="2400" spc="-1" strike="noStrike">
                <a:solidFill>
                  <a:schemeClr val="dk1"/>
                </a:solidFill>
                <a:latin typeface="Calibri"/>
              </a:rPr>
              <a:t>SAIRAJ M</a:t>
            </a:r>
            <a:r>
              <a:rPr b="0" lang="en-US" sz="2400" spc="-1" strike="noStrike">
                <a:solidFill>
                  <a:schemeClr val="dk1"/>
                </a:solidFill>
                <a:latin typeface="Calibri"/>
              </a:rPr>
              <a:t>	</a:t>
            </a:r>
            <a:endParaRPr b="0" lang="en-US" sz="2400" spc="-1" strike="noStrike">
              <a:solidFill>
                <a:srgbClr val="000000"/>
              </a:solidFill>
              <a:latin typeface="Arial"/>
            </a:endParaRPr>
          </a:p>
          <a:p>
            <a:pPr defTabSz="914400">
              <a:lnSpc>
                <a:spcPct val="100000"/>
              </a:lnSpc>
            </a:pPr>
            <a:r>
              <a:rPr b="0" lang="en-US" sz="2400" spc="-1" strike="noStrike">
                <a:solidFill>
                  <a:schemeClr val="dk1"/>
                </a:solidFill>
                <a:latin typeface="Calibri"/>
              </a:rPr>
              <a:t>NMID EDUNET: </a:t>
            </a:r>
            <a:r>
              <a:rPr b="1" lang="en-US" sz="2400" spc="-1" strike="noStrike">
                <a:solidFill>
                  <a:schemeClr val="dk1"/>
                </a:solidFill>
                <a:latin typeface="Calibri"/>
              </a:rPr>
              <a:t>D8F6F87B33A86BAA2E842FBB1BF1C102</a:t>
            </a:r>
            <a:r>
              <a:rPr b="0" lang="en-US" sz="2400" spc="-1" strike="noStrike">
                <a:solidFill>
                  <a:schemeClr val="dk1"/>
                </a:solidFill>
                <a:latin typeface="Calibri"/>
              </a:rPr>
              <a:t> </a:t>
            </a:r>
            <a:endParaRPr b="0" lang="en-US" sz="2400" spc="-1" strike="noStrike">
              <a:solidFill>
                <a:srgbClr val="000000"/>
              </a:solidFill>
              <a:latin typeface="Arial"/>
            </a:endParaRPr>
          </a:p>
          <a:p>
            <a:pPr defTabSz="914400">
              <a:lnSpc>
                <a:spcPct val="100000"/>
              </a:lnSpc>
            </a:pPr>
            <a:r>
              <a:rPr b="0" lang="en-US" sz="2400" spc="-1" strike="noStrike">
                <a:solidFill>
                  <a:schemeClr val="dk1"/>
                </a:solidFill>
                <a:latin typeface="Calibri"/>
              </a:rPr>
              <a:t>NMID:</a:t>
            </a:r>
            <a:r>
              <a:rPr b="1" lang="en-US" sz="2400" spc="-1" strike="noStrike">
                <a:solidFill>
                  <a:schemeClr val="dk1"/>
                </a:solidFill>
                <a:latin typeface="Calibri"/>
              </a:rPr>
              <a:t>astvu31931924u18025 </a:t>
            </a:r>
            <a:endParaRPr b="0" lang="en-US" sz="2400" spc="-1" strike="noStrike">
              <a:solidFill>
                <a:srgbClr val="000000"/>
              </a:solidFill>
              <a:latin typeface="Arial"/>
            </a:endParaRPr>
          </a:p>
          <a:p>
            <a:pPr defTabSz="914400">
              <a:lnSpc>
                <a:spcPct val="100000"/>
              </a:lnSpc>
            </a:pPr>
            <a:r>
              <a:rPr b="0" lang="en-US" sz="2400" spc="-1" strike="noStrike">
                <a:solidFill>
                  <a:schemeClr val="dk1"/>
                </a:solidFill>
                <a:latin typeface="Calibri"/>
              </a:rPr>
              <a:t>DEPARTMENT: </a:t>
            </a:r>
            <a:r>
              <a:rPr b="1" lang="en-US" sz="2400" spc="-1" strike="noStrike">
                <a:solidFill>
                  <a:schemeClr val="dk1"/>
                </a:solidFill>
                <a:latin typeface="Calibri"/>
              </a:rPr>
              <a:t>B.SC (Computer Science)</a:t>
            </a:r>
            <a:endParaRPr b="0" lang="en-US" sz="2400" spc="-1" strike="noStrike">
              <a:solidFill>
                <a:srgbClr val="000000"/>
              </a:solidFill>
              <a:latin typeface="Arial"/>
            </a:endParaRPr>
          </a:p>
          <a:p>
            <a:pPr defTabSz="914400">
              <a:lnSpc>
                <a:spcPct val="100000"/>
              </a:lnSpc>
            </a:pPr>
            <a:r>
              <a:rPr b="0" lang="en-US" sz="2400" spc="-1" strike="noStrike">
                <a:solidFill>
                  <a:schemeClr val="dk1"/>
                </a:solidFill>
                <a:latin typeface="Calibri"/>
              </a:rPr>
              <a:t>PORTFOLIO LINK: </a:t>
            </a:r>
            <a:endParaRPr b="0" lang="en-US" sz="2400" spc="-1" strike="noStrike">
              <a:solidFill>
                <a:srgbClr val="000000"/>
              </a:solidFill>
              <a:latin typeface="Arial"/>
            </a:endParaRPr>
          </a:p>
          <a:p>
            <a:pPr defTabSz="914400">
              <a:lnSpc>
                <a:spcPct val="100000"/>
              </a:lnSpc>
            </a:pPr>
            <a:r>
              <a:rPr b="0" lang="en-US" sz="2400" spc="-1" strike="noStrike">
                <a:solidFill>
                  <a:schemeClr val="dk1"/>
                </a:solidFill>
                <a:latin typeface="Calibri"/>
              </a:rPr>
              <a:t>COLLEGE: COLLEGE/ UNIVERSITY: </a:t>
            </a:r>
            <a:r>
              <a:rPr b="1" lang="en-US" sz="2400" spc="-1" strike="noStrike">
                <a:solidFill>
                  <a:schemeClr val="dk1"/>
                </a:solidFill>
                <a:latin typeface="Calibri"/>
              </a:rPr>
              <a:t>Mazharul uloom college/Thiruvalluvar university</a:t>
            </a:r>
            <a:endParaRPr b="0" lang="en-US" sz="2400" spc="-1" strike="noStrike">
              <a:solidFill>
                <a:srgbClr val="000000"/>
              </a:solidFill>
              <a:latin typeface="Arial"/>
            </a:endParaRPr>
          </a:p>
          <a:p>
            <a:pPr defTabSz="914400">
              <a:lnSpc>
                <a:spcPct val="100000"/>
              </a:lnSpc>
            </a:pPr>
            <a:r>
              <a:rPr b="0" lang="en-US" sz="2400" spc="-1" strike="noStrike">
                <a:solidFill>
                  <a:schemeClr val="dk1"/>
                </a:solidFill>
                <a:latin typeface="Calibri"/>
              </a:rPr>
              <a:t>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object 2"/>
          <p:cNvSpPr/>
          <p:nvPr/>
        </p:nvSpPr>
        <p:spPr>
          <a:xfrm>
            <a:off x="752400" y="6486120"/>
            <a:ext cx="1772280" cy="323640"/>
          </a:xfrm>
          <a:prstGeom prst="rect">
            <a:avLst/>
          </a:prstGeom>
          <a:noFill/>
          <a:ln w="0">
            <a:noFill/>
          </a:ln>
        </p:spPr>
        <p:style>
          <a:lnRef idx="0"/>
          <a:fillRef idx="0"/>
          <a:effectRef idx="0"/>
          <a:fontRef idx="minor"/>
        </p:style>
        <p:txBody>
          <a:bodyPr lIns="0" rIns="0" tIns="0" bIns="0" anchor="t">
            <a:spAutoFit/>
          </a:bodyPr>
          <a:p>
            <a:pPr defTabSz="914400">
              <a:lnSpc>
                <a:spcPts val="1276"/>
              </a:lnSpc>
            </a:pPr>
            <a:r>
              <a:rPr b="0" lang="en-US" sz="1100" spc="9" strike="noStrike">
                <a:solidFill>
                  <a:srgbClr val="2d83c3"/>
                </a:solidFill>
                <a:latin typeface="Trebuchet MS"/>
              </a:rPr>
              <a:t>3/21/202</a:t>
            </a:r>
            <a:r>
              <a:rPr b="0" lang="en-US" sz="1100" spc="1" strike="noStrike">
                <a:solidFill>
                  <a:srgbClr val="2d83c3"/>
                </a:solidFill>
                <a:latin typeface="Trebuchet MS"/>
              </a:rPr>
              <a:t>4</a:t>
            </a:r>
            <a:r>
              <a:rPr b="0" lang="en-US" sz="1100" spc="-1" strike="noStrike">
                <a:solidFill>
                  <a:srgbClr val="2d83c3"/>
                </a:solidFill>
                <a:latin typeface="Trebuchet MS"/>
              </a:rPr>
              <a:t> </a:t>
            </a:r>
            <a:r>
              <a:rPr b="0" lang="en-US" sz="1100" spc="120" strike="noStrike">
                <a:solidFill>
                  <a:srgbClr val="2d83c3"/>
                </a:solidFill>
                <a:latin typeface="Trebuchet MS"/>
              </a:rPr>
              <a:t> </a:t>
            </a:r>
            <a:r>
              <a:rPr b="1" lang="en-US" sz="1100" spc="41" strike="noStrike">
                <a:solidFill>
                  <a:srgbClr val="2d83c3"/>
                </a:solidFill>
                <a:latin typeface="Trebuchet MS"/>
              </a:rPr>
              <a:t>A</a:t>
            </a:r>
            <a:r>
              <a:rPr b="1" lang="en-US" sz="1100" spc="4" strike="noStrike">
                <a:solidFill>
                  <a:srgbClr val="2d83c3"/>
                </a:solidFill>
                <a:latin typeface="Trebuchet MS"/>
              </a:rPr>
              <a:t>nnu</a:t>
            </a:r>
            <a:r>
              <a:rPr b="1" lang="en-US" sz="1100" spc="1"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24" strike="noStrike">
                <a:solidFill>
                  <a:srgbClr val="2d83c3"/>
                </a:solidFill>
                <a:latin typeface="Trebuchet MS"/>
              </a:rPr>
              <a:t>e</a:t>
            </a:r>
            <a:r>
              <a:rPr b="1" lang="en-US" sz="1100" spc="80" strike="noStrike">
                <a:solidFill>
                  <a:srgbClr val="2d83c3"/>
                </a:solidFill>
                <a:latin typeface="Trebuchet MS"/>
              </a:rPr>
              <a:t>v</a:t>
            </a:r>
            <a:r>
              <a:rPr b="1" lang="en-US" sz="1100" spc="-35" strike="noStrike">
                <a:solidFill>
                  <a:srgbClr val="2d83c3"/>
                </a:solidFill>
                <a:latin typeface="Trebuchet MS"/>
              </a:rPr>
              <a:t>i</a:t>
            </a:r>
            <a:r>
              <a:rPr b="1" lang="en-US" sz="1100" spc="24" strike="noStrike">
                <a:solidFill>
                  <a:srgbClr val="2d83c3"/>
                </a:solidFill>
                <a:latin typeface="Trebuchet MS"/>
              </a:rPr>
              <a:t>e</a:t>
            </a:r>
            <a:r>
              <a:rPr b="1" lang="en-US" sz="1100" spc="4" strike="noStrike">
                <a:solidFill>
                  <a:srgbClr val="2d83c3"/>
                </a:solidFill>
                <a:latin typeface="Trebuchet MS"/>
              </a:rPr>
              <a:t>w</a:t>
            </a:r>
            <a:endParaRPr b="0" lang="en-US" sz="1100" spc="-1" strike="noStrike">
              <a:solidFill>
                <a:srgbClr val="000000"/>
              </a:solidFill>
              <a:latin typeface="Arial"/>
            </a:endParaRPr>
          </a:p>
        </p:txBody>
      </p:sp>
      <p:pic>
        <p:nvPicPr>
          <p:cNvPr id="194" name="object 6" descr=""/>
          <p:cNvPicPr/>
          <p:nvPr/>
        </p:nvPicPr>
        <p:blipFill>
          <a:blip r:embed="rId1"/>
          <a:stretch/>
        </p:blipFill>
        <p:spPr>
          <a:xfrm>
            <a:off x="9421200" y="239040"/>
            <a:ext cx="2465640" cy="3418200"/>
          </a:xfrm>
          <a:prstGeom prst="rect">
            <a:avLst/>
          </a:prstGeom>
          <a:ln w="0">
            <a:noFill/>
          </a:ln>
        </p:spPr>
      </p:pic>
      <p:sp>
        <p:nvSpPr>
          <p:cNvPr id="195" name="PlaceHolder 1"/>
          <p:cNvSpPr>
            <a:spLocks noGrp="1"/>
          </p:cNvSpPr>
          <p:nvPr>
            <p:ph type="title"/>
          </p:nvPr>
        </p:nvSpPr>
        <p:spPr>
          <a:xfrm>
            <a:off x="739800" y="457200"/>
            <a:ext cx="8479080" cy="116064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IN" sz="4250" spc="4" strike="noStrike">
                <a:solidFill>
                  <a:schemeClr val="dk1"/>
                </a:solidFill>
                <a:latin typeface="Trebuchet MS"/>
              </a:rPr>
              <a:t>RESULTS AND SCREENSHOTS</a:t>
            </a:r>
            <a:endParaRPr b="0" lang="en-US" sz="4250" spc="-1" strike="noStrike">
              <a:solidFill>
                <a:srgbClr val="000000"/>
              </a:solidFill>
              <a:latin typeface="Arial"/>
            </a:endParaRPr>
          </a:p>
        </p:txBody>
      </p:sp>
      <p:sp>
        <p:nvSpPr>
          <p:cNvPr id="196" name="object 8"/>
          <p:cNvSpPr/>
          <p:nvPr/>
        </p:nvSpPr>
        <p:spPr>
          <a:xfrm>
            <a:off x="11277360" y="6473160"/>
            <a:ext cx="227160" cy="19692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5538214E-8507-400D-B1D3-CD4BFFB06430}" type="slidenum">
              <a:rPr b="0" lang="en-US" sz="1100" spc="1" strike="noStrike">
                <a:solidFill>
                  <a:srgbClr val="2d936b"/>
                </a:solidFill>
                <a:latin typeface="Trebuchet MS"/>
              </a:rPr>
              <a:t>&lt;number&gt;</a:t>
            </a:fld>
            <a:endParaRPr b="0" lang="en-US" sz="1100" spc="-1" strike="noStrike">
              <a:solidFill>
                <a:srgbClr val="000000"/>
              </a:solidFill>
              <a:latin typeface="Arial"/>
            </a:endParaRPr>
          </a:p>
        </p:txBody>
      </p:sp>
      <p:pic>
        <p:nvPicPr>
          <p:cNvPr id="197" name="" descr=""/>
          <p:cNvPicPr/>
          <p:nvPr/>
        </p:nvPicPr>
        <p:blipFill>
          <a:blip r:embed="rId2"/>
          <a:stretch/>
        </p:blipFill>
        <p:spPr>
          <a:xfrm rot="21585600">
            <a:off x="2729880" y="2752200"/>
            <a:ext cx="4388400" cy="3181680"/>
          </a:xfrm>
          <a:prstGeom prst="rect">
            <a:avLst/>
          </a:prstGeom>
          <a:ln w="0">
            <a:noFill/>
          </a:ln>
        </p:spPr>
      </p:pic>
      <p:sp>
        <p:nvSpPr>
          <p:cNvPr id="198" name=""/>
          <p:cNvSpPr/>
          <p:nvPr/>
        </p:nvSpPr>
        <p:spPr>
          <a:xfrm>
            <a:off x="1371600" y="1371600"/>
            <a:ext cx="6857640" cy="1142640"/>
          </a:xfrm>
          <a:prstGeom prst="rect">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nSpc>
                <a:spcPct val="100000"/>
              </a:lnSpc>
              <a:spcBef>
                <a:spcPts val="1191"/>
              </a:spcBef>
              <a:spcAft>
                <a:spcPts val="992"/>
              </a:spcAft>
            </a:pPr>
            <a:r>
              <a:rPr b="1" lang="en-US" sz="3200" spc="-1" strike="noStrike">
                <a:solidFill>
                  <a:srgbClr val="000000"/>
                </a:solidFill>
                <a:latin typeface="Arial"/>
              </a:rPr>
              <a:t>     </a:t>
            </a:r>
            <a:r>
              <a:rPr b="1" lang="en-US" sz="3200" spc="-1" strike="noStrike">
                <a:solidFill>
                  <a:srgbClr val="000000"/>
                </a:solidFill>
                <a:latin typeface="Arial"/>
              </a:rPr>
              <a:t>Homepage / Profile Section</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
          <p:cNvSpPr/>
          <p:nvPr/>
        </p:nvSpPr>
        <p:spPr>
          <a:xfrm>
            <a:off x="228600" y="685800"/>
            <a:ext cx="10286640" cy="914040"/>
          </a:xfrm>
          <a:prstGeom prst="rect">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nSpc>
                <a:spcPct val="100000"/>
              </a:lnSpc>
              <a:spcBef>
                <a:spcPts val="1191"/>
              </a:spcBef>
              <a:spcAft>
                <a:spcPts val="992"/>
              </a:spcAft>
            </a:pPr>
            <a:r>
              <a:rPr b="1" lang="en-US" sz="3600" spc="-1" strike="noStrike">
                <a:solidFill>
                  <a:srgbClr val="000000"/>
                </a:solidFill>
                <a:latin typeface="Arial"/>
              </a:rPr>
              <a:t>Skill Section </a:t>
            </a:r>
            <a:endParaRPr b="0" lang="en-US" sz="3600" spc="-1" strike="noStrike">
              <a:solidFill>
                <a:srgbClr val="000000"/>
              </a:solidFill>
              <a:latin typeface="Arial"/>
            </a:endParaRPr>
          </a:p>
        </p:txBody>
      </p:sp>
      <p:pic>
        <p:nvPicPr>
          <p:cNvPr id="200" name="" descr=""/>
          <p:cNvPicPr/>
          <p:nvPr/>
        </p:nvPicPr>
        <p:blipFill>
          <a:blip r:embed="rId1"/>
          <a:stretch/>
        </p:blipFill>
        <p:spPr>
          <a:xfrm>
            <a:off x="1109880" y="2138760"/>
            <a:ext cx="9633960" cy="39610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
          <p:cNvSpPr/>
          <p:nvPr/>
        </p:nvSpPr>
        <p:spPr>
          <a:xfrm>
            <a:off x="914400" y="914400"/>
            <a:ext cx="4343040" cy="1142640"/>
          </a:xfrm>
          <a:prstGeom prst="rect">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nSpc>
                <a:spcPct val="100000"/>
              </a:lnSpc>
              <a:spcBef>
                <a:spcPts val="1191"/>
              </a:spcBef>
              <a:spcAft>
                <a:spcPts val="992"/>
              </a:spcAft>
            </a:pPr>
            <a:r>
              <a:rPr b="0" lang="en-US" sz="4000" spc="-1" strike="noStrike">
                <a:solidFill>
                  <a:srgbClr val="000000"/>
                </a:solidFill>
                <a:latin typeface="Arial"/>
              </a:rPr>
              <a:t>Project Section</a:t>
            </a:r>
            <a:endParaRPr b="0" lang="en-US" sz="4000" spc="-1" strike="noStrike">
              <a:solidFill>
                <a:srgbClr val="000000"/>
              </a:solidFill>
              <a:latin typeface="Arial"/>
            </a:endParaRPr>
          </a:p>
        </p:txBody>
      </p:sp>
      <p:pic>
        <p:nvPicPr>
          <p:cNvPr id="202" name="" descr=""/>
          <p:cNvPicPr/>
          <p:nvPr/>
        </p:nvPicPr>
        <p:blipFill>
          <a:blip r:embed="rId1"/>
          <a:stretch/>
        </p:blipFill>
        <p:spPr>
          <a:xfrm>
            <a:off x="719280" y="2286000"/>
            <a:ext cx="10029240" cy="37522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
          <p:cNvSpPr/>
          <p:nvPr/>
        </p:nvSpPr>
        <p:spPr>
          <a:xfrm>
            <a:off x="457200" y="685800"/>
            <a:ext cx="3657240" cy="914040"/>
          </a:xfrm>
          <a:prstGeom prst="rect">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nSpc>
                <a:spcPct val="100000"/>
              </a:lnSpc>
              <a:spcBef>
                <a:spcPts val="1191"/>
              </a:spcBef>
              <a:spcAft>
                <a:spcPts val="992"/>
              </a:spcAft>
            </a:pPr>
            <a:r>
              <a:rPr b="1" lang="en-US" sz="2600" spc="-1" strike="noStrike">
                <a:solidFill>
                  <a:srgbClr val="000000"/>
                </a:solidFill>
                <a:latin typeface="Arial"/>
              </a:rPr>
              <a:t>Dark/Light Mode View</a:t>
            </a:r>
            <a:endParaRPr b="0" lang="en-US" sz="2600" spc="-1" strike="noStrike">
              <a:solidFill>
                <a:srgbClr val="000000"/>
              </a:solidFill>
              <a:latin typeface="Arial"/>
            </a:endParaRPr>
          </a:p>
          <a:p>
            <a:pPr>
              <a:lnSpc>
                <a:spcPct val="100000"/>
              </a:lnSpc>
              <a:spcBef>
                <a:spcPts val="1191"/>
              </a:spcBef>
              <a:spcAft>
                <a:spcPts val="992"/>
              </a:spcAft>
            </a:pPr>
            <a:r>
              <a:rPr b="0" lang="en-US" sz="1000" spc="-1" strike="noStrike">
                <a:solidFill>
                  <a:srgbClr val="000000"/>
                </a:solidFill>
                <a:latin typeface="Arial"/>
              </a:rPr>
              <a:t> </a:t>
            </a:r>
            <a:endParaRPr b="0" lang="en-US" sz="1000" spc="-1" strike="noStrike">
              <a:solidFill>
                <a:srgbClr val="000000"/>
              </a:solidFill>
              <a:latin typeface="Arial"/>
            </a:endParaRPr>
          </a:p>
        </p:txBody>
      </p:sp>
      <p:pic>
        <p:nvPicPr>
          <p:cNvPr id="204" name="" descr=""/>
          <p:cNvPicPr/>
          <p:nvPr/>
        </p:nvPicPr>
        <p:blipFill>
          <a:blip r:embed="rId1"/>
          <a:stretch/>
        </p:blipFill>
        <p:spPr>
          <a:xfrm>
            <a:off x="914400" y="2438640"/>
            <a:ext cx="2971440" cy="2361600"/>
          </a:xfrm>
          <a:prstGeom prst="rect">
            <a:avLst/>
          </a:prstGeom>
          <a:ln w="0">
            <a:noFill/>
          </a:ln>
        </p:spPr>
      </p:pic>
      <p:pic>
        <p:nvPicPr>
          <p:cNvPr id="205" name="" descr=""/>
          <p:cNvPicPr/>
          <p:nvPr/>
        </p:nvPicPr>
        <p:blipFill>
          <a:blip r:embed="rId2"/>
          <a:stretch/>
        </p:blipFill>
        <p:spPr>
          <a:xfrm>
            <a:off x="4505400" y="2514600"/>
            <a:ext cx="2580840" cy="22856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6" name="object 6" descr=""/>
          <p:cNvPicPr/>
          <p:nvPr/>
        </p:nvPicPr>
        <p:blipFill>
          <a:blip r:embed="rId1"/>
          <a:stretch/>
        </p:blipFill>
        <p:spPr>
          <a:xfrm>
            <a:off x="1666800" y="6467400"/>
            <a:ext cx="74880" cy="176400"/>
          </a:xfrm>
          <a:prstGeom prst="rect">
            <a:avLst/>
          </a:prstGeom>
          <a:ln w="0">
            <a:noFill/>
          </a:ln>
        </p:spPr>
      </p:pic>
      <p:sp>
        <p:nvSpPr>
          <p:cNvPr id="207" name="PlaceHolder 1"/>
          <p:cNvSpPr>
            <a:spLocks noGrp="1"/>
          </p:cNvSpPr>
          <p:nvPr>
            <p:ph type="title"/>
          </p:nvPr>
        </p:nvSpPr>
        <p:spPr>
          <a:xfrm>
            <a:off x="755280" y="385560"/>
            <a:ext cx="4577400" cy="115740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IN" sz="4800" spc="-1" strike="noStrike">
                <a:solidFill>
                  <a:schemeClr val="dk1"/>
                </a:solidFill>
                <a:latin typeface="Trebuchet MS"/>
              </a:rPr>
              <a:t>CONCLUSION</a:t>
            </a:r>
            <a:endParaRPr b="0" lang="en-US" sz="4800" spc="-1" strike="noStrike">
              <a:solidFill>
                <a:srgbClr val="000000"/>
              </a:solidFill>
              <a:latin typeface="Arial"/>
            </a:endParaRPr>
          </a:p>
        </p:txBody>
      </p:sp>
      <p:sp>
        <p:nvSpPr>
          <p:cNvPr id="208" name="object 9"/>
          <p:cNvSpPr/>
          <p:nvPr/>
        </p:nvSpPr>
        <p:spPr>
          <a:xfrm>
            <a:off x="11277360" y="6473160"/>
            <a:ext cx="227160" cy="19692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521B2E87-3CB3-4242-B191-BB2F7A6DCCF9}" type="slidenum">
              <a:rPr b="0" lang="en-US" sz="1100" spc="1" strike="noStrike">
                <a:solidFill>
                  <a:srgbClr val="2d936b"/>
                </a:solidFill>
                <a:latin typeface="Trebuchet MS"/>
              </a:rPr>
              <a:t>&lt;number&gt;</a:t>
            </a:fld>
            <a:endParaRPr b="0" lang="en-US" sz="1100" spc="-1" strike="noStrike">
              <a:solidFill>
                <a:srgbClr val="000000"/>
              </a:solidFill>
              <a:latin typeface="Arial"/>
            </a:endParaRPr>
          </a:p>
        </p:txBody>
      </p:sp>
      <p:sp>
        <p:nvSpPr>
          <p:cNvPr id="209" name=""/>
          <p:cNvSpPr/>
          <p:nvPr/>
        </p:nvSpPr>
        <p:spPr>
          <a:xfrm>
            <a:off x="1143000" y="1600200"/>
            <a:ext cx="8686440" cy="4571640"/>
          </a:xfrm>
          <a:prstGeom prst="rect">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just">
              <a:lnSpc>
                <a:spcPct val="100000"/>
              </a:lnSpc>
              <a:spcBef>
                <a:spcPts val="1191"/>
              </a:spcBef>
              <a:spcAft>
                <a:spcPts val="992"/>
              </a:spcAft>
            </a:pPr>
            <a:r>
              <a:rPr b="0" lang="en-US" sz="2800" spc="-1" strike="noStrike">
                <a:solidFill>
                  <a:srgbClr val="000000"/>
                </a:solidFill>
                <a:latin typeface="Arial"/>
              </a:rPr>
              <a:t>      </a:t>
            </a:r>
            <a:r>
              <a:rPr b="0" lang="en-US" sz="2800" spc="-1" strike="noStrike">
                <a:solidFill>
                  <a:srgbClr val="000000"/>
                </a:solidFill>
                <a:latin typeface="Arial"/>
              </a:rPr>
              <a:t>This project helped me design and develop a Digital Portfolio Website to showcase my academic profile, skills, projects, and certifications in a professional way. It improved my knowledge of HTML, CSS, and JavaScript, and enhanced my frontend development skills. In the future, this portfolio can be expanded with backend features and hosted online for wider accessibility.</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grpSp>
        <p:nvGrpSpPr>
          <p:cNvPr id="117" name="object 3"/>
          <p:cNvGrpSpPr/>
          <p:nvPr/>
        </p:nvGrpSpPr>
        <p:grpSpPr>
          <a:xfrm>
            <a:off x="7448760" y="0"/>
            <a:ext cx="4742280" cy="6857280"/>
            <a:chOff x="7448760" y="0"/>
            <a:chExt cx="4742280" cy="6857280"/>
          </a:xfrm>
        </p:grpSpPr>
        <p:sp>
          <p:nvSpPr>
            <p:cNvPr id="118" name="object 4"/>
            <p:cNvSpPr/>
            <p:nvPr/>
          </p:nvSpPr>
          <p:spPr>
            <a:xfrm>
              <a:off x="9377280" y="4680"/>
              <a:ext cx="1217160" cy="6852240"/>
            </a:xfrm>
            <a:custGeom>
              <a:avLst/>
              <a:gdLst>
                <a:gd name="textAreaLeft" fmla="*/ 0 w 1217160"/>
                <a:gd name="textAreaRight" fmla="*/ 1218600 w 1217160"/>
                <a:gd name="textAreaTop" fmla="*/ 0 h 6852240"/>
                <a:gd name="textAreaBottom" fmla="*/ 6853680 h 685224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19" name="object 5"/>
            <p:cNvSpPr/>
            <p:nvPr/>
          </p:nvSpPr>
          <p:spPr>
            <a:xfrm>
              <a:off x="7448760" y="3695040"/>
              <a:ext cx="4741920" cy="3162240"/>
            </a:xfrm>
            <a:custGeom>
              <a:avLst/>
              <a:gdLst>
                <a:gd name="textAreaLeft" fmla="*/ 0 w 4741920"/>
                <a:gd name="textAreaRight" fmla="*/ 4743360 w 4741920"/>
                <a:gd name="textAreaTop" fmla="*/ 0 h 3162240"/>
                <a:gd name="textAreaBottom" fmla="*/ 3163680 h 316224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0" name="object 6"/>
            <p:cNvSpPr/>
            <p:nvPr/>
          </p:nvSpPr>
          <p:spPr>
            <a:xfrm>
              <a:off x="9182160" y="0"/>
              <a:ext cx="3008520" cy="6856560"/>
            </a:xfrm>
            <a:custGeom>
              <a:avLst/>
              <a:gdLst>
                <a:gd name="textAreaLeft" fmla="*/ 0 w 3008520"/>
                <a:gd name="textAreaRight" fmla="*/ 3009960 w 3008520"/>
                <a:gd name="textAreaTop" fmla="*/ 0 h 6856560"/>
                <a:gd name="textAreaBottom" fmla="*/ 6858000 h 685656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1" name="object 7"/>
            <p:cNvSpPr/>
            <p:nvPr/>
          </p:nvSpPr>
          <p:spPr>
            <a:xfrm>
              <a:off x="9603000" y="0"/>
              <a:ext cx="2588040" cy="6856560"/>
            </a:xfrm>
            <a:custGeom>
              <a:avLst/>
              <a:gdLst>
                <a:gd name="textAreaLeft" fmla="*/ 0 w 2588040"/>
                <a:gd name="textAreaRight" fmla="*/ 2589480 w 2588040"/>
                <a:gd name="textAreaTop" fmla="*/ 0 h 6856560"/>
                <a:gd name="textAreaBottom" fmla="*/ 6858000 h 685656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2" name="object 8"/>
            <p:cNvSpPr/>
            <p:nvPr/>
          </p:nvSpPr>
          <p:spPr>
            <a:xfrm>
              <a:off x="8934480" y="3048120"/>
              <a:ext cx="3256200" cy="3808440"/>
            </a:xfrm>
            <a:custGeom>
              <a:avLst/>
              <a:gdLst>
                <a:gd name="textAreaLeft" fmla="*/ 0 w 3256200"/>
                <a:gd name="textAreaRight" fmla="*/ 3257640 w 3256200"/>
                <a:gd name="textAreaTop" fmla="*/ 0 h 3808440"/>
                <a:gd name="textAreaBottom" fmla="*/ 3809880 h 380844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3" name="object 9"/>
            <p:cNvSpPr/>
            <p:nvPr/>
          </p:nvSpPr>
          <p:spPr>
            <a:xfrm>
              <a:off x="9338040" y="0"/>
              <a:ext cx="2853000" cy="6856560"/>
            </a:xfrm>
            <a:custGeom>
              <a:avLst/>
              <a:gdLst>
                <a:gd name="textAreaLeft" fmla="*/ 0 w 2853000"/>
                <a:gd name="textAreaRight" fmla="*/ 2854440 w 2853000"/>
                <a:gd name="textAreaTop" fmla="*/ 0 h 6856560"/>
                <a:gd name="textAreaBottom" fmla="*/ 6858000 h 685656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4" name="object 10"/>
            <p:cNvSpPr/>
            <p:nvPr/>
          </p:nvSpPr>
          <p:spPr>
            <a:xfrm>
              <a:off x="10896480" y="0"/>
              <a:ext cx="1293840" cy="6856560"/>
            </a:xfrm>
            <a:custGeom>
              <a:avLst/>
              <a:gdLst>
                <a:gd name="textAreaLeft" fmla="*/ 0 w 1293840"/>
                <a:gd name="textAreaRight" fmla="*/ 1295280 w 1293840"/>
                <a:gd name="textAreaTop" fmla="*/ 0 h 6856560"/>
                <a:gd name="textAreaBottom" fmla="*/ 6858000 h 685656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5" name="object 11"/>
            <p:cNvSpPr/>
            <p:nvPr/>
          </p:nvSpPr>
          <p:spPr>
            <a:xfrm>
              <a:off x="10936080" y="0"/>
              <a:ext cx="1254600" cy="6856560"/>
            </a:xfrm>
            <a:custGeom>
              <a:avLst/>
              <a:gdLst>
                <a:gd name="textAreaLeft" fmla="*/ 0 w 1254600"/>
                <a:gd name="textAreaRight" fmla="*/ 1256040 w 1254600"/>
                <a:gd name="textAreaTop" fmla="*/ 0 h 6856560"/>
                <a:gd name="textAreaBottom" fmla="*/ 6858000 h 685656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6" name="object 12"/>
            <p:cNvSpPr/>
            <p:nvPr/>
          </p:nvSpPr>
          <p:spPr>
            <a:xfrm>
              <a:off x="10372680" y="3591000"/>
              <a:ext cx="1818000" cy="3265560"/>
            </a:xfrm>
            <a:custGeom>
              <a:avLst/>
              <a:gdLst>
                <a:gd name="textAreaLeft" fmla="*/ 0 w 1818000"/>
                <a:gd name="textAreaRight" fmla="*/ 1819440 w 1818000"/>
                <a:gd name="textAreaTop" fmla="*/ 0 h 3265560"/>
                <a:gd name="textAreaBottom" fmla="*/ 3267000 h 326556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grpSp>
      <p:sp>
        <p:nvSpPr>
          <p:cNvPr id="127" name="object 13"/>
          <p:cNvSpPr/>
          <p:nvPr/>
        </p:nvSpPr>
        <p:spPr>
          <a:xfrm>
            <a:off x="0" y="4010040"/>
            <a:ext cx="446400" cy="2846520"/>
          </a:xfrm>
          <a:custGeom>
            <a:avLst/>
            <a:gdLst>
              <a:gd name="textAreaLeft" fmla="*/ 0 w 446400"/>
              <a:gd name="textAreaRight" fmla="*/ 447840 w 446400"/>
              <a:gd name="textAreaTop" fmla="*/ 0 h 2846520"/>
              <a:gd name="textAreaBottom" fmla="*/ 2847960 h 284652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8" name="object 14"/>
          <p:cNvSpPr/>
          <p:nvPr/>
        </p:nvSpPr>
        <p:spPr>
          <a:xfrm>
            <a:off x="9353520" y="5362560"/>
            <a:ext cx="455760" cy="455760"/>
          </a:xfrm>
          <a:custGeom>
            <a:avLst/>
            <a:gdLst>
              <a:gd name="textAreaLeft" fmla="*/ 0 w 455760"/>
              <a:gd name="textAreaRight" fmla="*/ 457200 w 455760"/>
              <a:gd name="textAreaTop" fmla="*/ 0 h 455760"/>
              <a:gd name="textAreaBottom" fmla="*/ 457200 h 45576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9" name="object 16"/>
          <p:cNvSpPr/>
          <p:nvPr/>
        </p:nvSpPr>
        <p:spPr>
          <a:xfrm>
            <a:off x="9353520" y="5896080"/>
            <a:ext cx="179640" cy="179640"/>
          </a:xfrm>
          <a:custGeom>
            <a:avLst/>
            <a:gdLst>
              <a:gd name="textAreaLeft" fmla="*/ 0 w 179640"/>
              <a:gd name="textAreaRight" fmla="*/ 181080 w 179640"/>
              <a:gd name="textAreaTop" fmla="*/ 0 h 179640"/>
              <a:gd name="textAreaBottom" fmla="*/ 181080 h 17964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30" name="PlaceHolder 1"/>
          <p:cNvSpPr>
            <a:spLocks noGrp="1"/>
          </p:cNvSpPr>
          <p:nvPr>
            <p:ph type="title"/>
          </p:nvPr>
        </p:nvSpPr>
        <p:spPr>
          <a:xfrm>
            <a:off x="739800" y="829800"/>
            <a:ext cx="3908160" cy="116064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4250" spc="-1" strike="noStrike">
                <a:solidFill>
                  <a:schemeClr val="dk1"/>
                </a:solidFill>
                <a:latin typeface="Trebuchet MS"/>
              </a:rPr>
              <a:t>PROJECT</a:t>
            </a:r>
            <a:r>
              <a:rPr b="1" lang="en-US" sz="4250" spc="-86" strike="noStrike">
                <a:solidFill>
                  <a:schemeClr val="dk1"/>
                </a:solidFill>
                <a:latin typeface="Trebuchet MS"/>
              </a:rPr>
              <a:t> </a:t>
            </a:r>
            <a:r>
              <a:rPr b="1" lang="en-US" sz="4250" spc="15" strike="noStrike">
                <a:solidFill>
                  <a:schemeClr val="dk1"/>
                </a:solidFill>
                <a:latin typeface="Trebuchet MS"/>
              </a:rPr>
              <a:t>TITLE</a:t>
            </a:r>
            <a:endParaRPr b="0" lang="en-US" sz="4250" spc="-1" strike="noStrike">
              <a:solidFill>
                <a:srgbClr val="000000"/>
              </a:solidFill>
              <a:latin typeface="Arial"/>
            </a:endParaRPr>
          </a:p>
        </p:txBody>
      </p:sp>
      <p:grpSp>
        <p:nvGrpSpPr>
          <p:cNvPr id="131" name="object 18"/>
          <p:cNvGrpSpPr/>
          <p:nvPr/>
        </p:nvGrpSpPr>
        <p:grpSpPr>
          <a:xfrm>
            <a:off x="466560" y="6410160"/>
            <a:ext cx="3703680" cy="293760"/>
            <a:chOff x="466560" y="6410160"/>
            <a:chExt cx="3703680" cy="293760"/>
          </a:xfrm>
        </p:grpSpPr>
        <p:pic>
          <p:nvPicPr>
            <p:cNvPr id="132" name="object 19" descr=""/>
            <p:cNvPicPr/>
            <p:nvPr/>
          </p:nvPicPr>
          <p:blipFill>
            <a:blip r:embed="rId1"/>
            <a:stretch/>
          </p:blipFill>
          <p:spPr>
            <a:xfrm>
              <a:off x="676440" y="6467400"/>
              <a:ext cx="2141640" cy="198720"/>
            </a:xfrm>
            <a:prstGeom prst="rect">
              <a:avLst/>
            </a:prstGeom>
            <a:ln w="0">
              <a:noFill/>
            </a:ln>
          </p:spPr>
        </p:pic>
        <p:pic>
          <p:nvPicPr>
            <p:cNvPr id="133" name="object 20" descr=""/>
            <p:cNvPicPr/>
            <p:nvPr/>
          </p:nvPicPr>
          <p:blipFill>
            <a:blip r:embed="rId2"/>
            <a:stretch/>
          </p:blipFill>
          <p:spPr>
            <a:xfrm>
              <a:off x="466560" y="6410160"/>
              <a:ext cx="3703680" cy="293760"/>
            </a:xfrm>
            <a:prstGeom prst="rect">
              <a:avLst/>
            </a:prstGeom>
            <a:ln w="0">
              <a:noFill/>
            </a:ln>
          </p:spPr>
        </p:pic>
      </p:grpSp>
      <p:sp>
        <p:nvSpPr>
          <p:cNvPr id="134" name="PlaceHolder 2"/>
          <p:cNvSpPr>
            <a:spLocks noGrp="1"/>
          </p:cNvSpPr>
          <p:nvPr>
            <p:ph type="sldNum" idx="23"/>
          </p:nvPr>
        </p:nvSpPr>
        <p:spPr>
          <a:xfrm>
            <a:off x="11353320" y="6473160"/>
            <a:ext cx="149760" cy="398340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1" strike="noStrike">
                <a:solidFill>
                  <a:srgbClr val="2d936b"/>
                </a:solidFill>
                <a:latin typeface="Trebuchet MS"/>
              </a:defRPr>
            </a:lvl1pPr>
          </a:lstStyle>
          <a:p>
            <a:pPr marL="38160" indent="0" defTabSz="914400">
              <a:lnSpc>
                <a:spcPct val="100000"/>
              </a:lnSpc>
              <a:spcBef>
                <a:spcPts val="54"/>
              </a:spcBef>
              <a:buNone/>
              <a:tabLst>
                <a:tab algn="l" pos="0"/>
              </a:tabLst>
            </a:pPr>
            <a:fld id="{70E6D104-FF4C-46E2-BCE7-359A5062436E}" type="slidenum">
              <a:rPr b="0" lang="en-US" sz="1100" spc="1"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135" name=""/>
          <p:cNvSpPr/>
          <p:nvPr/>
        </p:nvSpPr>
        <p:spPr>
          <a:xfrm>
            <a:off x="1600200" y="2514600"/>
            <a:ext cx="8228880" cy="1370880"/>
          </a:xfrm>
          <a:prstGeom prst="rect">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ctr">
              <a:lnSpc>
                <a:spcPct val="100000"/>
              </a:lnSpc>
            </a:pPr>
            <a:r>
              <a:rPr b="1" lang="en-US" sz="3600" spc="-1" strike="noStrike">
                <a:solidFill>
                  <a:srgbClr val="000000"/>
                </a:solidFill>
                <a:latin typeface="Arial"/>
              </a:rPr>
              <a:t>“</a:t>
            </a:r>
            <a:r>
              <a:rPr b="1" lang="en-US" sz="3600" spc="-1" strike="noStrike">
                <a:solidFill>
                  <a:srgbClr val="000000"/>
                </a:solidFill>
                <a:latin typeface="Arial"/>
              </a:rPr>
              <a:t>DESIGN AND DEVELOPMENT OF A DIGITAL PORTFOLIO WEBSITE”</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36" name="object 2"/>
          <p:cNvSpPr/>
          <p:nvPr/>
        </p:nvSpPr>
        <p:spPr>
          <a:xfrm>
            <a:off x="-228600" y="0"/>
            <a:ext cx="12480120" cy="6856560"/>
          </a:xfrm>
          <a:custGeom>
            <a:avLst/>
            <a:gdLst>
              <a:gd name="textAreaLeft" fmla="*/ 0 w 12480120"/>
              <a:gd name="textAreaRight" fmla="*/ 12481560 w 12480120"/>
              <a:gd name="textAreaTop" fmla="*/ 0 h 6856560"/>
              <a:gd name="textAreaBottom" fmla="*/ 6858000 h 685656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grpSp>
        <p:nvGrpSpPr>
          <p:cNvPr id="137" name="object 3"/>
          <p:cNvGrpSpPr/>
          <p:nvPr/>
        </p:nvGrpSpPr>
        <p:grpSpPr>
          <a:xfrm>
            <a:off x="7448760" y="0"/>
            <a:ext cx="4742280" cy="6857280"/>
            <a:chOff x="7448760" y="0"/>
            <a:chExt cx="4742280" cy="6857280"/>
          </a:xfrm>
        </p:grpSpPr>
        <p:sp>
          <p:nvSpPr>
            <p:cNvPr id="138" name="object 4"/>
            <p:cNvSpPr/>
            <p:nvPr/>
          </p:nvSpPr>
          <p:spPr>
            <a:xfrm>
              <a:off x="9377280" y="4680"/>
              <a:ext cx="1217160" cy="6852240"/>
            </a:xfrm>
            <a:custGeom>
              <a:avLst/>
              <a:gdLst>
                <a:gd name="textAreaLeft" fmla="*/ 0 w 1217160"/>
                <a:gd name="textAreaRight" fmla="*/ 1218600 w 1217160"/>
                <a:gd name="textAreaTop" fmla="*/ 0 h 6852240"/>
                <a:gd name="textAreaBottom" fmla="*/ 6853680 h 685224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39" name="object 5"/>
            <p:cNvSpPr/>
            <p:nvPr/>
          </p:nvSpPr>
          <p:spPr>
            <a:xfrm>
              <a:off x="7448760" y="3695040"/>
              <a:ext cx="4741920" cy="3162240"/>
            </a:xfrm>
            <a:custGeom>
              <a:avLst/>
              <a:gdLst>
                <a:gd name="textAreaLeft" fmla="*/ 0 w 4741920"/>
                <a:gd name="textAreaRight" fmla="*/ 4743360 w 4741920"/>
                <a:gd name="textAreaTop" fmla="*/ 0 h 3162240"/>
                <a:gd name="textAreaBottom" fmla="*/ 3163680 h 316224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40" name="object 6"/>
            <p:cNvSpPr/>
            <p:nvPr/>
          </p:nvSpPr>
          <p:spPr>
            <a:xfrm>
              <a:off x="9182160" y="0"/>
              <a:ext cx="3008520" cy="6856560"/>
            </a:xfrm>
            <a:custGeom>
              <a:avLst/>
              <a:gdLst>
                <a:gd name="textAreaLeft" fmla="*/ 0 w 3008520"/>
                <a:gd name="textAreaRight" fmla="*/ 3009960 w 3008520"/>
                <a:gd name="textAreaTop" fmla="*/ 0 h 6856560"/>
                <a:gd name="textAreaBottom" fmla="*/ 6858000 h 685656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41" name="object 7"/>
            <p:cNvSpPr/>
            <p:nvPr/>
          </p:nvSpPr>
          <p:spPr>
            <a:xfrm>
              <a:off x="9603000" y="0"/>
              <a:ext cx="2588040" cy="6856560"/>
            </a:xfrm>
            <a:custGeom>
              <a:avLst/>
              <a:gdLst>
                <a:gd name="textAreaLeft" fmla="*/ 0 w 2588040"/>
                <a:gd name="textAreaRight" fmla="*/ 2589480 w 2588040"/>
                <a:gd name="textAreaTop" fmla="*/ 0 h 6856560"/>
                <a:gd name="textAreaBottom" fmla="*/ 6858000 h 685656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42" name="object 8"/>
            <p:cNvSpPr/>
            <p:nvPr/>
          </p:nvSpPr>
          <p:spPr>
            <a:xfrm>
              <a:off x="8934480" y="3048120"/>
              <a:ext cx="3256200" cy="3808440"/>
            </a:xfrm>
            <a:custGeom>
              <a:avLst/>
              <a:gdLst>
                <a:gd name="textAreaLeft" fmla="*/ 0 w 3256200"/>
                <a:gd name="textAreaRight" fmla="*/ 3257640 w 3256200"/>
                <a:gd name="textAreaTop" fmla="*/ 0 h 3808440"/>
                <a:gd name="textAreaBottom" fmla="*/ 3809880 h 380844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43" name="object 9"/>
            <p:cNvSpPr/>
            <p:nvPr/>
          </p:nvSpPr>
          <p:spPr>
            <a:xfrm>
              <a:off x="9338040" y="0"/>
              <a:ext cx="2853000" cy="6856560"/>
            </a:xfrm>
            <a:custGeom>
              <a:avLst/>
              <a:gdLst>
                <a:gd name="textAreaLeft" fmla="*/ 0 w 2853000"/>
                <a:gd name="textAreaRight" fmla="*/ 2854440 w 2853000"/>
                <a:gd name="textAreaTop" fmla="*/ 0 h 6856560"/>
                <a:gd name="textAreaBottom" fmla="*/ 6858000 h 685656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44" name="object 10"/>
            <p:cNvSpPr/>
            <p:nvPr/>
          </p:nvSpPr>
          <p:spPr>
            <a:xfrm>
              <a:off x="10896480" y="0"/>
              <a:ext cx="1293840" cy="6856560"/>
            </a:xfrm>
            <a:custGeom>
              <a:avLst/>
              <a:gdLst>
                <a:gd name="textAreaLeft" fmla="*/ 0 w 1293840"/>
                <a:gd name="textAreaRight" fmla="*/ 1295280 w 1293840"/>
                <a:gd name="textAreaTop" fmla="*/ 0 h 6856560"/>
                <a:gd name="textAreaBottom" fmla="*/ 6858000 h 685656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45" name="object 11"/>
            <p:cNvSpPr/>
            <p:nvPr/>
          </p:nvSpPr>
          <p:spPr>
            <a:xfrm>
              <a:off x="10936080" y="0"/>
              <a:ext cx="1254600" cy="6856560"/>
            </a:xfrm>
            <a:custGeom>
              <a:avLst/>
              <a:gdLst>
                <a:gd name="textAreaLeft" fmla="*/ 0 w 1254600"/>
                <a:gd name="textAreaRight" fmla="*/ 1256040 w 1254600"/>
                <a:gd name="textAreaTop" fmla="*/ 0 h 6856560"/>
                <a:gd name="textAreaBottom" fmla="*/ 6858000 h 685656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46" name="object 12"/>
            <p:cNvSpPr/>
            <p:nvPr/>
          </p:nvSpPr>
          <p:spPr>
            <a:xfrm>
              <a:off x="10372680" y="3591000"/>
              <a:ext cx="1818000" cy="3265560"/>
            </a:xfrm>
            <a:custGeom>
              <a:avLst/>
              <a:gdLst>
                <a:gd name="textAreaLeft" fmla="*/ 0 w 1818000"/>
                <a:gd name="textAreaRight" fmla="*/ 1819440 w 1818000"/>
                <a:gd name="textAreaTop" fmla="*/ 0 h 3265560"/>
                <a:gd name="textAreaBottom" fmla="*/ 3267000 h 326556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grpSp>
      <p:sp>
        <p:nvSpPr>
          <p:cNvPr id="147" name="object 13"/>
          <p:cNvSpPr/>
          <p:nvPr/>
        </p:nvSpPr>
        <p:spPr>
          <a:xfrm>
            <a:off x="0" y="4010040"/>
            <a:ext cx="446400" cy="2846520"/>
          </a:xfrm>
          <a:custGeom>
            <a:avLst/>
            <a:gdLst>
              <a:gd name="textAreaLeft" fmla="*/ 0 w 446400"/>
              <a:gd name="textAreaRight" fmla="*/ 447840 w 446400"/>
              <a:gd name="textAreaTop" fmla="*/ 0 h 2846520"/>
              <a:gd name="textAreaBottom" fmla="*/ 2847960 h 284652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48" name="object 14"/>
          <p:cNvSpPr/>
          <p:nvPr/>
        </p:nvSpPr>
        <p:spPr>
          <a:xfrm>
            <a:off x="752400" y="6486120"/>
            <a:ext cx="1772280" cy="323640"/>
          </a:xfrm>
          <a:prstGeom prst="rect">
            <a:avLst/>
          </a:prstGeom>
          <a:noFill/>
          <a:ln w="0">
            <a:noFill/>
          </a:ln>
        </p:spPr>
        <p:style>
          <a:lnRef idx="0"/>
          <a:fillRef idx="0"/>
          <a:effectRef idx="0"/>
          <a:fontRef idx="minor"/>
        </p:style>
        <p:txBody>
          <a:bodyPr lIns="0" rIns="0" tIns="0" bIns="0" anchor="t">
            <a:spAutoFit/>
          </a:bodyPr>
          <a:p>
            <a:pPr defTabSz="914400">
              <a:lnSpc>
                <a:spcPts val="1276"/>
              </a:lnSpc>
            </a:pPr>
            <a:r>
              <a:rPr b="0" lang="en-US" sz="1100" spc="9" strike="noStrike">
                <a:solidFill>
                  <a:srgbClr val="2d83c3"/>
                </a:solidFill>
                <a:latin typeface="Trebuchet MS"/>
              </a:rPr>
              <a:t>3/21/202</a:t>
            </a:r>
            <a:r>
              <a:rPr b="0" lang="en-US" sz="1100" spc="1" strike="noStrike">
                <a:solidFill>
                  <a:srgbClr val="2d83c3"/>
                </a:solidFill>
                <a:latin typeface="Trebuchet MS"/>
              </a:rPr>
              <a:t>4</a:t>
            </a:r>
            <a:r>
              <a:rPr b="0" lang="en-US" sz="1100" spc="-1" strike="noStrike">
                <a:solidFill>
                  <a:srgbClr val="2d83c3"/>
                </a:solidFill>
                <a:latin typeface="Trebuchet MS"/>
              </a:rPr>
              <a:t> </a:t>
            </a:r>
            <a:r>
              <a:rPr b="0" lang="en-US" sz="1100" spc="120" strike="noStrike">
                <a:solidFill>
                  <a:srgbClr val="2d83c3"/>
                </a:solidFill>
                <a:latin typeface="Trebuchet MS"/>
              </a:rPr>
              <a:t> </a:t>
            </a:r>
            <a:r>
              <a:rPr b="1" lang="en-US" sz="1100" spc="41" strike="noStrike">
                <a:solidFill>
                  <a:srgbClr val="2d83c3"/>
                </a:solidFill>
                <a:latin typeface="Trebuchet MS"/>
              </a:rPr>
              <a:t>A</a:t>
            </a:r>
            <a:r>
              <a:rPr b="1" lang="en-US" sz="1100" spc="4" strike="noStrike">
                <a:solidFill>
                  <a:srgbClr val="2d83c3"/>
                </a:solidFill>
                <a:latin typeface="Trebuchet MS"/>
              </a:rPr>
              <a:t>nnu</a:t>
            </a:r>
            <a:r>
              <a:rPr b="1" lang="en-US" sz="1100" spc="1"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24" strike="noStrike">
                <a:solidFill>
                  <a:srgbClr val="2d83c3"/>
                </a:solidFill>
                <a:latin typeface="Trebuchet MS"/>
              </a:rPr>
              <a:t>e</a:t>
            </a:r>
            <a:r>
              <a:rPr b="1" lang="en-US" sz="1100" spc="80" strike="noStrike">
                <a:solidFill>
                  <a:srgbClr val="2d83c3"/>
                </a:solidFill>
                <a:latin typeface="Trebuchet MS"/>
              </a:rPr>
              <a:t>v</a:t>
            </a:r>
            <a:r>
              <a:rPr b="1" lang="en-US" sz="1100" spc="-35" strike="noStrike">
                <a:solidFill>
                  <a:srgbClr val="2d83c3"/>
                </a:solidFill>
                <a:latin typeface="Trebuchet MS"/>
              </a:rPr>
              <a:t>i</a:t>
            </a:r>
            <a:r>
              <a:rPr b="1" lang="en-US" sz="1100" spc="24" strike="noStrike">
                <a:solidFill>
                  <a:srgbClr val="2d83c3"/>
                </a:solidFill>
                <a:latin typeface="Trebuchet MS"/>
              </a:rPr>
              <a:t>e</a:t>
            </a:r>
            <a:r>
              <a:rPr b="1" lang="en-US" sz="1100" spc="4" strike="noStrike">
                <a:solidFill>
                  <a:srgbClr val="2d83c3"/>
                </a:solidFill>
                <a:latin typeface="Trebuchet MS"/>
              </a:rPr>
              <a:t>w</a:t>
            </a:r>
            <a:endParaRPr b="0" lang="en-US" sz="1100" spc="-1" strike="noStrike">
              <a:solidFill>
                <a:srgbClr val="000000"/>
              </a:solidFill>
              <a:latin typeface="Arial"/>
            </a:endParaRPr>
          </a:p>
        </p:txBody>
      </p:sp>
      <p:sp>
        <p:nvSpPr>
          <p:cNvPr id="149" name="object 15"/>
          <p:cNvSpPr/>
          <p:nvPr/>
        </p:nvSpPr>
        <p:spPr>
          <a:xfrm>
            <a:off x="7362720" y="447840"/>
            <a:ext cx="360360" cy="360360"/>
          </a:xfrm>
          <a:custGeom>
            <a:avLst/>
            <a:gdLst>
              <a:gd name="textAreaLeft" fmla="*/ 0 w 360360"/>
              <a:gd name="textAreaRight" fmla="*/ 361800 w 360360"/>
              <a:gd name="textAreaTop" fmla="*/ 0 h 360360"/>
              <a:gd name="textAreaBottom" fmla="*/ 361800 h 360360"/>
            </a:gdLst>
            <a:ah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50" name="object 16"/>
          <p:cNvSpPr/>
          <p:nvPr/>
        </p:nvSpPr>
        <p:spPr>
          <a:xfrm>
            <a:off x="11010960" y="5610240"/>
            <a:ext cx="646200" cy="646200"/>
          </a:xfrm>
          <a:custGeom>
            <a:avLst/>
            <a:gdLst>
              <a:gd name="textAreaLeft" fmla="*/ 0 w 646200"/>
              <a:gd name="textAreaRight" fmla="*/ 647640 w 646200"/>
              <a:gd name="textAreaTop" fmla="*/ 0 h 646200"/>
              <a:gd name="textAreaBottom" fmla="*/ 647640 h 646200"/>
            </a:gdLst>
            <a:ah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pic>
        <p:nvPicPr>
          <p:cNvPr id="151" name="object 17" descr=""/>
          <p:cNvPicPr/>
          <p:nvPr/>
        </p:nvPicPr>
        <p:blipFill>
          <a:blip r:embed="rId1"/>
          <a:stretch/>
        </p:blipFill>
        <p:spPr>
          <a:xfrm>
            <a:off x="10686960" y="6134040"/>
            <a:ext cx="246240" cy="246240"/>
          </a:xfrm>
          <a:prstGeom prst="rect">
            <a:avLst/>
          </a:prstGeom>
          <a:ln w="0">
            <a:noFill/>
          </a:ln>
        </p:spPr>
      </p:pic>
      <p:grpSp>
        <p:nvGrpSpPr>
          <p:cNvPr id="152" name="object 18"/>
          <p:cNvGrpSpPr/>
          <p:nvPr/>
        </p:nvGrpSpPr>
        <p:grpSpPr>
          <a:xfrm>
            <a:off x="47520" y="3819600"/>
            <a:ext cx="4122720" cy="3008520"/>
            <a:chOff x="47520" y="3819600"/>
            <a:chExt cx="4122720" cy="3008520"/>
          </a:xfrm>
        </p:grpSpPr>
        <p:pic>
          <p:nvPicPr>
            <p:cNvPr id="153" name="object 19" descr=""/>
            <p:cNvPicPr/>
            <p:nvPr/>
          </p:nvPicPr>
          <p:blipFill>
            <a:blip r:embed="rId2"/>
            <a:stretch/>
          </p:blipFill>
          <p:spPr>
            <a:xfrm>
              <a:off x="466560" y="6410160"/>
              <a:ext cx="3703680" cy="293760"/>
            </a:xfrm>
            <a:prstGeom prst="rect">
              <a:avLst/>
            </a:prstGeom>
            <a:ln w="0">
              <a:noFill/>
            </a:ln>
          </p:spPr>
        </p:pic>
        <p:pic>
          <p:nvPicPr>
            <p:cNvPr id="154" name="object 20" descr=""/>
            <p:cNvPicPr/>
            <p:nvPr/>
          </p:nvPicPr>
          <p:blipFill>
            <a:blip r:embed="rId3"/>
            <a:stretch/>
          </p:blipFill>
          <p:spPr>
            <a:xfrm>
              <a:off x="47520" y="3819600"/>
              <a:ext cx="1731960" cy="3008520"/>
            </a:xfrm>
            <a:prstGeom prst="rect">
              <a:avLst/>
            </a:prstGeom>
            <a:ln w="0">
              <a:noFill/>
            </a:ln>
          </p:spPr>
        </p:pic>
      </p:grpSp>
      <p:sp>
        <p:nvSpPr>
          <p:cNvPr id="155" name="PlaceHolder 1"/>
          <p:cNvSpPr>
            <a:spLocks noGrp="1"/>
          </p:cNvSpPr>
          <p:nvPr>
            <p:ph type="title"/>
          </p:nvPr>
        </p:nvSpPr>
        <p:spPr>
          <a:xfrm>
            <a:off x="685800" y="445320"/>
            <a:ext cx="2584440" cy="92556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US" sz="4800" spc="15" strike="noStrike">
                <a:solidFill>
                  <a:schemeClr val="dk1"/>
                </a:solidFill>
                <a:latin typeface="Trebuchet MS"/>
              </a:rPr>
              <a:t>A</a:t>
            </a:r>
            <a:r>
              <a:rPr b="1" lang="en-US" sz="4800" spc="-7" strike="noStrike">
                <a:solidFill>
                  <a:schemeClr val="dk1"/>
                </a:solidFill>
                <a:latin typeface="Trebuchet MS"/>
              </a:rPr>
              <a:t>G</a:t>
            </a:r>
            <a:r>
              <a:rPr b="1" lang="en-US" sz="4800" spc="-35" strike="noStrike">
                <a:solidFill>
                  <a:schemeClr val="dk1"/>
                </a:solidFill>
                <a:latin typeface="Trebuchet MS"/>
              </a:rPr>
              <a:t>E</a:t>
            </a:r>
            <a:r>
              <a:rPr b="1" lang="en-US" sz="4800" spc="4" strike="noStrike">
                <a:solidFill>
                  <a:schemeClr val="dk1"/>
                </a:solidFill>
                <a:latin typeface="Trebuchet MS"/>
              </a:rPr>
              <a:t>N</a:t>
            </a:r>
            <a:r>
              <a:rPr b="1" lang="en-US" sz="4800" spc="-1" strike="noStrike">
                <a:solidFill>
                  <a:schemeClr val="dk1"/>
                </a:solidFill>
                <a:latin typeface="Trebuchet MS"/>
              </a:rPr>
              <a:t>DA</a:t>
            </a:r>
            <a:endParaRPr b="0" lang="en-US" sz="4800" spc="-1" strike="noStrike">
              <a:solidFill>
                <a:srgbClr val="000000"/>
              </a:solidFill>
              <a:latin typeface="Arial"/>
            </a:endParaRPr>
          </a:p>
        </p:txBody>
      </p:sp>
      <p:sp>
        <p:nvSpPr>
          <p:cNvPr id="156" name="PlaceHolder 2"/>
          <p:cNvSpPr>
            <a:spLocks noGrp="1"/>
          </p:cNvSpPr>
          <p:nvPr>
            <p:ph type="sldNum" idx="24"/>
          </p:nvPr>
        </p:nvSpPr>
        <p:spPr>
          <a:xfrm>
            <a:off x="11353320" y="6473160"/>
            <a:ext cx="149760" cy="398340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1" strike="noStrike">
                <a:solidFill>
                  <a:srgbClr val="2d936b"/>
                </a:solidFill>
                <a:latin typeface="Trebuchet MS"/>
              </a:defRPr>
            </a:lvl1pPr>
          </a:lstStyle>
          <a:p>
            <a:pPr marL="38160" indent="0" defTabSz="914400">
              <a:lnSpc>
                <a:spcPct val="100000"/>
              </a:lnSpc>
              <a:spcBef>
                <a:spcPts val="54"/>
              </a:spcBef>
              <a:buNone/>
              <a:tabLst>
                <a:tab algn="l" pos="0"/>
              </a:tabLst>
            </a:pPr>
            <a:fld id="{C7853CB2-3252-430F-9C88-6A9E4ECDE4DA}" type="slidenum">
              <a:rPr b="0" lang="en-US" sz="1100" spc="1"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157" name="TextBox 22"/>
          <p:cNvSpPr/>
          <p:nvPr/>
        </p:nvSpPr>
        <p:spPr>
          <a:xfrm>
            <a:off x="2509920" y="1041480"/>
            <a:ext cx="5027760" cy="47862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US" sz="2800" spc="-1" strike="noStrike">
              <a:solidFill>
                <a:srgbClr val="000000"/>
              </a:solidFill>
              <a:latin typeface="Arial"/>
            </a:endParaRPr>
          </a:p>
          <a:p>
            <a:pPr marL="216000" indent="-216000" defTabSz="914400">
              <a:lnSpc>
                <a:spcPct val="100000"/>
              </a:lnSpc>
              <a:buClr>
                <a:srgbClr val="0d0d0d"/>
              </a:buClr>
              <a:buFont typeface="Calibri"/>
              <a:buAutoNum type="arabicPeriod"/>
            </a:pPr>
            <a:r>
              <a:rPr b="0" lang="en-US" sz="2800" spc="-1" strike="noStrike">
                <a:solidFill>
                  <a:srgbClr val="0d0d0d"/>
                </a:solidFill>
                <a:latin typeface="Times New Roman"/>
              </a:rPr>
              <a:t>Problem Statement</a:t>
            </a:r>
            <a:endParaRPr b="0" lang="en-US" sz="2800" spc="-1" strike="noStrike">
              <a:solidFill>
                <a:srgbClr val="000000"/>
              </a:solidFill>
              <a:latin typeface="Arial"/>
            </a:endParaRPr>
          </a:p>
          <a:p>
            <a:pPr marL="216000" indent="-216000" defTabSz="914400">
              <a:lnSpc>
                <a:spcPct val="100000"/>
              </a:lnSpc>
              <a:buClr>
                <a:srgbClr val="0d0d0d"/>
              </a:buClr>
              <a:buFont typeface="Calibri"/>
              <a:buAutoNum type="arabicPeriod"/>
            </a:pPr>
            <a:r>
              <a:rPr b="0" lang="en-US" sz="2800" spc="-1" strike="noStrike">
                <a:solidFill>
                  <a:srgbClr val="0d0d0d"/>
                </a:solidFill>
                <a:latin typeface="Times New Roman"/>
              </a:rPr>
              <a:t>Project Overview</a:t>
            </a:r>
            <a:endParaRPr b="0" lang="en-US" sz="2800" spc="-1" strike="noStrike">
              <a:solidFill>
                <a:srgbClr val="000000"/>
              </a:solidFill>
              <a:latin typeface="Arial"/>
            </a:endParaRPr>
          </a:p>
          <a:p>
            <a:pPr marL="216000" indent="-216000" defTabSz="914400">
              <a:lnSpc>
                <a:spcPct val="100000"/>
              </a:lnSpc>
              <a:buClr>
                <a:srgbClr val="0d0d0d"/>
              </a:buClr>
              <a:buFont typeface="Calibri"/>
              <a:buAutoNum type="arabicPeriod"/>
            </a:pPr>
            <a:r>
              <a:rPr b="0" lang="en-US" sz="2800" spc="-1" strike="noStrike">
                <a:solidFill>
                  <a:srgbClr val="0d0d0d"/>
                </a:solidFill>
                <a:latin typeface="Times New Roman"/>
              </a:rPr>
              <a:t>End Users</a:t>
            </a:r>
            <a:endParaRPr b="0" lang="en-US" sz="2800" spc="-1" strike="noStrike">
              <a:solidFill>
                <a:srgbClr val="000000"/>
              </a:solidFill>
              <a:latin typeface="Arial"/>
            </a:endParaRPr>
          </a:p>
          <a:p>
            <a:pPr marL="216000" indent="-216000" defTabSz="914400">
              <a:lnSpc>
                <a:spcPct val="100000"/>
              </a:lnSpc>
              <a:buClr>
                <a:srgbClr val="0d0d0d"/>
              </a:buClr>
              <a:buFont typeface="Calibri"/>
              <a:buAutoNum type="arabicPeriod"/>
            </a:pPr>
            <a:r>
              <a:rPr b="0" lang="en-US" sz="2800" spc="-1" strike="noStrike">
                <a:solidFill>
                  <a:srgbClr val="0d0d0d"/>
                </a:solidFill>
                <a:latin typeface="Times New Roman"/>
              </a:rPr>
              <a:t>Tools and Technologies</a:t>
            </a:r>
            <a:endParaRPr b="0" lang="en-US" sz="2800" spc="-1" strike="noStrike">
              <a:solidFill>
                <a:srgbClr val="000000"/>
              </a:solidFill>
              <a:latin typeface="Arial"/>
            </a:endParaRPr>
          </a:p>
          <a:p>
            <a:pPr marL="216000" indent="-216000" defTabSz="914400">
              <a:lnSpc>
                <a:spcPct val="100000"/>
              </a:lnSpc>
              <a:buClr>
                <a:srgbClr val="0d0d0d"/>
              </a:buClr>
              <a:buFont typeface="Calibri"/>
              <a:buAutoNum type="arabicPeriod"/>
            </a:pPr>
            <a:r>
              <a:rPr b="0" lang="en-US" sz="2800" spc="-1" strike="noStrike">
                <a:solidFill>
                  <a:srgbClr val="0d0d0d"/>
                </a:solidFill>
                <a:latin typeface="Times New Roman"/>
              </a:rPr>
              <a:t>Portfolio design and Layout</a:t>
            </a:r>
            <a:endParaRPr b="0" lang="en-US" sz="2800" spc="-1" strike="noStrike">
              <a:solidFill>
                <a:srgbClr val="000000"/>
              </a:solidFill>
              <a:latin typeface="Arial"/>
            </a:endParaRPr>
          </a:p>
          <a:p>
            <a:pPr marL="216000" indent="-216000" defTabSz="914400">
              <a:lnSpc>
                <a:spcPct val="100000"/>
              </a:lnSpc>
              <a:buClr>
                <a:srgbClr val="0d0d0d"/>
              </a:buClr>
              <a:buFont typeface="Calibri"/>
              <a:buAutoNum type="arabicPeriod"/>
            </a:pPr>
            <a:r>
              <a:rPr b="0" lang="en-US" sz="2800" spc="-1" strike="noStrike">
                <a:solidFill>
                  <a:srgbClr val="0d0d0d"/>
                </a:solidFill>
                <a:latin typeface="Times New Roman"/>
              </a:rPr>
              <a:t>Features and Functionality</a:t>
            </a:r>
            <a:endParaRPr b="0" lang="en-US" sz="2800" spc="-1" strike="noStrike">
              <a:solidFill>
                <a:srgbClr val="000000"/>
              </a:solidFill>
              <a:latin typeface="Arial"/>
            </a:endParaRPr>
          </a:p>
          <a:p>
            <a:pPr marL="216000" indent="-216000" defTabSz="914400">
              <a:lnSpc>
                <a:spcPct val="100000"/>
              </a:lnSpc>
              <a:buClr>
                <a:srgbClr val="0d0d0d"/>
              </a:buClr>
              <a:buFont typeface="Calibri"/>
              <a:buAutoNum type="arabicPeriod"/>
            </a:pPr>
            <a:r>
              <a:rPr b="0" lang="en-US" sz="2800" spc="-1" strike="noStrike">
                <a:solidFill>
                  <a:srgbClr val="0d0d0d"/>
                </a:solidFill>
                <a:latin typeface="Times New Roman"/>
              </a:rPr>
              <a:t>Results and Screenshots</a:t>
            </a:r>
            <a:endParaRPr b="0" lang="en-US" sz="2800" spc="-1" strike="noStrike">
              <a:solidFill>
                <a:srgbClr val="000000"/>
              </a:solidFill>
              <a:latin typeface="Arial"/>
            </a:endParaRPr>
          </a:p>
          <a:p>
            <a:pPr marL="216000" indent="-216000" defTabSz="914400">
              <a:lnSpc>
                <a:spcPct val="100000"/>
              </a:lnSpc>
              <a:buClr>
                <a:srgbClr val="0d0d0d"/>
              </a:buClr>
              <a:buFont typeface="Calibri"/>
              <a:buAutoNum type="arabicPeriod"/>
            </a:pPr>
            <a:r>
              <a:rPr b="0" lang="en-US" sz="2800" spc="-1" strike="noStrike">
                <a:solidFill>
                  <a:srgbClr val="0d0d0d"/>
                </a:solidFill>
                <a:latin typeface="Times New Roman"/>
              </a:rPr>
              <a:t>Conclusion</a:t>
            </a:r>
            <a:endParaRPr b="0" lang="en-US" sz="2800" spc="-1" strike="noStrike">
              <a:solidFill>
                <a:srgbClr val="000000"/>
              </a:solidFill>
              <a:latin typeface="Arial"/>
            </a:endParaRPr>
          </a:p>
          <a:p>
            <a:pPr marL="216000" indent="-216000" defTabSz="914400">
              <a:lnSpc>
                <a:spcPct val="100000"/>
              </a:lnSpc>
              <a:buClr>
                <a:srgbClr val="0d0d0d"/>
              </a:buClr>
              <a:buFont typeface="Calibri"/>
              <a:buAutoNum type="arabicPeriod"/>
            </a:pPr>
            <a:r>
              <a:rPr b="0" lang="en-US" sz="2800" spc="-1" strike="noStrike">
                <a:solidFill>
                  <a:srgbClr val="0d0d0d"/>
                </a:solidFill>
                <a:latin typeface="Times New Roman"/>
              </a:rPr>
              <a:t>Github Link</a:t>
            </a:r>
            <a:endParaRPr b="0" lang="en-US" sz="2800" spc="-1" strike="noStrike">
              <a:solidFill>
                <a:srgbClr val="000000"/>
              </a:solidFill>
              <a:latin typeface="Arial"/>
            </a:endParaRPr>
          </a:p>
          <a:p>
            <a:pPr defTabSz="914400">
              <a:lnSpc>
                <a:spcPct val="100000"/>
              </a:lnSpc>
            </a:pP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8" name="object 1"/>
          <p:cNvGrpSpPr/>
          <p:nvPr/>
        </p:nvGrpSpPr>
        <p:grpSpPr>
          <a:xfrm>
            <a:off x="7991640" y="2933640"/>
            <a:ext cx="2760840" cy="3256200"/>
            <a:chOff x="7991640" y="2933640"/>
            <a:chExt cx="2760840" cy="3256200"/>
          </a:xfrm>
        </p:grpSpPr>
        <p:sp>
          <p:nvSpPr>
            <p:cNvPr id="159" name="object 21"/>
            <p:cNvSpPr/>
            <p:nvPr/>
          </p:nvSpPr>
          <p:spPr>
            <a:xfrm>
              <a:off x="9353520" y="5362560"/>
              <a:ext cx="455760" cy="455760"/>
            </a:xfrm>
            <a:custGeom>
              <a:avLst/>
              <a:gdLst>
                <a:gd name="textAreaLeft" fmla="*/ 0 w 455760"/>
                <a:gd name="textAreaRight" fmla="*/ 457200 w 455760"/>
                <a:gd name="textAreaTop" fmla="*/ 0 h 455760"/>
                <a:gd name="textAreaBottom" fmla="*/ 457200 h 45576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60" name="object 22"/>
            <p:cNvSpPr/>
            <p:nvPr/>
          </p:nvSpPr>
          <p:spPr>
            <a:xfrm>
              <a:off x="9353520" y="5896080"/>
              <a:ext cx="179640" cy="179640"/>
            </a:xfrm>
            <a:custGeom>
              <a:avLst/>
              <a:gdLst>
                <a:gd name="textAreaLeft" fmla="*/ 0 w 179640"/>
                <a:gd name="textAreaRight" fmla="*/ 181080 w 179640"/>
                <a:gd name="textAreaTop" fmla="*/ 0 h 179640"/>
                <a:gd name="textAreaBottom" fmla="*/ 181080 h 17964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pic>
          <p:nvPicPr>
            <p:cNvPr id="161" name="object 23" descr=""/>
            <p:cNvPicPr/>
            <p:nvPr/>
          </p:nvPicPr>
          <p:blipFill>
            <a:blip r:embed="rId1"/>
            <a:stretch/>
          </p:blipFill>
          <p:spPr>
            <a:xfrm>
              <a:off x="7991640" y="2933640"/>
              <a:ext cx="2760840" cy="3256200"/>
            </a:xfrm>
            <a:prstGeom prst="rect">
              <a:avLst/>
            </a:prstGeom>
            <a:ln w="0">
              <a:noFill/>
            </a:ln>
          </p:spPr>
        </p:pic>
      </p:grpSp>
      <p:sp>
        <p:nvSpPr>
          <p:cNvPr id="162" name="PlaceHolder 1"/>
          <p:cNvSpPr>
            <a:spLocks noGrp="1"/>
          </p:cNvSpPr>
          <p:nvPr>
            <p:ph type="title"/>
          </p:nvPr>
        </p:nvSpPr>
        <p:spPr>
          <a:xfrm>
            <a:off x="755280" y="385560"/>
            <a:ext cx="10679760" cy="75672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4250" spc="-21" strike="noStrike">
                <a:solidFill>
                  <a:schemeClr val="dk1"/>
                </a:solidFill>
                <a:latin typeface="Trebuchet MS"/>
              </a:rPr>
              <a:t>P</a:t>
            </a:r>
            <a:r>
              <a:rPr b="1" lang="en-US" sz="4250" spc="4" strike="noStrike">
                <a:solidFill>
                  <a:schemeClr val="dk1"/>
                </a:solidFill>
                <a:latin typeface="Trebuchet MS"/>
              </a:rPr>
              <a:t>ROB</a:t>
            </a:r>
            <a:r>
              <a:rPr b="1" lang="en-US" sz="4250" spc="43" strike="noStrike">
                <a:solidFill>
                  <a:schemeClr val="dk1"/>
                </a:solidFill>
                <a:latin typeface="Trebuchet MS"/>
              </a:rPr>
              <a:t>L</a:t>
            </a:r>
            <a:r>
              <a:rPr b="1" lang="en-US" sz="4250" spc="-21" strike="noStrike">
                <a:solidFill>
                  <a:schemeClr val="dk1"/>
                </a:solidFill>
                <a:latin typeface="Trebuchet MS"/>
              </a:rPr>
              <a:t>E</a:t>
            </a:r>
            <a:r>
              <a:rPr b="1" lang="en-US" sz="4250" spc="9" strike="noStrike">
                <a:solidFill>
                  <a:schemeClr val="dk1"/>
                </a:solidFill>
                <a:latin typeface="Trebuchet MS"/>
              </a:rPr>
              <a:t>M</a:t>
            </a:r>
            <a:r>
              <a:rPr b="1" lang="en-US" sz="4250" spc="-1" strike="noStrike">
                <a:solidFill>
                  <a:schemeClr val="dk1"/>
                </a:solidFill>
                <a:latin typeface="Trebuchet MS"/>
              </a:rPr>
              <a:t>	</a:t>
            </a:r>
            <a:r>
              <a:rPr b="1" lang="en-US" sz="4250" spc="1" strike="noStrike">
                <a:solidFill>
                  <a:schemeClr val="dk1"/>
                </a:solidFill>
                <a:latin typeface="Trebuchet MS"/>
              </a:rPr>
              <a:t>S</a:t>
            </a:r>
            <a:r>
              <a:rPr b="1" lang="en-US" sz="4250" spc="-372" strike="noStrike">
                <a:solidFill>
                  <a:schemeClr val="dk1"/>
                </a:solidFill>
                <a:latin typeface="Trebuchet MS"/>
              </a:rPr>
              <a:t>T</a:t>
            </a:r>
            <a:r>
              <a:rPr b="1" lang="en-US" sz="4250" spc="-375" strike="noStrike">
                <a:solidFill>
                  <a:schemeClr val="dk1"/>
                </a:solidFill>
                <a:latin typeface="Trebuchet MS"/>
              </a:rPr>
              <a:t>A</a:t>
            </a:r>
            <a:r>
              <a:rPr b="1" lang="en-US" sz="4250" spc="4" strike="noStrike">
                <a:solidFill>
                  <a:schemeClr val="dk1"/>
                </a:solidFill>
                <a:latin typeface="Trebuchet MS"/>
              </a:rPr>
              <a:t>T</a:t>
            </a:r>
            <a:r>
              <a:rPr b="1" lang="en-US" sz="4250" spc="-12" strike="noStrike">
                <a:solidFill>
                  <a:schemeClr val="dk1"/>
                </a:solidFill>
                <a:latin typeface="Trebuchet MS"/>
              </a:rPr>
              <a:t>E</a:t>
            </a:r>
            <a:r>
              <a:rPr b="1" lang="en-US" sz="4250" spc="-21" strike="noStrike">
                <a:solidFill>
                  <a:schemeClr val="dk1"/>
                </a:solidFill>
                <a:latin typeface="Trebuchet MS"/>
              </a:rPr>
              <a:t>ME</a:t>
            </a:r>
            <a:r>
              <a:rPr b="1" lang="en-US" sz="4250" spc="1" strike="noStrike">
                <a:solidFill>
                  <a:schemeClr val="dk1"/>
                </a:solidFill>
                <a:latin typeface="Trebuchet MS"/>
              </a:rPr>
              <a:t>NT</a:t>
            </a:r>
            <a:endParaRPr b="0" lang="en-US" sz="4250" spc="-1" strike="noStrike">
              <a:solidFill>
                <a:srgbClr val="000000"/>
              </a:solidFill>
              <a:latin typeface="Arial"/>
            </a:endParaRPr>
          </a:p>
        </p:txBody>
      </p:sp>
      <p:pic>
        <p:nvPicPr>
          <p:cNvPr id="163" name="object 25" descr=""/>
          <p:cNvPicPr/>
          <p:nvPr/>
        </p:nvPicPr>
        <p:blipFill>
          <a:blip r:embed="rId2"/>
          <a:stretch/>
        </p:blipFill>
        <p:spPr>
          <a:xfrm>
            <a:off x="676440" y="6467400"/>
            <a:ext cx="2141640" cy="198720"/>
          </a:xfrm>
          <a:prstGeom prst="rect">
            <a:avLst/>
          </a:prstGeom>
          <a:ln w="0">
            <a:noFill/>
          </a:ln>
        </p:spPr>
      </p:pic>
      <p:sp>
        <p:nvSpPr>
          <p:cNvPr id="164" name="PlaceHolder 2"/>
          <p:cNvSpPr>
            <a:spLocks noGrp="1"/>
          </p:cNvSpPr>
          <p:nvPr>
            <p:ph type="sldNum" idx="25"/>
          </p:nvPr>
        </p:nvSpPr>
        <p:spPr>
          <a:xfrm>
            <a:off x="685800" y="1509480"/>
            <a:ext cx="7381080" cy="420480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1" strike="noStrike">
                <a:solidFill>
                  <a:srgbClr val="000000"/>
                </a:solidFill>
                <a:latin typeface="Times New Roman"/>
              </a:defRPr>
            </a:lvl1pPr>
          </a:lstStyle>
          <a:p>
            <a:pPr marL="38160" indent="0" defTabSz="914400">
              <a:lnSpc>
                <a:spcPct val="100000"/>
              </a:lnSpc>
              <a:spcBef>
                <a:spcPts val="54"/>
              </a:spcBef>
              <a:buNone/>
              <a:tabLst>
                <a:tab algn="l" pos="0"/>
              </a:tabLst>
            </a:pPr>
            <a:endParaRPr b="0" lang="en-US" sz="1100" spc="-1" strike="noStrike">
              <a:solidFill>
                <a:srgbClr val="000000"/>
              </a:solidFill>
              <a:latin typeface="Times New Roman"/>
            </a:endParaRPr>
          </a:p>
          <a:p>
            <a:pPr marL="38160" indent="0" defTabSz="914400">
              <a:lnSpc>
                <a:spcPct val="100000"/>
              </a:lnSpc>
              <a:spcBef>
                <a:spcPts val="54"/>
              </a:spcBef>
              <a:buNone/>
              <a:tabLst>
                <a:tab algn="l" pos="0"/>
              </a:tabLst>
            </a:pPr>
            <a:endParaRPr b="0" lang="en-US" sz="1100" spc="-1" strike="noStrike">
              <a:solidFill>
                <a:srgbClr val="000000"/>
              </a:solidFill>
              <a:latin typeface="Times New Roman"/>
            </a:endParaRPr>
          </a:p>
          <a:p>
            <a:pPr marL="38160" indent="0" algn="just" defTabSz="914400">
              <a:lnSpc>
                <a:spcPct val="100000"/>
              </a:lnSpc>
              <a:spcBef>
                <a:spcPts val="1191"/>
              </a:spcBef>
              <a:spcAft>
                <a:spcPts val="992"/>
              </a:spcAft>
              <a:buNone/>
              <a:tabLst>
                <a:tab algn="l" pos="0"/>
              </a:tabLst>
            </a:pPr>
            <a:r>
              <a:rPr b="0" lang="en-US" sz="1000" spc="1" strike="noStrike">
                <a:solidFill>
                  <a:srgbClr val="2d936b"/>
                </a:solidFill>
                <a:latin typeface="Trebuchet MS"/>
              </a:rPr>
              <a:t>     </a:t>
            </a:r>
            <a:r>
              <a:rPr b="0" lang="en-US" sz="2400" spc="1" strike="noStrike">
                <a:solidFill>
                  <a:srgbClr val="000000"/>
                </a:solidFill>
                <a:highlight>
                  <a:srgbClr val="ffffff"/>
                </a:highlight>
                <a:latin typeface="Trebuchet MS"/>
              </a:rPr>
              <a:t>In Today’s digital world, resumes and traditional profiles are not enough to showcase skills and projects effectively. Many students and freshers face difficulty in presenting their achievements, certifications, and Technical skills in a professional and interactive way. There is a need for a digital portfolio that acts as a personal website to highlight</a:t>
            </a:r>
            <a:r>
              <a:rPr b="1" lang="en-US" sz="2400" spc="1" strike="noStrike">
                <a:solidFill>
                  <a:srgbClr val="000000"/>
                </a:solidFill>
                <a:highlight>
                  <a:srgbClr val="ffffff"/>
                </a:highlight>
                <a:latin typeface="Trebuchet MS"/>
              </a:rPr>
              <a:t> </a:t>
            </a:r>
            <a:r>
              <a:rPr b="0" lang="en-US" sz="2400" spc="1" strike="noStrike">
                <a:solidFill>
                  <a:srgbClr val="000000"/>
                </a:solidFill>
                <a:highlight>
                  <a:srgbClr val="ffffff"/>
                </a:highlight>
                <a:latin typeface="Trebuchet MS"/>
              </a:rPr>
              <a:t>academic background, technical skills, projects, and contact details in an attractive and accessible format.</a:t>
            </a:r>
            <a:endParaRPr b="0" lang="en-US" sz="2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5" name="object 2"/>
          <p:cNvGrpSpPr/>
          <p:nvPr/>
        </p:nvGrpSpPr>
        <p:grpSpPr>
          <a:xfrm>
            <a:off x="8658360" y="2647800"/>
            <a:ext cx="3532320" cy="3808440"/>
            <a:chOff x="8658360" y="2647800"/>
            <a:chExt cx="3532320" cy="3808440"/>
          </a:xfrm>
        </p:grpSpPr>
        <p:sp>
          <p:nvSpPr>
            <p:cNvPr id="166" name="object 3"/>
            <p:cNvSpPr/>
            <p:nvPr/>
          </p:nvSpPr>
          <p:spPr>
            <a:xfrm>
              <a:off x="9353520" y="5362560"/>
              <a:ext cx="455760" cy="455760"/>
            </a:xfrm>
            <a:custGeom>
              <a:avLst/>
              <a:gdLst>
                <a:gd name="textAreaLeft" fmla="*/ 0 w 455760"/>
                <a:gd name="textAreaRight" fmla="*/ 457200 w 455760"/>
                <a:gd name="textAreaTop" fmla="*/ 0 h 455760"/>
                <a:gd name="textAreaBottom" fmla="*/ 457200 h 45576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67" name="object 4"/>
            <p:cNvSpPr/>
            <p:nvPr/>
          </p:nvSpPr>
          <p:spPr>
            <a:xfrm>
              <a:off x="9353520" y="5896080"/>
              <a:ext cx="179640" cy="179640"/>
            </a:xfrm>
            <a:custGeom>
              <a:avLst/>
              <a:gdLst>
                <a:gd name="textAreaLeft" fmla="*/ 0 w 179640"/>
                <a:gd name="textAreaRight" fmla="*/ 181080 w 179640"/>
                <a:gd name="textAreaTop" fmla="*/ 0 h 179640"/>
                <a:gd name="textAreaBottom" fmla="*/ 181080 h 17964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pic>
          <p:nvPicPr>
            <p:cNvPr id="168" name="object 5" descr=""/>
            <p:cNvPicPr/>
            <p:nvPr/>
          </p:nvPicPr>
          <p:blipFill>
            <a:blip r:embed="rId1"/>
            <a:stretch/>
          </p:blipFill>
          <p:spPr>
            <a:xfrm>
              <a:off x="8658360" y="2647800"/>
              <a:ext cx="3532320" cy="3808440"/>
            </a:xfrm>
            <a:prstGeom prst="rect">
              <a:avLst/>
            </a:prstGeom>
            <a:ln w="0">
              <a:noFill/>
            </a:ln>
          </p:spPr>
        </p:pic>
      </p:grpSp>
      <p:sp>
        <p:nvSpPr>
          <p:cNvPr id="169" name="PlaceHolder 1"/>
          <p:cNvSpPr>
            <a:spLocks noGrp="1"/>
          </p:cNvSpPr>
          <p:nvPr>
            <p:ph type="title"/>
          </p:nvPr>
        </p:nvSpPr>
        <p:spPr>
          <a:xfrm rot="62400">
            <a:off x="746280" y="850320"/>
            <a:ext cx="5891040" cy="92412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4250" spc="-1" strike="noStrike">
                <a:solidFill>
                  <a:schemeClr val="dk1"/>
                </a:solidFill>
                <a:latin typeface="Trebuchet MS"/>
              </a:rPr>
              <a:t>PROJECT</a:t>
            </a:r>
            <a:r>
              <a:rPr b="1" lang="en-US" sz="4250" spc="-1" strike="noStrike">
                <a:solidFill>
                  <a:schemeClr val="dk1"/>
                </a:solidFill>
                <a:latin typeface="Trebuchet MS"/>
              </a:rPr>
              <a:t>	</a:t>
            </a:r>
            <a:r>
              <a:rPr b="1" lang="en-US" sz="4250" spc="-21" strike="noStrike">
                <a:solidFill>
                  <a:schemeClr val="dk1"/>
                </a:solidFill>
                <a:latin typeface="Trebuchet MS"/>
              </a:rPr>
              <a:t>OVERVIEW</a:t>
            </a:r>
            <a:endParaRPr b="0" lang="en-US" sz="4250" spc="-1" strike="noStrike">
              <a:solidFill>
                <a:srgbClr val="000000"/>
              </a:solidFill>
              <a:latin typeface="Arial"/>
            </a:endParaRPr>
          </a:p>
        </p:txBody>
      </p:sp>
      <p:pic>
        <p:nvPicPr>
          <p:cNvPr id="170" name="object 8" descr=""/>
          <p:cNvPicPr/>
          <p:nvPr/>
        </p:nvPicPr>
        <p:blipFill>
          <a:blip r:embed="rId2"/>
          <a:stretch/>
        </p:blipFill>
        <p:spPr>
          <a:xfrm>
            <a:off x="676440" y="6467400"/>
            <a:ext cx="2141640" cy="198720"/>
          </a:xfrm>
          <a:prstGeom prst="rect">
            <a:avLst/>
          </a:prstGeom>
          <a:ln w="0">
            <a:noFill/>
          </a:ln>
        </p:spPr>
      </p:pic>
      <p:sp>
        <p:nvSpPr>
          <p:cNvPr id="171" name="PlaceHolder 2"/>
          <p:cNvSpPr>
            <a:spLocks noGrp="1"/>
          </p:cNvSpPr>
          <p:nvPr>
            <p:ph type="sldNum" idx="26"/>
          </p:nvPr>
        </p:nvSpPr>
        <p:spPr>
          <a:xfrm>
            <a:off x="11353320" y="6473160"/>
            <a:ext cx="149760" cy="398340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1" strike="noStrike">
                <a:solidFill>
                  <a:srgbClr val="2d936b"/>
                </a:solidFill>
                <a:latin typeface="Trebuchet MS"/>
              </a:defRPr>
            </a:lvl1pPr>
          </a:lstStyle>
          <a:p>
            <a:pPr marL="38160" indent="0" defTabSz="914400">
              <a:lnSpc>
                <a:spcPct val="100000"/>
              </a:lnSpc>
              <a:spcBef>
                <a:spcPts val="54"/>
              </a:spcBef>
              <a:buNone/>
              <a:tabLst>
                <a:tab algn="l" pos="0"/>
              </a:tabLst>
            </a:pPr>
            <a:fld id="{AD998305-2E0E-4B2C-A5D1-1F383D0FC105}" type="slidenum">
              <a:rPr b="0" lang="en-US" sz="1100" spc="1"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172" name=""/>
          <p:cNvSpPr/>
          <p:nvPr/>
        </p:nvSpPr>
        <p:spPr>
          <a:xfrm>
            <a:off x="914400" y="1828800"/>
            <a:ext cx="8228880" cy="4627440"/>
          </a:xfrm>
          <a:prstGeom prst="rect">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gn="just">
              <a:lnSpc>
                <a:spcPct val="100000"/>
              </a:lnSpc>
              <a:spcBef>
                <a:spcPts val="1191"/>
              </a:spcBef>
              <a:spcAft>
                <a:spcPts val="992"/>
              </a:spcAft>
            </a:pPr>
            <a:r>
              <a:rPr b="0" lang="en-US" sz="2800" spc="-1" strike="noStrike">
                <a:solidFill>
                  <a:srgbClr val="000000"/>
                </a:solidFill>
                <a:latin typeface="Arial"/>
              </a:rPr>
              <a:t>      </a:t>
            </a:r>
            <a:r>
              <a:rPr b="0" lang="en-US" sz="2800" spc="-1" strike="noStrike">
                <a:solidFill>
                  <a:srgbClr val="000000"/>
                </a:solidFill>
                <a:latin typeface="Arial"/>
              </a:rPr>
              <a:t>This project is about creating a Digital Portfolio Website that represents my academic profile, skills, certifications, and projects in a professional way. The website is designed with HTML, CSS, and JavaScript to ensure a clean look, smooth navigation, and responsive design. It also includes features like a dark/light mode toggle, a typing text effect, and a contact section. The main goal of this portfolio is to act as an online resume and showcase my journey as a computer science student and developer</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object 2"/>
          <p:cNvSpPr/>
          <p:nvPr/>
        </p:nvSpPr>
        <p:spPr>
          <a:xfrm>
            <a:off x="9353520" y="5362560"/>
            <a:ext cx="455760" cy="455760"/>
          </a:xfrm>
          <a:custGeom>
            <a:avLst/>
            <a:gdLst>
              <a:gd name="textAreaLeft" fmla="*/ 0 w 455760"/>
              <a:gd name="textAreaRight" fmla="*/ 457200 w 455760"/>
              <a:gd name="textAreaTop" fmla="*/ 0 h 455760"/>
              <a:gd name="textAreaBottom" fmla="*/ 457200 h 45576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74" name="object 4"/>
          <p:cNvSpPr/>
          <p:nvPr/>
        </p:nvSpPr>
        <p:spPr>
          <a:xfrm>
            <a:off x="9353520" y="5896080"/>
            <a:ext cx="179640" cy="179640"/>
          </a:xfrm>
          <a:custGeom>
            <a:avLst/>
            <a:gdLst>
              <a:gd name="textAreaLeft" fmla="*/ 0 w 179640"/>
              <a:gd name="textAreaRight" fmla="*/ 181080 w 179640"/>
              <a:gd name="textAreaTop" fmla="*/ 0 h 179640"/>
              <a:gd name="textAreaBottom" fmla="*/ 181080 h 17964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75" name="PlaceHolder 1"/>
          <p:cNvSpPr>
            <a:spLocks noGrp="1"/>
          </p:cNvSpPr>
          <p:nvPr>
            <p:ph type="title"/>
          </p:nvPr>
        </p:nvSpPr>
        <p:spPr>
          <a:xfrm>
            <a:off x="699480" y="891720"/>
            <a:ext cx="5013000" cy="116064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3200" spc="15" strike="noStrike">
                <a:solidFill>
                  <a:schemeClr val="dk1"/>
                </a:solidFill>
                <a:latin typeface="Trebuchet MS"/>
              </a:rPr>
              <a:t>W</a:t>
            </a:r>
            <a:r>
              <a:rPr b="1" lang="en-US" sz="3200" spc="-21" strike="noStrike">
                <a:solidFill>
                  <a:schemeClr val="dk1"/>
                </a:solidFill>
                <a:latin typeface="Trebuchet MS"/>
              </a:rPr>
              <a:t>H</a:t>
            </a:r>
            <a:r>
              <a:rPr b="1" lang="en-US" sz="3200" spc="9" strike="noStrike">
                <a:solidFill>
                  <a:schemeClr val="dk1"/>
                </a:solidFill>
                <a:latin typeface="Trebuchet MS"/>
              </a:rPr>
              <a:t>O</a:t>
            </a:r>
            <a:r>
              <a:rPr b="1" lang="en-US" sz="3200" spc="-236" strike="noStrike">
                <a:solidFill>
                  <a:schemeClr val="dk1"/>
                </a:solidFill>
                <a:latin typeface="Trebuchet MS"/>
              </a:rPr>
              <a:t> </a:t>
            </a:r>
            <a:r>
              <a:rPr b="1" lang="en-US" sz="3200" spc="-12" strike="noStrike">
                <a:solidFill>
                  <a:schemeClr val="dk1"/>
                </a:solidFill>
                <a:latin typeface="Trebuchet MS"/>
              </a:rPr>
              <a:t>AR</a:t>
            </a:r>
            <a:r>
              <a:rPr b="1" lang="en-US" sz="3200" spc="4" strike="noStrike">
                <a:solidFill>
                  <a:schemeClr val="dk1"/>
                </a:solidFill>
                <a:latin typeface="Trebuchet MS"/>
              </a:rPr>
              <a:t>E</a:t>
            </a:r>
            <a:r>
              <a:rPr b="1" lang="en-US" sz="3200" spc="-35" strike="noStrike">
                <a:solidFill>
                  <a:schemeClr val="dk1"/>
                </a:solidFill>
                <a:latin typeface="Trebuchet MS"/>
              </a:rPr>
              <a:t> </a:t>
            </a:r>
            <a:r>
              <a:rPr b="1" lang="en-US" sz="3200" spc="-12" strike="noStrike">
                <a:solidFill>
                  <a:schemeClr val="dk1"/>
                </a:solidFill>
                <a:latin typeface="Trebuchet MS"/>
              </a:rPr>
              <a:t>T</a:t>
            </a:r>
            <a:r>
              <a:rPr b="1" lang="en-US" sz="3200" spc="-15" strike="noStrike">
                <a:solidFill>
                  <a:schemeClr val="dk1"/>
                </a:solidFill>
                <a:latin typeface="Trebuchet MS"/>
              </a:rPr>
              <a:t>H</a:t>
            </a:r>
            <a:r>
              <a:rPr b="1" lang="en-US" sz="3200" spc="4" strike="noStrike">
                <a:solidFill>
                  <a:schemeClr val="dk1"/>
                </a:solidFill>
                <a:latin typeface="Trebuchet MS"/>
              </a:rPr>
              <a:t>E</a:t>
            </a:r>
            <a:r>
              <a:rPr b="1" lang="en-US" sz="3200" spc="-35" strike="noStrike">
                <a:solidFill>
                  <a:schemeClr val="dk1"/>
                </a:solidFill>
                <a:latin typeface="Trebuchet MS"/>
              </a:rPr>
              <a:t> </a:t>
            </a:r>
            <a:r>
              <a:rPr b="1" lang="en-US" sz="3200" spc="-21" strike="noStrike">
                <a:solidFill>
                  <a:schemeClr val="dk1"/>
                </a:solidFill>
                <a:latin typeface="Trebuchet MS"/>
              </a:rPr>
              <a:t>E</a:t>
            </a:r>
            <a:r>
              <a:rPr b="1" lang="en-US" sz="3200" spc="21" strike="noStrike">
                <a:solidFill>
                  <a:schemeClr val="dk1"/>
                </a:solidFill>
                <a:latin typeface="Trebuchet MS"/>
              </a:rPr>
              <a:t>N</a:t>
            </a:r>
            <a:r>
              <a:rPr b="1" lang="en-US" sz="3200" spc="4" strike="noStrike">
                <a:solidFill>
                  <a:schemeClr val="dk1"/>
                </a:solidFill>
                <a:latin typeface="Trebuchet MS"/>
              </a:rPr>
              <a:t>D</a:t>
            </a:r>
            <a:r>
              <a:rPr b="1" lang="en-US" sz="3200" spc="-46" strike="noStrike">
                <a:solidFill>
                  <a:schemeClr val="dk1"/>
                </a:solidFill>
                <a:latin typeface="Trebuchet MS"/>
              </a:rPr>
              <a:t> </a:t>
            </a:r>
            <a:r>
              <a:rPr b="1" lang="en-US" sz="3200" spc="-1" strike="noStrike">
                <a:solidFill>
                  <a:schemeClr val="dk1"/>
                </a:solidFill>
                <a:latin typeface="Trebuchet MS"/>
              </a:rPr>
              <a:t>U</a:t>
            </a:r>
            <a:r>
              <a:rPr b="1" lang="en-US" sz="3200" spc="1" strike="noStrike">
                <a:solidFill>
                  <a:schemeClr val="dk1"/>
                </a:solidFill>
                <a:latin typeface="Trebuchet MS"/>
              </a:rPr>
              <a:t>S</a:t>
            </a:r>
            <a:r>
              <a:rPr b="1" lang="en-US" sz="3200" spc="-26" strike="noStrike">
                <a:solidFill>
                  <a:schemeClr val="dk1"/>
                </a:solidFill>
                <a:latin typeface="Trebuchet MS"/>
              </a:rPr>
              <a:t>E</a:t>
            </a:r>
            <a:r>
              <a:rPr b="1" lang="en-US" sz="3200" spc="-12" strike="noStrike">
                <a:solidFill>
                  <a:schemeClr val="dk1"/>
                </a:solidFill>
                <a:latin typeface="Trebuchet MS"/>
              </a:rPr>
              <a:t>R</a:t>
            </a:r>
            <a:r>
              <a:rPr b="1" lang="en-US" sz="3200" spc="-1" strike="noStrike">
                <a:solidFill>
                  <a:schemeClr val="dk1"/>
                </a:solidFill>
                <a:latin typeface="Trebuchet MS"/>
              </a:rPr>
              <a:t>S?</a:t>
            </a:r>
            <a:endParaRPr b="0" lang="en-US" sz="3200" spc="-1" strike="noStrike">
              <a:solidFill>
                <a:srgbClr val="000000"/>
              </a:solidFill>
              <a:latin typeface="Arial"/>
            </a:endParaRPr>
          </a:p>
        </p:txBody>
      </p:sp>
      <p:pic>
        <p:nvPicPr>
          <p:cNvPr id="176" name="object 6" descr=""/>
          <p:cNvPicPr/>
          <p:nvPr/>
        </p:nvPicPr>
        <p:blipFill>
          <a:blip r:embed="rId1"/>
          <a:stretch/>
        </p:blipFill>
        <p:spPr>
          <a:xfrm>
            <a:off x="723960" y="6172200"/>
            <a:ext cx="2179800" cy="484200"/>
          </a:xfrm>
          <a:prstGeom prst="rect">
            <a:avLst/>
          </a:prstGeom>
          <a:ln w="0">
            <a:noFill/>
          </a:ln>
        </p:spPr>
      </p:pic>
      <p:sp>
        <p:nvSpPr>
          <p:cNvPr id="177" name="PlaceHolder 2"/>
          <p:cNvSpPr>
            <a:spLocks noGrp="1"/>
          </p:cNvSpPr>
          <p:nvPr>
            <p:ph type="sldNum" idx="27"/>
          </p:nvPr>
        </p:nvSpPr>
        <p:spPr>
          <a:xfrm>
            <a:off x="11353320" y="6473160"/>
            <a:ext cx="149760" cy="398340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1" strike="noStrike">
                <a:solidFill>
                  <a:srgbClr val="2d936b"/>
                </a:solidFill>
                <a:latin typeface="Trebuchet MS"/>
              </a:defRPr>
            </a:lvl1pPr>
          </a:lstStyle>
          <a:p>
            <a:pPr marL="38160" indent="0" defTabSz="914400">
              <a:lnSpc>
                <a:spcPct val="100000"/>
              </a:lnSpc>
              <a:spcBef>
                <a:spcPts val="54"/>
              </a:spcBef>
              <a:buNone/>
              <a:tabLst>
                <a:tab algn="l" pos="0"/>
              </a:tabLst>
            </a:pPr>
            <a:fld id="{891CC2D5-655F-479F-9028-19CD20BED1AF}" type="slidenum">
              <a:rPr b="0" lang="en-US" sz="1100" spc="1"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178" name=""/>
          <p:cNvSpPr/>
          <p:nvPr/>
        </p:nvSpPr>
        <p:spPr>
          <a:xfrm>
            <a:off x="1143000" y="2286000"/>
            <a:ext cx="8686080" cy="4114080"/>
          </a:xfrm>
          <a:prstGeom prst="rect">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000000"/>
                </a:solidFill>
                <a:latin typeface="Arial"/>
              </a:rPr>
              <a:t>College Faculties</a:t>
            </a:r>
            <a:r>
              <a:rPr b="0" lang="en-US" sz="2400" spc="-1" strike="noStrike">
                <a:solidFill>
                  <a:srgbClr val="000000"/>
                </a:solidFill>
                <a:latin typeface="Arial"/>
              </a:rPr>
              <a:t> – To evaluate the project work and academic performance.</a:t>
            </a:r>
            <a:endParaRPr b="0" lang="en-US" sz="2400" spc="-1" strike="noStrike">
              <a:solidFill>
                <a:srgbClr val="000000"/>
              </a:solidFill>
              <a:latin typeface="Arial"/>
            </a:endParaRPr>
          </a:p>
          <a:p>
            <a:pPr>
              <a:lnSpc>
                <a:spcPct val="100000"/>
              </a:lnSpc>
            </a:pPr>
            <a:r>
              <a:rPr b="1" lang="en-US" sz="2400" spc="-1" strike="noStrike">
                <a:solidFill>
                  <a:srgbClr val="000000"/>
                </a:solidFill>
                <a:latin typeface="Arial"/>
              </a:rPr>
              <a:t>Project Evaluators / Internal &amp; External Examiners</a:t>
            </a:r>
            <a:r>
              <a:rPr b="0" lang="en-US" sz="2400" spc="-1" strike="noStrike">
                <a:solidFill>
                  <a:srgbClr val="000000"/>
                </a:solidFill>
                <a:latin typeface="Arial"/>
              </a:rPr>
              <a:t> – To review technical implementation and presentation.</a:t>
            </a:r>
            <a:endParaRPr b="0" lang="en-US" sz="2400" spc="-1" strike="noStrike">
              <a:solidFill>
                <a:srgbClr val="000000"/>
              </a:solidFill>
              <a:latin typeface="Arial"/>
            </a:endParaRPr>
          </a:p>
          <a:p>
            <a:pPr>
              <a:lnSpc>
                <a:spcPct val="100000"/>
              </a:lnSpc>
            </a:pPr>
            <a:r>
              <a:rPr b="1" lang="en-US" sz="2400" spc="-1" strike="noStrike">
                <a:solidFill>
                  <a:srgbClr val="000000"/>
                </a:solidFill>
                <a:latin typeface="Arial"/>
              </a:rPr>
              <a:t>Students / Peers </a:t>
            </a:r>
            <a:r>
              <a:rPr b="0" lang="en-US" sz="2400" spc="-1" strike="noStrike">
                <a:solidFill>
                  <a:srgbClr val="000000"/>
                </a:solidFill>
                <a:latin typeface="Arial"/>
              </a:rPr>
              <a:t>– To use as a reference or inspiration for creating their own portfolio.</a:t>
            </a:r>
            <a:endParaRPr b="0" lang="en-US" sz="2400" spc="-1" strike="noStrike">
              <a:solidFill>
                <a:srgbClr val="000000"/>
              </a:solidFill>
              <a:latin typeface="Arial"/>
            </a:endParaRPr>
          </a:p>
          <a:p>
            <a:pPr>
              <a:lnSpc>
                <a:spcPct val="100000"/>
              </a:lnSpc>
            </a:pPr>
            <a:r>
              <a:rPr b="1" lang="en-US" sz="2400" spc="-1" strike="noStrike">
                <a:solidFill>
                  <a:srgbClr val="000000"/>
                </a:solidFill>
                <a:latin typeface="Arial"/>
              </a:rPr>
              <a:t>Future Recruiters (Placement Cell use)</a:t>
            </a:r>
            <a:r>
              <a:rPr b="0" lang="en-US" sz="2400" spc="-1" strike="noStrike">
                <a:solidFill>
                  <a:srgbClr val="000000"/>
                </a:solidFill>
                <a:latin typeface="Arial"/>
              </a:rPr>
              <a:t> – To see academic details, certifications, and skills of the student.</a:t>
            </a:r>
            <a:endParaRPr b="0" lang="en-US" sz="2400" spc="-1" strike="noStrike">
              <a:solidFill>
                <a:srgbClr val="000000"/>
              </a:solidFill>
              <a:latin typeface="Arial"/>
            </a:endParaRPr>
          </a:p>
          <a:p>
            <a:pPr>
              <a:lnSpc>
                <a:spcPct val="100000"/>
              </a:lnSpc>
            </a:pP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9" name="object 2" descr=""/>
          <p:cNvPicPr/>
          <p:nvPr/>
        </p:nvPicPr>
        <p:blipFill>
          <a:blip r:embed="rId1"/>
          <a:stretch/>
        </p:blipFill>
        <p:spPr>
          <a:xfrm>
            <a:off x="9317880" y="3533760"/>
            <a:ext cx="2568600" cy="3094920"/>
          </a:xfrm>
          <a:prstGeom prst="rect">
            <a:avLst/>
          </a:prstGeom>
          <a:ln w="0">
            <a:noFill/>
          </a:ln>
        </p:spPr>
      </p:pic>
      <p:sp>
        <p:nvSpPr>
          <p:cNvPr id="180" name="object 3"/>
          <p:cNvSpPr/>
          <p:nvPr/>
        </p:nvSpPr>
        <p:spPr>
          <a:xfrm>
            <a:off x="9353520" y="5362560"/>
            <a:ext cx="455760" cy="455760"/>
          </a:xfrm>
          <a:custGeom>
            <a:avLst/>
            <a:gdLst>
              <a:gd name="textAreaLeft" fmla="*/ 0 w 455760"/>
              <a:gd name="textAreaRight" fmla="*/ 457200 w 455760"/>
              <a:gd name="textAreaTop" fmla="*/ 0 h 455760"/>
              <a:gd name="textAreaBottom" fmla="*/ 457200 h 45576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81" name="object 5"/>
          <p:cNvSpPr/>
          <p:nvPr/>
        </p:nvSpPr>
        <p:spPr>
          <a:xfrm>
            <a:off x="9353520" y="5896080"/>
            <a:ext cx="179640" cy="179640"/>
          </a:xfrm>
          <a:custGeom>
            <a:avLst/>
            <a:gdLst>
              <a:gd name="textAreaLeft" fmla="*/ 0 w 179640"/>
              <a:gd name="textAreaRight" fmla="*/ 181080 w 179640"/>
              <a:gd name="textAreaTop" fmla="*/ 0 h 179640"/>
              <a:gd name="textAreaBottom" fmla="*/ 181080 h 17964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82" name="PlaceHolder 1"/>
          <p:cNvSpPr>
            <a:spLocks noGrp="1"/>
          </p:cNvSpPr>
          <p:nvPr>
            <p:ph type="title"/>
          </p:nvPr>
        </p:nvSpPr>
        <p:spPr>
          <a:xfrm>
            <a:off x="457200" y="670680"/>
            <a:ext cx="9761760" cy="115740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IN" sz="3600" spc="1" strike="noStrike">
                <a:solidFill>
                  <a:schemeClr val="dk1"/>
                </a:solidFill>
                <a:latin typeface="Trebuchet MS"/>
              </a:rPr>
              <a:t>TOOLS AND TECHNIQUES</a:t>
            </a:r>
            <a:endParaRPr b="0" lang="en-US" sz="3600" spc="-1" strike="noStrike">
              <a:solidFill>
                <a:srgbClr val="000000"/>
              </a:solidFill>
              <a:latin typeface="Arial"/>
            </a:endParaRPr>
          </a:p>
        </p:txBody>
      </p:sp>
      <p:pic>
        <p:nvPicPr>
          <p:cNvPr id="183" name="object 7" descr=""/>
          <p:cNvPicPr/>
          <p:nvPr/>
        </p:nvPicPr>
        <p:blipFill>
          <a:blip r:embed="rId2"/>
          <a:stretch/>
        </p:blipFill>
        <p:spPr>
          <a:xfrm>
            <a:off x="676440" y="6467400"/>
            <a:ext cx="2141640" cy="198720"/>
          </a:xfrm>
          <a:prstGeom prst="rect">
            <a:avLst/>
          </a:prstGeom>
          <a:ln w="0">
            <a:noFill/>
          </a:ln>
        </p:spPr>
      </p:pic>
      <p:sp>
        <p:nvSpPr>
          <p:cNvPr id="184" name="PlaceHolder 2"/>
          <p:cNvSpPr>
            <a:spLocks noGrp="1"/>
          </p:cNvSpPr>
          <p:nvPr>
            <p:ph type="sldNum" idx="28"/>
          </p:nvPr>
        </p:nvSpPr>
        <p:spPr>
          <a:xfrm>
            <a:off x="11353320" y="6473160"/>
            <a:ext cx="149760" cy="398340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1" strike="noStrike">
                <a:solidFill>
                  <a:srgbClr val="2d936b"/>
                </a:solidFill>
                <a:latin typeface="Trebuchet MS"/>
              </a:defRPr>
            </a:lvl1pPr>
          </a:lstStyle>
          <a:p>
            <a:pPr marL="38160" indent="0" defTabSz="914400">
              <a:lnSpc>
                <a:spcPct val="100000"/>
              </a:lnSpc>
              <a:spcBef>
                <a:spcPts val="54"/>
              </a:spcBef>
              <a:buNone/>
              <a:tabLst>
                <a:tab algn="l" pos="0"/>
              </a:tabLst>
            </a:pPr>
            <a:fld id="{FCB8CFED-C0F5-4547-9FC0-67A5A26FEB7E}" type="slidenum">
              <a:rPr b="0" lang="en-US" sz="1100" spc="1" strike="noStrike">
                <a:solidFill>
                  <a:srgbClr val="2d936b"/>
                </a:solidFill>
                <a:latin typeface="Trebuchet MS"/>
              </a:rPr>
              <a:t>&lt;number&gt;</a:t>
            </a:fld>
            <a:endParaRPr b="0" lang="en-US" sz="1100" spc="-1" strike="noStrike">
              <a:solidFill>
                <a:srgbClr val="000000"/>
              </a:solidFill>
              <a:latin typeface="Times New Roman"/>
            </a:endParaRPr>
          </a:p>
        </p:txBody>
      </p:sp>
      <p:sp>
        <p:nvSpPr>
          <p:cNvPr id="185" name=""/>
          <p:cNvSpPr/>
          <p:nvPr/>
        </p:nvSpPr>
        <p:spPr>
          <a:xfrm>
            <a:off x="685800" y="2057400"/>
            <a:ext cx="8457480" cy="4342680"/>
          </a:xfrm>
          <a:prstGeom prst="rect">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nSpc>
                <a:spcPct val="100000"/>
              </a:lnSpc>
            </a:pPr>
            <a:r>
              <a:rPr b="1" lang="en-US" sz="2800" spc="-1" strike="noStrike">
                <a:solidFill>
                  <a:srgbClr val="000000"/>
                </a:solidFill>
                <a:latin typeface="Arial"/>
              </a:rPr>
              <a:t>HTML5</a:t>
            </a:r>
            <a:r>
              <a:rPr b="0" lang="en-US" sz="2800" spc="-1" strike="noStrike">
                <a:solidFill>
                  <a:srgbClr val="000000"/>
                </a:solidFill>
                <a:latin typeface="Arial"/>
              </a:rPr>
              <a:t> – For creating the structure of the website.</a:t>
            </a:r>
            <a:endParaRPr b="0" lang="en-US" sz="2800" spc="-1" strike="noStrike">
              <a:solidFill>
                <a:srgbClr val="000000"/>
              </a:solidFill>
              <a:latin typeface="Arial"/>
            </a:endParaRPr>
          </a:p>
          <a:p>
            <a:pPr>
              <a:lnSpc>
                <a:spcPct val="100000"/>
              </a:lnSpc>
            </a:pPr>
            <a:r>
              <a:rPr b="1" lang="en-US" sz="2800" spc="-1" strike="noStrike">
                <a:solidFill>
                  <a:srgbClr val="000000"/>
                </a:solidFill>
                <a:latin typeface="Arial"/>
              </a:rPr>
              <a:t>CSS3</a:t>
            </a:r>
            <a:r>
              <a:rPr b="0" lang="en-US" sz="2800" spc="-1" strike="noStrike">
                <a:solidFill>
                  <a:srgbClr val="000000"/>
                </a:solidFill>
                <a:latin typeface="Arial"/>
              </a:rPr>
              <a:t> – For styling, layout, and responsive design.</a:t>
            </a:r>
            <a:endParaRPr b="0" lang="en-US" sz="2800" spc="-1" strike="noStrike">
              <a:solidFill>
                <a:srgbClr val="000000"/>
              </a:solidFill>
              <a:latin typeface="Arial"/>
            </a:endParaRPr>
          </a:p>
          <a:p>
            <a:pPr>
              <a:lnSpc>
                <a:spcPct val="100000"/>
              </a:lnSpc>
            </a:pPr>
            <a:r>
              <a:rPr b="1" lang="en-US" sz="2800" spc="-1" strike="noStrike">
                <a:solidFill>
                  <a:srgbClr val="000000"/>
                </a:solidFill>
                <a:latin typeface="Arial"/>
              </a:rPr>
              <a:t>JavaScript</a:t>
            </a:r>
            <a:r>
              <a:rPr b="0" lang="en-US" sz="2800" spc="-1" strike="noStrike">
                <a:solidFill>
                  <a:srgbClr val="000000"/>
                </a:solidFill>
                <a:latin typeface="Arial"/>
              </a:rPr>
              <a:t> – For adding interactivity (typing effect, dark/light mode, smooth scrolling).</a:t>
            </a:r>
            <a:endParaRPr b="0" lang="en-US" sz="2800" spc="-1" strike="noStrike">
              <a:solidFill>
                <a:srgbClr val="000000"/>
              </a:solidFill>
              <a:latin typeface="Arial"/>
            </a:endParaRPr>
          </a:p>
          <a:p>
            <a:pPr>
              <a:lnSpc>
                <a:spcPct val="100000"/>
              </a:lnSpc>
            </a:pPr>
            <a:r>
              <a:rPr b="1" lang="en-US" sz="2800" spc="-1" strike="noStrike">
                <a:solidFill>
                  <a:srgbClr val="000000"/>
                </a:solidFill>
                <a:latin typeface="Arial"/>
              </a:rPr>
              <a:t>VS Code</a:t>
            </a:r>
            <a:r>
              <a:rPr b="0" lang="en-US" sz="2800" spc="-1" strike="noStrike">
                <a:solidFill>
                  <a:srgbClr val="000000"/>
                </a:solidFill>
                <a:latin typeface="Arial"/>
              </a:rPr>
              <a:t> – As the code editor for development.</a:t>
            </a:r>
            <a:endParaRPr b="0" lang="en-US" sz="2800" spc="-1" strike="noStrike">
              <a:solidFill>
                <a:srgbClr val="000000"/>
              </a:solidFill>
              <a:latin typeface="Arial"/>
            </a:endParaRPr>
          </a:p>
          <a:p>
            <a:pPr>
              <a:lnSpc>
                <a:spcPct val="100000"/>
              </a:lnSpc>
            </a:pPr>
            <a:r>
              <a:rPr b="1" lang="en-US" sz="2800" spc="-1" strike="noStrike">
                <a:solidFill>
                  <a:srgbClr val="000000"/>
                </a:solidFill>
                <a:latin typeface="Arial"/>
              </a:rPr>
              <a:t>Git &amp; GitHub</a:t>
            </a:r>
            <a:r>
              <a:rPr b="0" lang="en-US" sz="2800" spc="-1" strike="noStrike">
                <a:solidFill>
                  <a:srgbClr val="000000"/>
                </a:solidFill>
                <a:latin typeface="Arial"/>
              </a:rPr>
              <a:t> – For version control and project hosting.</a:t>
            </a:r>
            <a:endParaRPr b="0" lang="en-US" sz="2800" spc="-1" strike="noStrike">
              <a:solidFill>
                <a:srgbClr val="000000"/>
              </a:solidFill>
              <a:latin typeface="Arial"/>
            </a:endParaRPr>
          </a:p>
          <a:p>
            <a:pPr>
              <a:lnSpc>
                <a:spcPct val="100000"/>
              </a:lnSpc>
            </a:pP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object 5"/>
          <p:cNvSpPr/>
          <p:nvPr/>
        </p:nvSpPr>
        <p:spPr>
          <a:xfrm>
            <a:off x="9353520" y="5896080"/>
            <a:ext cx="179640" cy="179640"/>
          </a:xfrm>
          <a:custGeom>
            <a:avLst/>
            <a:gdLst>
              <a:gd name="textAreaLeft" fmla="*/ 0 w 179640"/>
              <a:gd name="textAreaRight" fmla="*/ 181080 w 179640"/>
              <a:gd name="textAreaTop" fmla="*/ 0 h 179640"/>
              <a:gd name="textAreaBottom" fmla="*/ 181080 h 17964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pic>
        <p:nvPicPr>
          <p:cNvPr id="187" name="object 6" descr=""/>
          <p:cNvPicPr/>
          <p:nvPr/>
        </p:nvPicPr>
        <p:blipFill>
          <a:blip r:embed="rId1"/>
          <a:stretch/>
        </p:blipFill>
        <p:spPr>
          <a:xfrm>
            <a:off x="1666800" y="6467400"/>
            <a:ext cx="74880" cy="176400"/>
          </a:xfrm>
          <a:prstGeom prst="rect">
            <a:avLst/>
          </a:prstGeom>
          <a:ln w="0">
            <a:noFill/>
          </a:ln>
        </p:spPr>
      </p:pic>
      <p:sp>
        <p:nvSpPr>
          <p:cNvPr id="188" name="object 9"/>
          <p:cNvSpPr/>
          <p:nvPr/>
        </p:nvSpPr>
        <p:spPr>
          <a:xfrm>
            <a:off x="11277360" y="6473160"/>
            <a:ext cx="227160" cy="19692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EE7B9166-5D93-43FD-B75C-4EC9CD5A1C24}" type="slidenum">
              <a:rPr b="0" lang="en-US" sz="1100" spc="1" strike="noStrike">
                <a:solidFill>
                  <a:srgbClr val="2d936b"/>
                </a:solidFill>
                <a:latin typeface="Trebuchet MS"/>
              </a:rPr>
              <a:t>&lt;number&gt;</a:t>
            </a:fld>
            <a:endParaRPr b="0" lang="en-US" sz="1100" spc="-1" strike="noStrike">
              <a:solidFill>
                <a:srgbClr val="000000"/>
              </a:solidFill>
              <a:latin typeface="Arial"/>
            </a:endParaRPr>
          </a:p>
        </p:txBody>
      </p:sp>
      <p:sp>
        <p:nvSpPr>
          <p:cNvPr id="189" name="object 8"/>
          <p:cNvSpPr/>
          <p:nvPr/>
        </p:nvSpPr>
        <p:spPr>
          <a:xfrm>
            <a:off x="739800" y="291240"/>
            <a:ext cx="8793360" cy="622440"/>
          </a:xfrm>
          <a:prstGeom prst="rect">
            <a:avLst/>
          </a:prstGeom>
          <a:noFill/>
          <a:ln w="0">
            <a:noFill/>
          </a:ln>
        </p:spPr>
        <p:style>
          <a:lnRef idx="0"/>
          <a:fillRef idx="0"/>
          <a:effectRef idx="0"/>
          <a:fontRef idx="minor"/>
        </p:style>
        <p:txBody>
          <a:bodyPr lIns="0" rIns="0" tIns="13320" bIns="0" anchor="t">
            <a:spAutoFit/>
          </a:bodyPr>
          <a:p>
            <a:pPr marL="12600" defTabSz="914400">
              <a:lnSpc>
                <a:spcPct val="100000"/>
              </a:lnSpc>
              <a:spcBef>
                <a:spcPts val="105"/>
              </a:spcBef>
            </a:pPr>
            <a:r>
              <a:rPr b="1" lang="en-IN" sz="4000" spc="4" strike="noStrike">
                <a:solidFill>
                  <a:schemeClr val="dk1"/>
                </a:solidFill>
                <a:latin typeface="Trebuchet MS"/>
              </a:rPr>
              <a:t>POTFOLIO DESIGN AND LAYOUT</a:t>
            </a:r>
            <a:endParaRPr b="0" lang="en-US" sz="4000" spc="-1" strike="noStrike">
              <a:solidFill>
                <a:srgbClr val="000000"/>
              </a:solidFill>
              <a:latin typeface="Arial"/>
            </a:endParaRPr>
          </a:p>
        </p:txBody>
      </p:sp>
      <p:sp>
        <p:nvSpPr>
          <p:cNvPr id="190" name=""/>
          <p:cNvSpPr/>
          <p:nvPr/>
        </p:nvSpPr>
        <p:spPr>
          <a:xfrm>
            <a:off x="685800" y="1143000"/>
            <a:ext cx="7543080" cy="5486040"/>
          </a:xfrm>
          <a:prstGeom prst="rect">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nSpc>
                <a:spcPct val="100000"/>
              </a:lnSpc>
            </a:pPr>
            <a:r>
              <a:rPr b="1" lang="en-US" sz="2600" spc="-1" strike="noStrike">
                <a:solidFill>
                  <a:srgbClr val="000000"/>
                </a:solidFill>
                <a:latin typeface="Arial"/>
              </a:rPr>
              <a:t>Navigational bar</a:t>
            </a:r>
            <a:r>
              <a:rPr b="0" lang="en-US" sz="2600" spc="-1" strike="noStrike">
                <a:solidFill>
                  <a:srgbClr val="000000"/>
                </a:solidFill>
                <a:latin typeface="Arial"/>
              </a:rPr>
              <a:t>: Quick links to all sections.</a:t>
            </a:r>
            <a:endParaRPr b="0" lang="en-US" sz="2600" spc="-1" strike="noStrike">
              <a:solidFill>
                <a:srgbClr val="000000"/>
              </a:solidFill>
              <a:latin typeface="Arial"/>
            </a:endParaRPr>
          </a:p>
          <a:p>
            <a:pPr>
              <a:lnSpc>
                <a:spcPct val="100000"/>
              </a:lnSpc>
            </a:pPr>
            <a:r>
              <a:rPr b="1" lang="en-US" sz="2600" spc="-1" strike="noStrike">
                <a:solidFill>
                  <a:srgbClr val="000000"/>
                </a:solidFill>
                <a:latin typeface="Arial"/>
              </a:rPr>
              <a:t>Profile Section</a:t>
            </a:r>
            <a:r>
              <a:rPr b="0" lang="en-US" sz="2600" spc="-1" strike="noStrike">
                <a:solidFill>
                  <a:srgbClr val="000000"/>
                </a:solidFill>
                <a:latin typeface="Arial"/>
              </a:rPr>
              <a:t>: Photo, name &amp; typing effect.</a:t>
            </a:r>
            <a:endParaRPr b="0" lang="en-US" sz="2600" spc="-1" strike="noStrike">
              <a:solidFill>
                <a:srgbClr val="000000"/>
              </a:solidFill>
              <a:latin typeface="Arial"/>
            </a:endParaRPr>
          </a:p>
          <a:p>
            <a:pPr>
              <a:lnSpc>
                <a:spcPct val="100000"/>
              </a:lnSpc>
            </a:pPr>
            <a:r>
              <a:rPr b="1" lang="en-US" sz="2600" spc="-1" strike="noStrike">
                <a:solidFill>
                  <a:srgbClr val="000000"/>
                </a:solidFill>
                <a:latin typeface="Arial"/>
              </a:rPr>
              <a:t>About</a:t>
            </a:r>
            <a:r>
              <a:rPr b="0" lang="en-US" sz="2600" spc="-1" strike="noStrike">
                <a:solidFill>
                  <a:srgbClr val="000000"/>
                </a:solidFill>
                <a:latin typeface="Arial"/>
              </a:rPr>
              <a:t>: Academic profile &amp; background.</a:t>
            </a:r>
            <a:endParaRPr b="0" lang="en-US" sz="2600" spc="-1" strike="noStrike">
              <a:solidFill>
                <a:srgbClr val="000000"/>
              </a:solidFill>
              <a:latin typeface="Arial"/>
            </a:endParaRPr>
          </a:p>
          <a:p>
            <a:pPr>
              <a:lnSpc>
                <a:spcPct val="100000"/>
              </a:lnSpc>
            </a:pPr>
            <a:r>
              <a:rPr b="1" lang="en-US" sz="2600" spc="-1" strike="noStrike">
                <a:solidFill>
                  <a:srgbClr val="000000"/>
                </a:solidFill>
                <a:latin typeface="Arial"/>
              </a:rPr>
              <a:t>Skills:</a:t>
            </a:r>
            <a:r>
              <a:rPr b="0" lang="en-US" sz="2600" spc="-1" strike="noStrike">
                <a:solidFill>
                  <a:srgbClr val="000000"/>
                </a:solidFill>
                <a:latin typeface="Arial"/>
              </a:rPr>
              <a:t> Programming languages &amp; tools.</a:t>
            </a:r>
            <a:endParaRPr b="0" lang="en-US" sz="2600" spc="-1" strike="noStrike">
              <a:solidFill>
                <a:srgbClr val="000000"/>
              </a:solidFill>
              <a:latin typeface="Arial"/>
            </a:endParaRPr>
          </a:p>
          <a:p>
            <a:pPr>
              <a:lnSpc>
                <a:spcPct val="100000"/>
              </a:lnSpc>
            </a:pPr>
            <a:r>
              <a:rPr b="1" lang="en-US" sz="2600" spc="-1" strike="noStrike">
                <a:solidFill>
                  <a:srgbClr val="000000"/>
                </a:solidFill>
                <a:latin typeface="Arial"/>
              </a:rPr>
              <a:t>Projects:</a:t>
            </a:r>
            <a:r>
              <a:rPr b="0" lang="en-US" sz="2600" spc="-1" strike="noStrike">
                <a:solidFill>
                  <a:srgbClr val="000000"/>
                </a:solidFill>
                <a:latin typeface="Arial"/>
              </a:rPr>
              <a:t> Implemented works.</a:t>
            </a:r>
            <a:endParaRPr b="0" lang="en-US" sz="2600" spc="-1" strike="noStrike">
              <a:solidFill>
                <a:srgbClr val="000000"/>
              </a:solidFill>
              <a:latin typeface="Arial"/>
            </a:endParaRPr>
          </a:p>
          <a:p>
            <a:pPr>
              <a:lnSpc>
                <a:spcPct val="100000"/>
              </a:lnSpc>
            </a:pPr>
            <a:r>
              <a:rPr b="1" lang="en-US" sz="2600" spc="-1" strike="noStrike">
                <a:solidFill>
                  <a:srgbClr val="000000"/>
                </a:solidFill>
                <a:latin typeface="Arial"/>
              </a:rPr>
              <a:t>Certifications:</a:t>
            </a:r>
            <a:r>
              <a:rPr b="0" lang="en-US" sz="2600" spc="-1" strike="noStrike">
                <a:solidFill>
                  <a:srgbClr val="000000"/>
                </a:solidFill>
                <a:latin typeface="Arial"/>
              </a:rPr>
              <a:t> Courses &amp; achievements.</a:t>
            </a:r>
            <a:endParaRPr b="0" lang="en-US" sz="2600" spc="-1" strike="noStrike">
              <a:solidFill>
                <a:srgbClr val="000000"/>
              </a:solidFill>
              <a:latin typeface="Arial"/>
            </a:endParaRPr>
          </a:p>
          <a:p>
            <a:pPr>
              <a:lnSpc>
                <a:spcPct val="100000"/>
              </a:lnSpc>
            </a:pPr>
            <a:r>
              <a:rPr b="1" lang="en-US" sz="2600" spc="-1" strike="noStrike">
                <a:solidFill>
                  <a:srgbClr val="000000"/>
                </a:solidFill>
                <a:latin typeface="Arial"/>
              </a:rPr>
              <a:t>Contact</a:t>
            </a:r>
            <a:r>
              <a:rPr b="0" lang="en-US" sz="2600" spc="-1" strike="noStrike">
                <a:solidFill>
                  <a:srgbClr val="000000"/>
                </a:solidFill>
                <a:latin typeface="Arial"/>
              </a:rPr>
              <a:t>: Phone &amp; email.</a:t>
            </a:r>
            <a:endParaRPr b="0" lang="en-US" sz="2600" spc="-1" strike="noStrike">
              <a:solidFill>
                <a:srgbClr val="000000"/>
              </a:solidFill>
              <a:latin typeface="Arial"/>
            </a:endParaRPr>
          </a:p>
          <a:p>
            <a:pPr>
              <a:lnSpc>
                <a:spcPct val="100000"/>
              </a:lnSpc>
            </a:pPr>
            <a:r>
              <a:rPr b="1" lang="en-US" sz="2600" spc="-1" strike="noStrike">
                <a:solidFill>
                  <a:srgbClr val="000000"/>
                </a:solidFill>
                <a:latin typeface="Arial"/>
              </a:rPr>
              <a:t>Features</a:t>
            </a:r>
            <a:r>
              <a:rPr b="0" lang="en-US" sz="2600" spc="-1" strike="noStrike">
                <a:solidFill>
                  <a:srgbClr val="000000"/>
                </a:solidFill>
                <a:latin typeface="Arial"/>
              </a:rPr>
              <a:t>: Dark/Light mode, Responsive design.</a:t>
            </a:r>
            <a:endParaRPr b="0" lang="en-US" sz="2600" spc="-1" strike="noStrike">
              <a:solidFill>
                <a:srgbClr val="000000"/>
              </a:solidFill>
              <a:latin typeface="Arial"/>
            </a:endParaRPr>
          </a:p>
          <a:p>
            <a:pPr>
              <a:lnSpc>
                <a:spcPct val="100000"/>
              </a:lnSpc>
            </a:pP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755280" y="385560"/>
            <a:ext cx="10679760" cy="756720"/>
          </a:xfrm>
          <a:prstGeom prst="rect">
            <a:avLst/>
          </a:prstGeom>
          <a:noFill/>
          <a:ln w="0">
            <a:noFill/>
          </a:ln>
        </p:spPr>
        <p:txBody>
          <a:bodyPr lIns="0" rIns="0" tIns="0" bIns="0" anchor="t">
            <a:noAutofit/>
          </a:bodyPr>
          <a:p>
            <a:pPr indent="0">
              <a:lnSpc>
                <a:spcPct val="100000"/>
              </a:lnSpc>
              <a:buNone/>
              <a:tabLst>
                <a:tab algn="l" pos="0"/>
              </a:tabLst>
            </a:pPr>
            <a:r>
              <a:rPr b="1" lang="en-IN" sz="4800" spc="-1" strike="noStrike">
                <a:solidFill>
                  <a:schemeClr val="dk1"/>
                </a:solidFill>
                <a:latin typeface="Trebuchet MS"/>
              </a:rPr>
              <a:t>FEATURES AND FUNCTIONALITY</a:t>
            </a:r>
            <a:endParaRPr b="0" lang="en-US" sz="4800" spc="-1" strike="noStrike">
              <a:solidFill>
                <a:srgbClr val="000000"/>
              </a:solidFill>
              <a:latin typeface="Arial"/>
            </a:endParaRPr>
          </a:p>
        </p:txBody>
      </p:sp>
      <p:sp>
        <p:nvSpPr>
          <p:cNvPr id="192" name=""/>
          <p:cNvSpPr/>
          <p:nvPr/>
        </p:nvSpPr>
        <p:spPr>
          <a:xfrm>
            <a:off x="914400" y="1600200"/>
            <a:ext cx="9372240" cy="4800240"/>
          </a:xfrm>
          <a:prstGeom prst="rect">
            <a:avLst/>
          </a:prstGeom>
          <a:solidFill>
            <a:srgbClr val="ffffff"/>
          </a:solidFill>
          <a:ln w="0">
            <a:solidFill>
              <a:srgbClr val="3465a4"/>
            </a:solidFill>
          </a:ln>
        </p:spPr>
        <p:style>
          <a:lnRef idx="0"/>
          <a:fillRef idx="0"/>
          <a:effectRef idx="0"/>
          <a:fontRef idx="minor"/>
        </p:style>
        <p:txBody>
          <a:bodyPr lIns="90000" rIns="90000" tIns="45000" bIns="45000" anchor="ctr">
            <a:noAutofit/>
          </a:bodyPr>
          <a:p>
            <a:pPr>
              <a:lnSpc>
                <a:spcPct val="100000"/>
              </a:lnSpc>
            </a:pPr>
            <a:r>
              <a:rPr b="1" lang="en-US" sz="2400" spc="-1" strike="noStrike">
                <a:solidFill>
                  <a:srgbClr val="000000"/>
                </a:solidFill>
                <a:latin typeface="Arial"/>
              </a:rPr>
              <a:t>Dark/Light Mode Toggle </a:t>
            </a:r>
            <a:r>
              <a:rPr b="0" lang="en-US" sz="2400" spc="-1" strike="noStrike">
                <a:solidFill>
                  <a:srgbClr val="000000"/>
                </a:solidFill>
                <a:latin typeface="Arial"/>
              </a:rPr>
              <a:t>– Switch between light and dark themes for better user experience.</a:t>
            </a:r>
            <a:endParaRPr b="0" lang="en-US" sz="2400" spc="-1" strike="noStrike">
              <a:solidFill>
                <a:srgbClr val="000000"/>
              </a:solidFill>
              <a:latin typeface="Arial"/>
            </a:endParaRPr>
          </a:p>
          <a:p>
            <a:pPr>
              <a:lnSpc>
                <a:spcPct val="100000"/>
              </a:lnSpc>
            </a:pPr>
            <a:r>
              <a:rPr b="1" lang="en-US" sz="2400" spc="-1" strike="noStrike">
                <a:solidFill>
                  <a:srgbClr val="000000"/>
                </a:solidFill>
                <a:latin typeface="Arial"/>
              </a:rPr>
              <a:t>Typing Text Effect</a:t>
            </a:r>
            <a:r>
              <a:rPr b="0" lang="en-US" sz="2400" spc="-1" strike="noStrike">
                <a:solidFill>
                  <a:srgbClr val="000000"/>
                </a:solidFill>
                <a:latin typeface="Arial"/>
              </a:rPr>
              <a:t> – Dynamic introduction to highlight role and skills.</a:t>
            </a:r>
            <a:endParaRPr b="0" lang="en-US" sz="2400" spc="-1" strike="noStrike">
              <a:solidFill>
                <a:srgbClr val="000000"/>
              </a:solidFill>
              <a:latin typeface="Arial"/>
            </a:endParaRPr>
          </a:p>
          <a:p>
            <a:pPr>
              <a:lnSpc>
                <a:spcPct val="100000"/>
              </a:lnSpc>
            </a:pPr>
            <a:r>
              <a:rPr b="1" lang="en-US" sz="2400" spc="-1" strike="noStrike">
                <a:solidFill>
                  <a:srgbClr val="000000"/>
                </a:solidFill>
                <a:latin typeface="Arial"/>
              </a:rPr>
              <a:t>Smooth Scrolling Navigation</a:t>
            </a:r>
            <a:r>
              <a:rPr b="0" lang="en-US" sz="2400" spc="-1" strike="noStrike">
                <a:solidFill>
                  <a:srgbClr val="000000"/>
                </a:solidFill>
                <a:latin typeface="Arial"/>
              </a:rPr>
              <a:t> – Easy movement between sections.</a:t>
            </a:r>
            <a:endParaRPr b="0" lang="en-US" sz="2400" spc="-1" strike="noStrike">
              <a:solidFill>
                <a:srgbClr val="000000"/>
              </a:solidFill>
              <a:latin typeface="Arial"/>
            </a:endParaRPr>
          </a:p>
          <a:p>
            <a:pPr>
              <a:lnSpc>
                <a:spcPct val="100000"/>
              </a:lnSpc>
            </a:pPr>
            <a:r>
              <a:rPr b="1" lang="en-US" sz="2400" spc="-1" strike="noStrike">
                <a:solidFill>
                  <a:srgbClr val="000000"/>
                </a:solidFill>
                <a:latin typeface="Arial"/>
              </a:rPr>
              <a:t>Responsive Design</a:t>
            </a:r>
            <a:r>
              <a:rPr b="0" lang="en-US" sz="2400" spc="-1" strike="noStrike">
                <a:solidFill>
                  <a:srgbClr val="000000"/>
                </a:solidFill>
                <a:latin typeface="Arial"/>
              </a:rPr>
              <a:t> – Works on both mobile and desktop screens.</a:t>
            </a:r>
            <a:endParaRPr b="0" lang="en-US" sz="2400" spc="-1" strike="noStrike">
              <a:solidFill>
                <a:srgbClr val="000000"/>
              </a:solidFill>
              <a:latin typeface="Arial"/>
            </a:endParaRPr>
          </a:p>
          <a:p>
            <a:pPr>
              <a:lnSpc>
                <a:spcPct val="100000"/>
              </a:lnSpc>
            </a:pPr>
            <a:r>
              <a:rPr b="1" lang="en-US" sz="2400" spc="-1" strike="noStrike">
                <a:solidFill>
                  <a:srgbClr val="000000"/>
                </a:solidFill>
                <a:latin typeface="Arial"/>
              </a:rPr>
              <a:t>Interactive Contact Section</a:t>
            </a:r>
            <a:r>
              <a:rPr b="0" lang="en-US" sz="2400" spc="-1" strike="noStrike">
                <a:solidFill>
                  <a:srgbClr val="000000"/>
                </a:solidFill>
                <a:latin typeface="Arial"/>
              </a:rPr>
              <a:t> – Quick access to email and phone.</a:t>
            </a:r>
            <a:endParaRPr b="0" lang="en-US" sz="2400" spc="-1" strike="noStrike">
              <a:solidFill>
                <a:srgbClr val="000000"/>
              </a:solidFill>
              <a:latin typeface="Arial"/>
            </a:endParaRPr>
          </a:p>
          <a:p>
            <a:pPr>
              <a:lnSpc>
                <a:spcPct val="100000"/>
              </a:lnSpc>
            </a:pP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407</TotalTime>
  <Application>LibreOffice/24.2.7.2$Linux_X86_64 LibreOffice_project/420$Build-2</Application>
  <AppVersion>15.0000</AppVersion>
  <Words>87</Words>
  <Paragraphs>39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2024-03-29T15:07:22Z</dcterms:created>
  <dc:creator>Konduru Narasimha</dc:creator>
  <dc:description/>
  <dc:language>en-US</dc:language>
  <cp:lastModifiedBy/>
  <dcterms:modified xsi:type="dcterms:W3CDTF">2025-08-30T12:07:47Z</dcterms:modified>
  <cp:revision>33</cp:revision>
  <dc:subject/>
  <dc:title>Face Mask Detection using Convolutional Neural Network (CNN)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Notes">
    <vt:i4>1</vt:i4>
  </property>
  <property fmtid="{D5CDD505-2E9C-101B-9397-08002B2CF9AE}" pid="5" name="PresentationFormat">
    <vt:lpwstr>Widescreen</vt:lpwstr>
  </property>
  <property fmtid="{D5CDD505-2E9C-101B-9397-08002B2CF9AE}" pid="6" name="Slides">
    <vt:i4>11</vt:i4>
  </property>
</Properties>
</file>