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4661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lt1"/>
                </a:solidFill>
              </a:rPr>
              <a:t>StudBud: AI Study Planner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919675" y="1936150"/>
            <a:ext cx="48780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An AI-powered platform for personalized and adaptive study planning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</a:rPr>
              <a:t>Team: LIMIT BREAKERS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200">
                <a:solidFill>
                  <a:schemeClr val="lt1"/>
                </a:solidFill>
              </a:rPr>
              <a:t>K VIJAY KUMAR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200">
                <a:solidFill>
                  <a:schemeClr val="lt1"/>
                </a:solidFill>
              </a:rPr>
              <a:t>P VENKATA SAIRAM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Challenge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Study Plan is an AI-powered platform that creates personalized, adaptive study plans to help students optimize learning.</a:t>
            </a:r>
            <a:endParaRPr/>
          </a:p>
        </p:txBody>
      </p:sp>
      <p:pic>
        <p:nvPicPr>
          <p:cNvPr descr="Study - Free of Charge Creative Commons Laptop image"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500" y="3297150"/>
            <a:ext cx="6910602" cy="32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AI-Personalized Study Plans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Categorized into Phases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Smart Time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</a:t>
            </a:r>
            <a:r>
              <a:rPr lang="en-US"/>
              <a:t>rovides Weekly Schedules with Study Techniques and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Resource Recommendations (Books, Online Courses &amp; </a:t>
            </a:r>
            <a:r>
              <a:rPr lang="en-US"/>
              <a:t>Documentations</a:t>
            </a:r>
            <a:r>
              <a:rPr lang="en-US"/>
              <a:t>)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Progress Milestones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Novelty / Uniqueness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AI-Driven Real-Time Adaptability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Smart Time Optimization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Integrated AI Doubt Solver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Resource Recommendations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Study Techniques and methods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/ Social Impact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Boosts student productivity and retention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Provides a competitive edge with AI-driven personalization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Enhances engagement through smart tracking and gamification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Scalable for schools, competitive exams, and professional courses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Architecture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React.js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Node.js, Express.js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MongoDB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AI: </a:t>
            </a:r>
            <a:r>
              <a:rPr lang="en-US"/>
              <a:t>Gemini 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Deployment: Vercel, Render, GitHub Actions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of Work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 Authentication &amp; Profile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Study Plan Generator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Progress Tracking &amp; Reminders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AI Study Techniques and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Resource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Deployment &amp; Security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