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32ACD-1A13-46FE-AA6E-BD5F79D2033E}" v="7" dt="2024-12-06T15:55:16.325"/>
    <p1510:client id="{9F97D6D9-38D0-4948-94A8-0247A6F3AC00}" v="5" dt="2024-12-06T15:37:46.350"/>
    <p1510:client id="{C1E74DEC-41FC-4726-B715-3A1A92E8F955}" v="13" dt="2024-12-06T15:05:14.660"/>
    <p1510:client id="{DCE5270B-C1C3-4BB8-A360-843A73EE53FA}" v="12" dt="2024-12-06T15:22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91532ACD-1A13-46FE-AA6E-BD5F79D2033E}"/>
    <pc:docChg chg="undo custSel addSld delSld modSld">
      <pc:chgData name="Sai Ram Penjarla" userId="6027b59d-6e14-4f7c-8ed4-9c2d6b31dd89" providerId="ADAL" clId="{91532ACD-1A13-46FE-AA6E-BD5F79D2033E}" dt="2024-12-06T15:56:16.855" v="154" actId="47"/>
      <pc:docMkLst>
        <pc:docMk/>
      </pc:docMkLst>
      <pc:sldChg chg="delSp del mod">
        <pc:chgData name="Sai Ram Penjarla" userId="6027b59d-6e14-4f7c-8ed4-9c2d6b31dd89" providerId="ADAL" clId="{91532ACD-1A13-46FE-AA6E-BD5F79D2033E}" dt="2024-12-06T15:56:16.855" v="154" actId="47"/>
        <pc:sldMkLst>
          <pc:docMk/>
          <pc:sldMk cId="1475938477" sldId="5325"/>
        </pc:sldMkLst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6" creationId="{AB304B1B-89D3-ACCE-199C-49F527DEEE30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8" creationId="{C3201E74-1CC9-8F90-AAA8-CB7BBB85FF72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20" creationId="{8D92754C-0BD9-FE91-394A-83B5DFF62D54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28" creationId="{BE8CEBD5-A346-7AED-5E6B-4BD207AE4C3D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50" creationId="{761765CF-22D7-1E7F-85D8-5B62B9C50840}"/>
          </ac:spMkLst>
        </pc:spChg>
      </pc:sldChg>
      <pc:sldChg chg="addSp delSp modSp add mod">
        <pc:chgData name="Sai Ram Penjarla" userId="6027b59d-6e14-4f7c-8ed4-9c2d6b31dd89" providerId="ADAL" clId="{91532ACD-1A13-46FE-AA6E-BD5F79D2033E}" dt="2024-12-06T15:55:58.853" v="153" actId="12789"/>
        <pc:sldMkLst>
          <pc:docMk/>
          <pc:sldMk cId="2831432161" sldId="5326"/>
        </pc:sldMkLst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2" creationId="{1E862C3C-F6BB-55E3-B763-255BAF43E63E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3" creationId="{4DDB6E0B-4FBD-DDC4-AE34-B9F9A01DD201}"/>
          </ac:spMkLst>
        </pc:spChg>
        <pc:spChg chg="mod">
          <ac:chgData name="Sai Ram Penjarla" userId="6027b59d-6e14-4f7c-8ed4-9c2d6b31dd89" providerId="ADAL" clId="{91532ACD-1A13-46FE-AA6E-BD5F79D2033E}" dt="2024-12-06T15:44:25.874" v="42" actId="14100"/>
          <ac:spMkLst>
            <pc:docMk/>
            <pc:sldMk cId="2831432161" sldId="5326"/>
            <ac:spMk id="4" creationId="{E562E021-58E1-65DD-551A-19DEB3F8EEEA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5" creationId="{A1FF1EE2-7BEF-4778-7359-31C187A06768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6" creationId="{9D1C67AB-E3B5-B49B-1DAF-872617CF659B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7" creationId="{F80D7C51-2BAC-D0AC-E849-D6CFFF252D01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8" creationId="{07E76A30-1857-74F7-3E5C-9440311FDD91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9" creationId="{39A893C5-44A7-2A52-9329-EB00D7FAC1CA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0" creationId="{6D5DB5B6-7192-4363-637C-1DE7F812E328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1" creationId="{5BB39042-FB00-A596-16A1-DE4029929B0D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2" creationId="{4364C7CB-F4C0-79DD-2D5E-4D60659AC116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3" creationId="{A44FBAEF-F351-C2B1-9343-EBCA0BAF8BA2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4" creationId="{2D7AC0D7-57C2-FFB0-025E-2EE366C2FC62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5" creationId="{AA528B96-88D2-B70A-1E0C-5F538D9F1ED6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6" creationId="{688F1B50-9DD0-A1E7-01E3-10FE451C0E5E}"/>
          </ac:spMkLst>
        </pc:spChg>
        <pc:spChg chg="mod">
          <ac:chgData name="Sai Ram Penjarla" userId="6027b59d-6e14-4f7c-8ed4-9c2d6b31dd89" providerId="ADAL" clId="{91532ACD-1A13-46FE-AA6E-BD5F79D2033E}" dt="2024-12-06T15:44:32.876" v="43" actId="14100"/>
          <ac:spMkLst>
            <pc:docMk/>
            <pc:sldMk cId="2831432161" sldId="5326"/>
            <ac:spMk id="17" creationId="{D2887BC6-6595-4CA7-4E76-8233FFE6168D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18" creationId="{42CB438E-5B4D-CC57-765B-979061543161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9" creationId="{3500807F-20A2-EC57-7F40-A6624CA80E41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0" creationId="{FE14B5EC-21C1-4973-E244-B8884D0F9941}"/>
          </ac:spMkLst>
        </pc:spChg>
        <pc:spChg chg="mod">
          <ac:chgData name="Sai Ram Penjarla" userId="6027b59d-6e14-4f7c-8ed4-9c2d6b31dd89" providerId="ADAL" clId="{91532ACD-1A13-46FE-AA6E-BD5F79D2033E}" dt="2024-12-06T15:47:19.056" v="76" actId="14100"/>
          <ac:spMkLst>
            <pc:docMk/>
            <pc:sldMk cId="2831432161" sldId="5326"/>
            <ac:spMk id="21" creationId="{0B84EBAF-1AD6-3FE4-880C-27C6CCE08899}"/>
          </ac:spMkLst>
        </pc:spChg>
        <pc:spChg chg="mod">
          <ac:chgData name="Sai Ram Penjarla" userId="6027b59d-6e14-4f7c-8ed4-9c2d6b31dd89" providerId="ADAL" clId="{91532ACD-1A13-46FE-AA6E-BD5F79D2033E}" dt="2024-12-06T15:46:59.252" v="72" actId="122"/>
          <ac:spMkLst>
            <pc:docMk/>
            <pc:sldMk cId="2831432161" sldId="5326"/>
            <ac:spMk id="22" creationId="{5B75C96A-7AF5-6B91-C98B-D39611CCC89E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3" creationId="{8E53745F-36BA-D9FB-1CD8-BE7D01731462}"/>
          </ac:spMkLst>
        </pc:spChg>
        <pc:spChg chg="mod">
          <ac:chgData name="Sai Ram Penjarla" userId="6027b59d-6e14-4f7c-8ed4-9c2d6b31dd89" providerId="ADAL" clId="{91532ACD-1A13-46FE-AA6E-BD5F79D2033E}" dt="2024-12-06T15:44:49.590" v="47" actId="14100"/>
          <ac:spMkLst>
            <pc:docMk/>
            <pc:sldMk cId="2831432161" sldId="5326"/>
            <ac:spMk id="24" creationId="{1EEEC87D-88BF-6C74-B555-49910C36F574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5" creationId="{771DFC73-1084-A06D-0047-C35DCBCC9059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6" creationId="{1DA29CA5-3853-4278-835C-12A096257EA2}"/>
          </ac:spMkLst>
        </pc:spChg>
        <pc:spChg chg="mod">
          <ac:chgData name="Sai Ram Penjarla" userId="6027b59d-6e14-4f7c-8ed4-9c2d6b31dd89" providerId="ADAL" clId="{91532ACD-1A13-46FE-AA6E-BD5F79D2033E}" dt="2024-12-06T15:47:30.625" v="78" actId="14100"/>
          <ac:spMkLst>
            <pc:docMk/>
            <pc:sldMk cId="2831432161" sldId="5326"/>
            <ac:spMk id="27" creationId="{A39ABE0C-0446-EE36-17EF-81F737BD31D2}"/>
          </ac:spMkLst>
        </pc:spChg>
        <pc:spChg chg="mod">
          <ac:chgData name="Sai Ram Penjarla" userId="6027b59d-6e14-4f7c-8ed4-9c2d6b31dd89" providerId="ADAL" clId="{91532ACD-1A13-46FE-AA6E-BD5F79D2033E}" dt="2024-12-06T15:46:48.273" v="69" actId="12788"/>
          <ac:spMkLst>
            <pc:docMk/>
            <pc:sldMk cId="2831432161" sldId="5326"/>
            <ac:spMk id="29" creationId="{F702CBF7-06DF-2E5A-48D8-69CD90446383}"/>
          </ac:spMkLst>
        </pc:spChg>
        <pc:spChg chg="mod">
          <ac:chgData name="Sai Ram Penjarla" userId="6027b59d-6e14-4f7c-8ed4-9c2d6b31dd89" providerId="ADAL" clId="{91532ACD-1A13-46FE-AA6E-BD5F79D2033E}" dt="2024-12-06T15:44:39.828" v="44" actId="1076"/>
          <ac:spMkLst>
            <pc:docMk/>
            <pc:sldMk cId="2831432161" sldId="5326"/>
            <ac:spMk id="30" creationId="{4AC055DB-7B85-04CA-300D-9D14C54792AE}"/>
          </ac:spMkLst>
        </pc:spChg>
        <pc:spChg chg="mod">
          <ac:chgData name="Sai Ram Penjarla" userId="6027b59d-6e14-4f7c-8ed4-9c2d6b31dd89" providerId="ADAL" clId="{91532ACD-1A13-46FE-AA6E-BD5F79D2033E}" dt="2024-12-06T15:47:56.324" v="80" actId="14100"/>
          <ac:spMkLst>
            <pc:docMk/>
            <pc:sldMk cId="2831432161" sldId="5326"/>
            <ac:spMk id="31" creationId="{1DF7796F-3CDF-959D-1606-4F86BDBEC552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2" creationId="{B0743D28-C02A-62A1-A335-C16492343AA0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3" creationId="{A5558E6F-7E5A-A7EB-0426-34E0C7D9F67E}"/>
          </ac:spMkLst>
        </pc:spChg>
        <pc:spChg chg="mod">
          <ac:chgData name="Sai Ram Penjarla" userId="6027b59d-6e14-4f7c-8ed4-9c2d6b31dd89" providerId="ADAL" clId="{91532ACD-1A13-46FE-AA6E-BD5F79D2033E}" dt="2024-12-06T15:44:42.718" v="45" actId="1076"/>
          <ac:spMkLst>
            <pc:docMk/>
            <pc:sldMk cId="2831432161" sldId="5326"/>
            <ac:spMk id="34" creationId="{871CD1D3-2892-6CD5-47AE-9C2B683B695A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5" creationId="{16B592F1-E905-A9A2-5E02-32212834085C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6" creationId="{904F9301-4B96-BC4B-D01D-6047831005F2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7" creationId="{9E751DCF-1A56-FCFB-01EE-5F61B1B7FAF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8" creationId="{19D89F96-3CC1-7670-1DB6-C7125CDA44E4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9" creationId="{FE7D2EF6-68E0-C854-30BA-FD8FE014C79D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0" creationId="{0A562828-3C75-4C29-4584-9570C269507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1" creationId="{056B489B-1559-CCB1-EDE1-4799921DD89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2" creationId="{C71A1362-4A58-930B-97BA-3C497D03F25F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3" creationId="{5ABC38E8-1C25-1943-95D4-D8A512840BF9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4" creationId="{A123A0D4-38CD-AE49-AA4C-5CA07A326AA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5" creationId="{0CD8E698-DFF3-BDF1-3CBF-41673DD50E8F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7" creationId="{DBC5351B-382D-09A5-3E38-95517DF78D3D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8" creationId="{E453DED6-D8A1-F775-7695-70E77373B2C9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9" creationId="{9F8E2DE2-C476-58B4-7D7D-FD861DAF7D41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0" creationId="{8751B0A0-7081-F34F-8D4A-837187AF6EE0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1" creationId="{8B29ECDE-DFE4-7DF9-1DC7-45EC7D89DE98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2" creationId="{EF052F4D-44CB-7EC4-C340-8054923F6A11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3" creationId="{AFE11F6F-3E78-D9DF-3C2A-C341854C450E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4" creationId="{7673D8B6-3732-0A8D-070A-6E4E7AF63994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5" creationId="{8DF22828-8067-7EC8-2449-19F8F347FF54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6" creationId="{0B9B1891-BE39-F68A-D7A0-B658C2689EAE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7" creationId="{93BA1E2B-B68E-DC70-C742-152118C3A983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8" creationId="{5122A5A6-06CF-B57D-6E4D-8E7B322C1710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9" creationId="{CF68288A-7F82-A725-2D22-42043C5589AC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1" creationId="{BD0D8167-FC27-1C16-727D-931A132DA8A1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2" creationId="{D6A5A6EA-2811-0701-BC5F-A867CB41F117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3" creationId="{700E28F6-1F95-52C2-363E-6F4210BD3755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4" creationId="{A45AA323-7994-B937-0F7C-4E76E050FA33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5" creationId="{2968CFF2-01D7-2AB3-EE95-B0B5C7A145FD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6" creationId="{C8E5F8BF-D726-F124-9FBA-016AC20F9BA9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7" creationId="{981DB40D-77D3-6BBA-DDEE-09C75C3F3709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8" creationId="{265900E2-35DF-E344-CF28-7D0A9D8D0EE3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9" creationId="{8BDA056C-60EE-D6BE-4666-DEBA91B68A58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0" creationId="{2C55927E-2D79-7286-83EC-8DF9B941A76F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1" creationId="{C5AFFC4B-D698-F1AF-114C-1DABD837BC91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2" creationId="{D901F24F-C67C-7F83-DC39-E85E758EEE6D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3" creationId="{E8089B97-525F-816A-2027-E6973EDE69E4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5" creationId="{E2C97CD1-3854-9A0A-3874-E40709068C8C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6" creationId="{1C5769AE-D320-6AD6-F056-99484B892B95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7" creationId="{66C7D987-6DE3-7FA3-7280-6EBBBB2664B0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8" creationId="{1FAAAF70-B602-B821-C49D-B90AD253F9FE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9" creationId="{7AFF87E4-1E6B-9391-AB16-4BB6C23D990F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0" creationId="{F7D08D4C-C35C-E578-E3F2-D7BE56A83B78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1" creationId="{67D4EAD7-3639-1F80-B694-68BD9639B5C3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2" creationId="{C47557B2-B5D8-B11F-1596-EA9445BF29B1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3" creationId="{A9D5E76C-2BC2-1CBB-637F-B0BF5CD74B4F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4" creationId="{AAF4E594-7E7A-2AA0-DF24-C640D83701B3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5" creationId="{52F94E22-4272-EBCD-DE83-BFC3BB8C373B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6" creationId="{519066E8-475F-69AF-2150-C5292627E2B2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7" creationId="{10E853CC-C3DE-EF50-079E-C95E0262EA2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89" creationId="{7C960099-4CF3-3AC0-4D91-F292803731D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0" creationId="{B2336F37-E18E-39FD-7D9C-308F189F32C1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1" creationId="{B7EF4B09-7DBB-C574-7811-61515DA5C650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2" creationId="{644C65CC-EB94-88A7-26AD-DA90DAAAA521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3" creationId="{55943379-1CB8-4B51-E68B-8B888D104C49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4" creationId="{1EDDD654-9560-4311-3E9D-D40789CD6A0F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5" creationId="{7228B7BB-8716-93D9-D1AA-8F0D59E06A35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6" creationId="{793063AA-9630-DB9D-E76B-E10A006E15A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7" creationId="{71BA34B4-2B60-5070-6EEE-ACF3CC36B8DA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8" creationId="{458E4037-B86A-F920-3EAE-7463A5A700DD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9" creationId="{03C20D47-2CDF-E270-1140-16CE32B38CAC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100" creationId="{984DBA64-8EEF-450B-5A65-53E792EF1A9E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101" creationId="{4FAA784D-AB6B-EC11-000A-6C938AADC324}"/>
          </ac:spMkLst>
        </pc:s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28" creationId="{0B3A448C-2D09-1FF5-4581-39202E3AEC93}"/>
          </ac:grpSpMkLst>
        </pc:gr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46" creationId="{835CB44A-7554-83E2-5158-458C9824E7AC}"/>
          </ac:grpSpMkLst>
        </pc:gr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60" creationId="{F309F351-1CD6-DC2D-9052-80A9FD3F6856}"/>
          </ac:grpSpMkLst>
        </pc:grpChg>
        <pc:grpChg chg="add mod">
          <ac:chgData name="Sai Ram Penjarla" userId="6027b59d-6e14-4f7c-8ed4-9c2d6b31dd89" providerId="ADAL" clId="{91532ACD-1A13-46FE-AA6E-BD5F79D2033E}" dt="2024-12-06T15:55:38.180" v="152" actId="1076"/>
          <ac:grpSpMkLst>
            <pc:docMk/>
            <pc:sldMk cId="2831432161" sldId="5326"/>
            <ac:grpSpMk id="74" creationId="{8435ABCE-CAA0-A25D-7037-734D77B99085}"/>
          </ac:grpSpMkLst>
        </pc:grpChg>
        <pc:grpChg chg="add mod">
          <ac:chgData name="Sai Ram Penjarla" userId="6027b59d-6e14-4f7c-8ed4-9c2d6b31dd89" providerId="ADAL" clId="{91532ACD-1A13-46FE-AA6E-BD5F79D2033E}" dt="2024-12-06T15:55:38.180" v="152" actId="1076"/>
          <ac:grpSpMkLst>
            <pc:docMk/>
            <pc:sldMk cId="2831432161" sldId="5326"/>
            <ac:grpSpMk id="88" creationId="{A460956C-ED18-461C-D080-5164156BE31E}"/>
          </ac:grpSpMkLst>
        </pc:grpChg>
      </pc:sldChg>
    </pc:docChg>
  </pc:docChgLst>
  <pc:docChgLst>
    <pc:chgData name="Sai Ram Penjarla" userId="6027b59d-6e14-4f7c-8ed4-9c2d6b31dd89" providerId="ADAL" clId="{DCE5270B-C1C3-4BB8-A360-843A73EE53FA}"/>
    <pc:docChg chg="undo custSel modSld">
      <pc:chgData name="Sai Ram Penjarla" userId="6027b59d-6e14-4f7c-8ed4-9c2d6b31dd89" providerId="ADAL" clId="{DCE5270B-C1C3-4BB8-A360-843A73EE53FA}" dt="2024-12-06T15:29:57.557" v="70" actId="207"/>
      <pc:docMkLst>
        <pc:docMk/>
      </pc:docMkLst>
      <pc:sldChg chg="addSp delSp modSp mod">
        <pc:chgData name="Sai Ram Penjarla" userId="6027b59d-6e14-4f7c-8ed4-9c2d6b31dd89" providerId="ADAL" clId="{DCE5270B-C1C3-4BB8-A360-843A73EE53FA}" dt="2024-12-06T15:29:57.557" v="70" actId="207"/>
        <pc:sldMkLst>
          <pc:docMk/>
          <pc:sldMk cId="2404912196" sldId="5341"/>
        </pc:sldMkLst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DCE5270B-C1C3-4BB8-A360-843A73EE53FA}" dt="2024-12-06T15:20:14.295" v="6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1" creationId="{AEF4FE12-B32D-821E-C21D-BA2E87B5A063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5" creationId="{063E6B47-4F43-2213-08C9-646E5D2F34AB}"/>
          </ac:spMkLst>
        </pc:spChg>
        <pc:spChg chg="del mod topLvl">
          <ac:chgData name="Sai Ram Penjarla" userId="6027b59d-6e14-4f7c-8ed4-9c2d6b31dd89" providerId="ADAL" clId="{DCE5270B-C1C3-4BB8-A360-843A73EE53FA}" dt="2024-12-06T15:20:24.607" v="10" actId="478"/>
          <ac:spMkLst>
            <pc:docMk/>
            <pc:sldMk cId="2404912196" sldId="5341"/>
            <ac:spMk id="27" creationId="{BA130739-4D12-7251-8ECD-C051CCDED1F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8" creationId="{B409C7C1-B578-F98B-E400-98458FCF5289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9" creationId="{8E8B3F15-4E10-231F-E830-5DDFAFC04FC6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0" creationId="{1619F5BF-0A1C-2D6F-4ACB-CA4B143003E5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1" creationId="{6A9B6F17-C5D2-03D3-7711-01BB27DE5D04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2" creationId="{029A4709-741F-4BCD-3AF7-5B30FAC2954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3" creationId="{96B93979-6868-BB97-89C2-50703426F08F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4" creationId="{0C7DFBBF-3C21-B047-9D08-446B7E4A05D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5" creationId="{407F1457-1F28-41C3-0F9B-B553B39523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6" creationId="{072F563D-9D64-FE54-5A34-6C9B01097B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7" creationId="{079554D1-77C3-798E-8A44-46F06567D39E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8" creationId="{0A761051-2C12-1C19-0410-3ED89D2379DB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9" creationId="{8E3FFE79-2A32-A7E7-B114-EA125CEE3E8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40" creationId="{2FF1A389-3B6E-A4CE-0FA9-4C3078A52F7E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2" creationId="{2A4880B7-26EE-7038-C90E-579F2558387F}"/>
          </ac:spMkLst>
        </pc:spChg>
        <pc:spChg chg="del mod topLvl">
          <ac:chgData name="Sai Ram Penjarla" userId="6027b59d-6e14-4f7c-8ed4-9c2d6b31dd89" providerId="ADAL" clId="{DCE5270B-C1C3-4BB8-A360-843A73EE53FA}" dt="2024-12-06T15:20:21.955" v="9" actId="478"/>
          <ac:spMkLst>
            <pc:docMk/>
            <pc:sldMk cId="2404912196" sldId="5341"/>
            <ac:spMk id="44" creationId="{008FEE35-CE34-AC14-7978-9EBA94C30B2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5" creationId="{C2E3F8B2-64EE-87DA-9747-86CAA53B0179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6" creationId="{C4879652-423C-7C61-01DE-8D2304B551E8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7" creationId="{4CE6BCA5-699C-87C0-8938-32208580B9F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8" creationId="{C4922CEB-1816-46D8-9AF0-0FC2C330717E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9" creationId="{A08CE401-0A37-833C-A64F-009BE3BA70FF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0" creationId="{D4450B82-14AA-1B0B-B4AF-A9E2640ABBA2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1" creationId="{AC8AE865-EC4A-BC56-87EA-CB6F4828B08B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2" creationId="{15E96F78-4591-712D-5D30-C2F12358B307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3" creationId="{DDC185C4-64DA-2399-6F4B-84957BE194D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4" creationId="{9177CADF-C0C4-BD1E-C4A4-253883AABAE4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6" creationId="{9C803A7D-2D45-01A6-BD41-40F58991F264}"/>
          </ac:spMkLst>
        </pc:spChg>
        <pc:spChg chg="del mod topLvl">
          <ac:chgData name="Sai Ram Penjarla" userId="6027b59d-6e14-4f7c-8ed4-9c2d6b31dd89" providerId="ADAL" clId="{DCE5270B-C1C3-4BB8-A360-843A73EE53FA}" dt="2024-12-06T15:20:16.842" v="7" actId="478"/>
          <ac:spMkLst>
            <pc:docMk/>
            <pc:sldMk cId="2404912196" sldId="5341"/>
            <ac:spMk id="58" creationId="{D1BACCF7-3C65-7B7B-C9C6-8D316C888076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59" creationId="{09960336-A4BF-7C24-7D81-D826892042CD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0" creationId="{38265438-4559-585B-0BE2-489732EE125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1" creationId="{960DC3B1-ACB8-33AD-0B2F-5DCEC8554F2A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2" creationId="{240FCD93-78DF-7243-596E-1776B2985B4E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3" creationId="{58A342EE-E497-601F-2522-38C0387425E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4" creationId="{E0EA2EB1-4503-D8A3-44D0-DD448ACB40AB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5" creationId="{59A29047-7D8E-C05A-EC9B-39F81F5B1978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6" creationId="{927A58F0-8A55-E1B9-7E5D-CE5E84E6D693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7" creationId="{DEA4FBF3-06DD-9CDA-4D3C-5936AB6D0260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8" creationId="{19BB1BBD-0151-A227-E0E3-EADC2CD9B33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9" creationId="{65C6C555-E3A9-54E9-90D2-89FD43D8FED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0" creationId="{B3A9D890-0667-7172-7E5D-4D84BFFAF96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1" creationId="{BE66BE2D-C38C-FFD4-6512-3697ED71A0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2" creationId="{B29FEE4B-8E81-F674-F82E-0648ACC556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3" creationId="{BA52952E-A053-9C6C-F8F5-257B33D39341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4" creationId="{7133AFE3-E13C-BC83-CE60-F401B1D86946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6" creationId="{0B44B6E0-624D-E266-C836-5F5004FFAE2E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7" creationId="{D3EF7D12-0448-B003-4439-A72272B652AC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8" creationId="{33C876D6-9CD6-235D-9AEF-1EE60ACCD754}"/>
          </ac:spMkLst>
        </pc:spChg>
        <pc:spChg chg="del mod topLvl">
          <ac:chgData name="Sai Ram Penjarla" userId="6027b59d-6e14-4f7c-8ed4-9c2d6b31dd89" providerId="ADAL" clId="{DCE5270B-C1C3-4BB8-A360-843A73EE53FA}" dt="2024-12-06T15:20:20.188" v="8" actId="478"/>
          <ac:spMkLst>
            <pc:docMk/>
            <pc:sldMk cId="2404912196" sldId="5341"/>
            <ac:spMk id="82" creationId="{2BFF8F55-3C1C-3F46-C3D5-51C77A84AB3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3" creationId="{42F3FC69-3D87-4A52-C6D8-070298EB9F82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4" creationId="{0C94896E-5426-3579-476A-512CB45A1D0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5" creationId="{13E428B0-1387-95BE-9943-9AB3967B0A00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6" creationId="{1BCA6552-F67E-0E16-3F1E-3157158B6963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7" creationId="{41355066-7629-FE3F-A7A4-13FD5305E72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8" creationId="{428EEF02-B3E5-019B-85C1-F634B644D48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9" creationId="{2BD85ED2-F871-B7C7-006D-A70660B79E6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0" creationId="{81453358-22E5-8AC9-C97F-06CB0EB2DBB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1" creationId="{42C681CF-7D13-F339-6146-160905BBB034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2" creationId="{CB43D27E-9E6D-6089-E1E8-B3D56030B22E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3" creationId="{F8ABCAA7-2141-8800-CD69-81B6295B76BC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4" creationId="{5E781EA1-11A9-69E2-E176-E0834BFD740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5" creationId="{02F08748-4156-B6DA-D6F4-C8A096A8F3D5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6" creationId="{B9749291-CCA6-6C25-D15B-31BA2DF8B16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7" creationId="{9B70869B-B91C-EF2D-95A1-E7086B3FD0FF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8" creationId="{253790FA-4488-D146-2E37-6E0EE4C20CA2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9" creationId="{5255CF92-5DA0-FA2B-6EB8-31E9A69E248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0" creationId="{1582FCE2-C9CE-5ADD-A1C0-FE238F0487C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1" creationId="{2BBA4AA8-69F2-43EA-56E6-E43F6141E2F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2" creationId="{F1DB7E05-28F9-0A11-314D-B625024829D1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3" creationId="{7FD054D6-4A5D-8194-DE77-ED5C7194F7F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4" creationId="{453FC327-2F63-2DD6-714E-F9C4CA5AFD67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5" creationId="{6D34CA04-C797-A2BF-57E3-0C0BB49B576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6" creationId="{6BB7E727-C667-26FC-EDE4-34E21CEBF643}"/>
          </ac:spMkLst>
        </pc:spChg>
        <pc:spChg chg="add mod ord">
          <ac:chgData name="Sai Ram Penjarla" userId="6027b59d-6e14-4f7c-8ed4-9c2d6b31dd89" providerId="ADAL" clId="{DCE5270B-C1C3-4BB8-A360-843A73EE53FA}" dt="2024-12-06T15:28:34.411" v="64" actId="14100"/>
          <ac:spMkLst>
            <pc:docMk/>
            <pc:sldMk cId="2404912196" sldId="5341"/>
            <ac:spMk id="107" creationId="{50ABE3CB-2995-E1C1-FCB1-619C39BEE3DA}"/>
          </ac:spMkLst>
        </pc:spChg>
        <pc:spChg chg="add mod ord">
          <ac:chgData name="Sai Ram Penjarla" userId="6027b59d-6e14-4f7c-8ed4-9c2d6b31dd89" providerId="ADAL" clId="{DCE5270B-C1C3-4BB8-A360-843A73EE53FA}" dt="2024-12-06T15:29:23.326" v="65" actId="207"/>
          <ac:spMkLst>
            <pc:docMk/>
            <pc:sldMk cId="2404912196" sldId="5341"/>
            <ac:spMk id="113" creationId="{EC3623D8-A4E4-52E0-5E47-98FA82718AE6}"/>
          </ac:spMkLst>
        </pc:spChg>
        <pc:spChg chg="add mod ord">
          <ac:chgData name="Sai Ram Penjarla" userId="6027b59d-6e14-4f7c-8ed4-9c2d6b31dd89" providerId="ADAL" clId="{DCE5270B-C1C3-4BB8-A360-843A73EE53FA}" dt="2024-12-06T15:29:57.557" v="70" actId="207"/>
          <ac:spMkLst>
            <pc:docMk/>
            <pc:sldMk cId="2404912196" sldId="5341"/>
            <ac:spMk id="114" creationId="{148E4DE0-C08F-1FC3-5C8C-6F2FF03A63F5}"/>
          </ac:spMkLst>
        </pc:spChg>
        <pc:spChg chg="add mod ord">
          <ac:chgData name="Sai Ram Penjarla" userId="6027b59d-6e14-4f7c-8ed4-9c2d6b31dd89" providerId="ADAL" clId="{DCE5270B-C1C3-4BB8-A360-843A73EE53FA}" dt="2024-12-06T15:29:26.613" v="66" actId="207"/>
          <ac:spMkLst>
            <pc:docMk/>
            <pc:sldMk cId="2404912196" sldId="5341"/>
            <ac:spMk id="115" creationId="{63FF3A10-7874-65F0-0987-2E430003AB87}"/>
          </ac:spMkLst>
        </pc:spChg>
        <pc:spChg chg="add mod ord">
          <ac:chgData name="Sai Ram Penjarla" userId="6027b59d-6e14-4f7c-8ed4-9c2d6b31dd89" providerId="ADAL" clId="{DCE5270B-C1C3-4BB8-A360-843A73EE53FA}" dt="2024-12-06T15:27:55.843" v="60" actId="552"/>
          <ac:spMkLst>
            <pc:docMk/>
            <pc:sldMk cId="2404912196" sldId="5341"/>
            <ac:spMk id="116" creationId="{8764D4C6-7A87-85F8-C7FF-BA97A7DAB11A}"/>
          </ac:spMkLst>
        </pc:s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" creationId="{49106DB9-B886-B2D3-3EB0-677D7F8CCA26}"/>
          </ac:grpSpMkLst>
        </pc:grpChg>
        <pc:grpChg chg="del mod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9" creationId="{E0465DD1-17AA-B2D9-8C9D-63CC181D7BDC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43" creationId="{4E181026-D70F-2D22-B3F0-8ED363DDDC0E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57" creationId="{7F456A81-36D5-31E5-B273-2F79F288E6D7}"/>
          </ac:grpSpMkLst>
        </pc:grpChg>
        <pc:grpChg chg="add mod">
          <ac:chgData name="Sai Ram Penjarla" userId="6027b59d-6e14-4f7c-8ed4-9c2d6b31dd89" providerId="ADAL" clId="{DCE5270B-C1C3-4BB8-A360-843A73EE53FA}" dt="2024-12-06T15:19:10.885" v="1" actId="571"/>
          <ac:grpSpMkLst>
            <pc:docMk/>
            <pc:sldMk cId="2404912196" sldId="5341"/>
            <ac:grpSpMk id="75" creationId="{736CF009-B42C-9ECF-DA63-4BC1A8F04A40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1" creationId="{37F2B8FD-8B30-F8C5-6D5E-02941D439325}"/>
          </ac:grpSpMkLst>
        </pc:grpChg>
        <pc:grpChg chg="add mod">
          <ac:chgData name="Sai Ram Penjarla" userId="6027b59d-6e14-4f7c-8ed4-9c2d6b31dd89" providerId="ADAL" clId="{DCE5270B-C1C3-4BB8-A360-843A73EE53FA}" dt="2024-12-06T15:22:51.957" v="40" actId="12788"/>
          <ac:grpSpMkLst>
            <pc:docMk/>
            <pc:sldMk cId="2404912196" sldId="5341"/>
            <ac:grpSpMk id="108" creationId="{300CF401-2272-FD55-C767-0FB1494CE223}"/>
          </ac:grpSpMkLst>
        </pc:grpChg>
        <pc:grpChg chg="add mod">
          <ac:chgData name="Sai Ram Penjarla" userId="6027b59d-6e14-4f7c-8ed4-9c2d6b31dd89" providerId="ADAL" clId="{DCE5270B-C1C3-4BB8-A360-843A73EE53FA}" dt="2024-12-06T15:22:42.801" v="39" actId="12788"/>
          <ac:grpSpMkLst>
            <pc:docMk/>
            <pc:sldMk cId="2404912196" sldId="5341"/>
            <ac:grpSpMk id="109" creationId="{C7966859-B999-4916-7FA9-09FF57E02C02}"/>
          </ac:grpSpMkLst>
        </pc:grpChg>
        <pc:grpChg chg="add mod">
          <ac:chgData name="Sai Ram Penjarla" userId="6027b59d-6e14-4f7c-8ed4-9c2d6b31dd89" providerId="ADAL" clId="{DCE5270B-C1C3-4BB8-A360-843A73EE53FA}" dt="2024-12-06T15:22:31.974" v="38" actId="12788"/>
          <ac:grpSpMkLst>
            <pc:docMk/>
            <pc:sldMk cId="2404912196" sldId="5341"/>
            <ac:grpSpMk id="110" creationId="{B5B1C824-96E9-5C73-57D9-79C0922FE9DD}"/>
          </ac:grpSpMkLst>
        </pc:grpChg>
        <pc:grpChg chg="add mod">
          <ac:chgData name="Sai Ram Penjarla" userId="6027b59d-6e14-4f7c-8ed4-9c2d6b31dd89" providerId="ADAL" clId="{DCE5270B-C1C3-4BB8-A360-843A73EE53FA}" dt="2024-12-06T15:22:57.781" v="41" actId="12788"/>
          <ac:grpSpMkLst>
            <pc:docMk/>
            <pc:sldMk cId="2404912196" sldId="5341"/>
            <ac:grpSpMk id="111" creationId="{D550E926-0C56-DABF-4BBA-AC1E492445D1}"/>
          </ac:grpSpMkLst>
        </pc:grpChg>
        <pc:grpChg chg="add mod">
          <ac:chgData name="Sai Ram Penjarla" userId="6027b59d-6e14-4f7c-8ed4-9c2d6b31dd89" providerId="ADAL" clId="{DCE5270B-C1C3-4BB8-A360-843A73EE53FA}" dt="2024-12-06T15:23:02.772" v="42" actId="12788"/>
          <ac:grpSpMkLst>
            <pc:docMk/>
            <pc:sldMk cId="2404912196" sldId="5341"/>
            <ac:grpSpMk id="112" creationId="{1DF8AF62-733C-8DC0-EF5A-AC58D936ACF5}"/>
          </ac:grpSpMkLst>
        </pc:grpChg>
      </pc:sldChg>
    </pc:docChg>
  </pc:docChgLst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  <pc:docChgLst>
    <pc:chgData name="Sai Ram Penjarla" userId="6027b59d-6e14-4f7c-8ed4-9c2d6b31dd89" providerId="ADAL" clId="{9F97D6D9-38D0-4948-94A8-0247A6F3AC00}"/>
    <pc:docChg chg="undo custSel addSld delSld modSld">
      <pc:chgData name="Sai Ram Penjarla" userId="6027b59d-6e14-4f7c-8ed4-9c2d6b31dd89" providerId="ADAL" clId="{9F97D6D9-38D0-4948-94A8-0247A6F3AC00}" dt="2024-12-06T15:38:04.761" v="54" actId="47"/>
      <pc:docMkLst>
        <pc:docMk/>
      </pc:docMkLst>
      <pc:sldChg chg="addSp delSp modSp add mod">
        <pc:chgData name="Sai Ram Penjarla" userId="6027b59d-6e14-4f7c-8ed4-9c2d6b31dd89" providerId="ADAL" clId="{9F97D6D9-38D0-4948-94A8-0247A6F3AC00}" dt="2024-12-06T15:37:46.350" v="53"/>
        <pc:sldMkLst>
          <pc:docMk/>
          <pc:sldMk cId="1475938477" sldId="5325"/>
        </pc:sldMkLst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" creationId="{8AB9E351-0EF3-99A9-BFE5-61D537CCC541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3" creationId="{2BCCC8A6-6C2A-FF2A-8D39-2218CBB3D4AC}"/>
          </ac:spMkLst>
        </pc:spChg>
        <pc:spChg chg="add mod">
          <ac:chgData name="Sai Ram Penjarla" userId="6027b59d-6e14-4f7c-8ed4-9c2d6b31dd89" providerId="ADAL" clId="{9F97D6D9-38D0-4948-94A8-0247A6F3AC00}" dt="2024-12-06T15:32:54.105" v="10" actId="207"/>
          <ac:spMkLst>
            <pc:docMk/>
            <pc:sldMk cId="1475938477" sldId="5325"/>
            <ac:spMk id="4" creationId="{39B40E60-9EB2-1721-FD37-767D7F759BEC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5" creationId="{3591A128-86C5-9BCC-CA47-59561B1196D2}"/>
          </ac:spMkLst>
        </pc:spChg>
        <pc:spChg chg="add mod">
          <ac:chgData name="Sai Ram Penjarla" userId="6027b59d-6e14-4f7c-8ed4-9c2d6b31dd89" providerId="ADAL" clId="{9F97D6D9-38D0-4948-94A8-0247A6F3AC00}" dt="2024-12-06T15:33:09.877" v="13" actId="207"/>
          <ac:spMkLst>
            <pc:docMk/>
            <pc:sldMk cId="1475938477" sldId="5325"/>
            <ac:spMk id="6" creationId="{AB304B1B-89D3-ACCE-199C-49F527DEEE30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7" creationId="{A0978E09-ED6B-E3DA-0C56-1CC06D4DA72D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9" creationId="{37163734-5CBE-B8F7-767E-2B9739A17194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0" creationId="{5AD31F53-DD65-3AE8-569E-78C8226CA0D6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1" creationId="{9988DB0C-01A0-23FC-4019-2FC71DC9D7CE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2" creationId="{4041B3C4-5725-BAB6-B6F4-2BEB3C38A284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3" creationId="{9A1EE336-356B-93B4-CBB7-CBDD04DF3833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4" creationId="{054CE482-DE1D-1670-EE0F-224C0780AD1E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5" creationId="{42DE244D-3ADD-DEFA-AF86-25D7326866BC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6" creationId="{2817BF86-0E7D-53B8-9E0A-DE3461414D0F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18" creationId="{1CD6C553-50F4-73E7-B084-6E1F9B8314CB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9" creationId="{C1563C94-A0A5-46BA-D99F-DAFA8BB1E7BB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1" creationId="{9290EDE3-D762-A58E-E5B9-AF3FD3C576FD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2" creationId="{03AB73EE-B8F5-E455-932B-8BC1A646319F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3" creationId="{45911A03-2442-E488-E188-9E0A9D685B23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25" creationId="{9BE64E3D-76BB-0530-FC6F-9D98E236BF73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6" creationId="{22BA9DB3-86B4-EFD3-D12D-871A0FA3DF68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7" creationId="{4D4457E6-83EA-2BE5-4AF8-B6F1AB35EA09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9" creationId="{9A74FFCA-8E13-00E9-A415-A3D255E3643B}"/>
          </ac:spMkLst>
        </pc:spChg>
        <pc:spChg chg="add mod">
          <ac:chgData name="Sai Ram Penjarla" userId="6027b59d-6e14-4f7c-8ed4-9c2d6b31dd89" providerId="ADAL" clId="{9F97D6D9-38D0-4948-94A8-0247A6F3AC00}" dt="2024-12-06T15:37:46.350" v="53"/>
          <ac:spMkLst>
            <pc:docMk/>
            <pc:sldMk cId="1475938477" sldId="5325"/>
            <ac:spMk id="31" creationId="{6231A32C-BD18-D93A-6B1C-42D93369DA0E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48" creationId="{455BC986-854B-208B-A027-D0396B6CF4D9}"/>
          </ac:spMkLst>
        </pc:spChg>
        <pc:spChg chg="del mod">
          <ac:chgData name="Sai Ram Penjarla" userId="6027b59d-6e14-4f7c-8ed4-9c2d6b31dd89" providerId="ADAL" clId="{9F97D6D9-38D0-4948-94A8-0247A6F3AC00}" dt="2024-12-06T15:32:24.830" v="4" actId="478"/>
          <ac:spMkLst>
            <pc:docMk/>
            <pc:sldMk cId="1475938477" sldId="5325"/>
            <ac:spMk id="80" creationId="{F207B359-81AB-EDA1-7592-2CB219414FC0}"/>
          </ac:spMkLst>
        </pc:spChg>
      </pc:sldChg>
      <pc:sldChg chg="modSp del mod">
        <pc:chgData name="Sai Ram Penjarla" userId="6027b59d-6e14-4f7c-8ed4-9c2d6b31dd89" providerId="ADAL" clId="{9F97D6D9-38D0-4948-94A8-0247A6F3AC00}" dt="2024-12-06T15:38:04.761" v="54" actId="47"/>
        <pc:sldMkLst>
          <pc:docMk/>
          <pc:sldMk cId="2404912196" sldId="5341"/>
        </pc:sldMkLst>
        <pc:spChg chg="mod">
          <ac:chgData name="Sai Ram Penjarla" userId="6027b59d-6e14-4f7c-8ed4-9c2d6b31dd89" providerId="ADAL" clId="{9F97D6D9-38D0-4948-94A8-0247A6F3AC00}" dt="2024-12-06T15:31:10.868" v="1" actId="14100"/>
          <ac:spMkLst>
            <pc:docMk/>
            <pc:sldMk cId="2404912196" sldId="5341"/>
            <ac:spMk id="107" creationId="{50ABE3CB-2995-E1C1-FCB1-619C39BEE3DA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6D6C-055F-4F9D-95F8-E346ED86716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F963-014F-44AB-B4A0-1E99BD3B2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372E-ACDD-2C4E-AFED-37CFE263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C055DB-7B85-04CA-300D-9D14C54792AE}"/>
              </a:ext>
            </a:extLst>
          </p:cNvPr>
          <p:cNvSpPr/>
          <p:nvPr/>
        </p:nvSpPr>
        <p:spPr>
          <a:xfrm>
            <a:off x="4219628" y="-2"/>
            <a:ext cx="4064400" cy="3428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87BC6-6595-4CA7-4E76-8233FFE6168D}"/>
              </a:ext>
            </a:extLst>
          </p:cNvPr>
          <p:cNvSpPr/>
          <p:nvPr/>
        </p:nvSpPr>
        <p:spPr>
          <a:xfrm>
            <a:off x="8284028" y="0"/>
            <a:ext cx="4064400" cy="3428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C87D-88BF-6C74-B555-49910C36F574}"/>
              </a:ext>
            </a:extLst>
          </p:cNvPr>
          <p:cNvSpPr/>
          <p:nvPr/>
        </p:nvSpPr>
        <p:spPr>
          <a:xfrm>
            <a:off x="0" y="3429001"/>
            <a:ext cx="4219628" cy="3428999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CD1D3-2892-6CD5-47AE-9C2B683B695A}"/>
              </a:ext>
            </a:extLst>
          </p:cNvPr>
          <p:cNvSpPr/>
          <p:nvPr/>
        </p:nvSpPr>
        <p:spPr>
          <a:xfrm>
            <a:off x="4219628" y="3429001"/>
            <a:ext cx="4064400" cy="3428999"/>
          </a:xfrm>
          <a:prstGeom prst="rect">
            <a:avLst/>
          </a:prstGeom>
          <a:solidFill>
            <a:srgbClr val="4AA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2E021-58E1-65DD-551A-19DEB3F8EEEA}"/>
              </a:ext>
            </a:extLst>
          </p:cNvPr>
          <p:cNvSpPr/>
          <p:nvPr/>
        </p:nvSpPr>
        <p:spPr>
          <a:xfrm>
            <a:off x="8284028" y="3429001"/>
            <a:ext cx="4064400" cy="3428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4EBAF-1AD6-3FE4-880C-27C6CCE08899}"/>
              </a:ext>
            </a:extLst>
          </p:cNvPr>
          <p:cNvSpPr/>
          <p:nvPr/>
        </p:nvSpPr>
        <p:spPr>
          <a:xfrm>
            <a:off x="401321" y="373169"/>
            <a:ext cx="3416986" cy="34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5B75C96A-7AF5-6B91-C98B-D39611CCC89E}"/>
              </a:ext>
            </a:extLst>
          </p:cNvPr>
          <p:cNvSpPr txBox="1">
            <a:spLocks/>
          </p:cNvSpPr>
          <p:nvPr/>
        </p:nvSpPr>
        <p:spPr>
          <a:xfrm>
            <a:off x="0" y="2880619"/>
            <a:ext cx="421962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Continued Support and Engagement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_title">
            <a:extLst>
              <a:ext uri="{FF2B5EF4-FFF2-40B4-BE49-F238E27FC236}">
                <a16:creationId xmlns:a16="http://schemas.microsoft.com/office/drawing/2014/main" id="{A39ABE0C-0446-EE36-17EF-81F737BD31D2}"/>
              </a:ext>
            </a:extLst>
          </p:cNvPr>
          <p:cNvSpPr txBox="1">
            <a:spLocks/>
          </p:cNvSpPr>
          <p:nvPr/>
        </p:nvSpPr>
        <p:spPr>
          <a:xfrm>
            <a:off x="-1" y="373165"/>
            <a:ext cx="4219627" cy="3441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02CBF7-06DF-2E5A-48D8-69CD90446383}"/>
              </a:ext>
            </a:extLst>
          </p:cNvPr>
          <p:cNvSpPr/>
          <p:nvPr/>
        </p:nvSpPr>
        <p:spPr>
          <a:xfrm>
            <a:off x="1345846" y="2750263"/>
            <a:ext cx="152793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ong_title">
            <a:extLst>
              <a:ext uri="{FF2B5EF4-FFF2-40B4-BE49-F238E27FC236}">
                <a16:creationId xmlns:a16="http://schemas.microsoft.com/office/drawing/2014/main" id="{1DF7796F-3CDF-959D-1606-4F86BDBEC552}"/>
              </a:ext>
            </a:extLst>
          </p:cNvPr>
          <p:cNvSpPr txBox="1">
            <a:spLocks/>
          </p:cNvSpPr>
          <p:nvPr/>
        </p:nvSpPr>
        <p:spPr>
          <a:xfrm>
            <a:off x="422327" y="759621"/>
            <a:ext cx="3374974" cy="19060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Appreciation and Contact Information</a:t>
            </a:r>
          </a:p>
        </p:txBody>
      </p:sp>
      <p:sp>
        <p:nvSpPr>
          <p:cNvPr id="2" name="heading1">
            <a:extLst>
              <a:ext uri="{FF2B5EF4-FFF2-40B4-BE49-F238E27FC236}">
                <a16:creationId xmlns:a16="http://schemas.microsoft.com/office/drawing/2014/main" id="{1E862C3C-F6BB-55E3-B763-255BAF43E63E}"/>
              </a:ext>
            </a:extLst>
          </p:cNvPr>
          <p:cNvSpPr txBox="1"/>
          <p:nvPr/>
        </p:nvSpPr>
        <p:spPr>
          <a:xfrm>
            <a:off x="4219623" y="1750950"/>
            <a:ext cx="406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Gratitude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4DDB6E0B-4FBD-DDC4-AE34-B9F9A01DD201}"/>
              </a:ext>
            </a:extLst>
          </p:cNvPr>
          <p:cNvSpPr txBox="1"/>
          <p:nvPr/>
        </p:nvSpPr>
        <p:spPr>
          <a:xfrm>
            <a:off x="4604652" y="2151208"/>
            <a:ext cx="32943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 for your time and attention. We appreciate the opportunity to present our proposal and look forward to potential collaboration on this exciting project.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heading2">
            <a:extLst>
              <a:ext uri="{FF2B5EF4-FFF2-40B4-BE49-F238E27FC236}">
                <a16:creationId xmlns:a16="http://schemas.microsoft.com/office/drawing/2014/main" id="{A1FF1EE2-7BEF-4778-7359-31C187A06768}"/>
              </a:ext>
            </a:extLst>
          </p:cNvPr>
          <p:cNvSpPr txBox="1"/>
          <p:nvPr/>
        </p:nvSpPr>
        <p:spPr>
          <a:xfrm>
            <a:off x="8284028" y="1750950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Contact Details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2">
            <a:extLst>
              <a:ext uri="{FF2B5EF4-FFF2-40B4-BE49-F238E27FC236}">
                <a16:creationId xmlns:a16="http://schemas.microsoft.com/office/drawing/2014/main" id="{9D1C67AB-E3B5-B49B-1DAF-872617CF659B}"/>
              </a:ext>
            </a:extLst>
          </p:cNvPr>
          <p:cNvSpPr txBox="1"/>
          <p:nvPr/>
        </p:nvSpPr>
        <p:spPr>
          <a:xfrm>
            <a:off x="8669052" y="2151208"/>
            <a:ext cx="329434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further inquiries or to discuss the proposal in more detail, please feel free to reach out to us at [Email Address] or [Phone Number]. We are available to address any questions or provide additional information.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heading3">
            <a:extLst>
              <a:ext uri="{FF2B5EF4-FFF2-40B4-BE49-F238E27FC236}">
                <a16:creationId xmlns:a16="http://schemas.microsoft.com/office/drawing/2014/main" id="{07E76A30-1857-74F7-3E5C-9440311FDD91}"/>
              </a:ext>
            </a:extLst>
          </p:cNvPr>
          <p:cNvSpPr txBox="1"/>
          <p:nvPr/>
        </p:nvSpPr>
        <p:spPr>
          <a:xfrm>
            <a:off x="0" y="5067945"/>
            <a:ext cx="421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Availability for Questions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3">
            <a:extLst>
              <a:ext uri="{FF2B5EF4-FFF2-40B4-BE49-F238E27FC236}">
                <a16:creationId xmlns:a16="http://schemas.microsoft.com/office/drawing/2014/main" id="{42CB438E-5B4D-CC57-765B-979061543161}"/>
              </a:ext>
            </a:extLst>
          </p:cNvPr>
          <p:cNvSpPr txBox="1"/>
          <p:nvPr/>
        </p:nvSpPr>
        <p:spPr>
          <a:xfrm>
            <a:off x="399730" y="5468203"/>
            <a:ext cx="34201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Should you have any questions or require clarifications regarding the proposal, we are here to assist. Your feedback and input are valuable to us as we strive for mutual success.</a:t>
            </a:r>
            <a:endParaRPr lang="en-US" sz="105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eading4">
            <a:extLst>
              <a:ext uri="{FF2B5EF4-FFF2-40B4-BE49-F238E27FC236}">
                <a16:creationId xmlns:a16="http://schemas.microsoft.com/office/drawing/2014/main" id="{FE14B5EC-21C1-4973-E244-B8884D0F9941}"/>
              </a:ext>
            </a:extLst>
          </p:cNvPr>
          <p:cNvSpPr txBox="1"/>
          <p:nvPr/>
        </p:nvSpPr>
        <p:spPr>
          <a:xfrm>
            <a:off x="4219628" y="5067945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 Processing Efficiency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4">
            <a:extLst>
              <a:ext uri="{FF2B5EF4-FFF2-40B4-BE49-F238E27FC236}">
                <a16:creationId xmlns:a16="http://schemas.microsoft.com/office/drawing/2014/main" id="{8E53745F-36BA-D9FB-1CD8-BE7D01731462}"/>
              </a:ext>
            </a:extLst>
          </p:cNvPr>
          <p:cNvSpPr txBox="1"/>
          <p:nvPr/>
        </p:nvSpPr>
        <p:spPr>
          <a:xfrm>
            <a:off x="4604650" y="5468203"/>
            <a:ext cx="32943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 the time taken to ingest and analyze documents, aiming to optimize processing times as the system scales with more concurrent users.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eading5">
            <a:extLst>
              <a:ext uri="{FF2B5EF4-FFF2-40B4-BE49-F238E27FC236}">
                <a16:creationId xmlns:a16="http://schemas.microsoft.com/office/drawing/2014/main" id="{771DFC73-1084-A06D-0047-C35DCBCC9059}"/>
              </a:ext>
            </a:extLst>
          </p:cNvPr>
          <p:cNvSpPr txBox="1"/>
          <p:nvPr/>
        </p:nvSpPr>
        <p:spPr>
          <a:xfrm>
            <a:off x="8284032" y="5067945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Scalability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5">
            <a:extLst>
              <a:ext uri="{FF2B5EF4-FFF2-40B4-BE49-F238E27FC236}">
                <a16:creationId xmlns:a16="http://schemas.microsoft.com/office/drawing/2014/main" id="{1DA29CA5-3853-4278-835C-12A096257EA2}"/>
              </a:ext>
            </a:extLst>
          </p:cNvPr>
          <p:cNvSpPr txBox="1"/>
          <p:nvPr/>
        </p:nvSpPr>
        <p:spPr>
          <a:xfrm>
            <a:off x="8669052" y="5468203"/>
            <a:ext cx="329434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the system’s performance under load, including the ability to handle 250+ concurrent users without degradation in response times or accuracy, ensuring robust performance during peak usage.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3A448C-2D09-1FF5-4581-39202E3AEC93}"/>
              </a:ext>
            </a:extLst>
          </p:cNvPr>
          <p:cNvGrpSpPr/>
          <p:nvPr/>
        </p:nvGrpSpPr>
        <p:grpSpPr>
          <a:xfrm>
            <a:off x="1704173" y="4148060"/>
            <a:ext cx="735868" cy="709143"/>
            <a:chOff x="934820" y="2929200"/>
            <a:chExt cx="279451" cy="26930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743D28-C02A-62A1-A335-C16492343AA0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58E6F-7E5A-A7EB-0426-34E0C7D9F67E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B592F1-E905-A9A2-5E02-32212834085C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04F9301-4B96-BC4B-D01D-6047831005F2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51DCF-1A56-FCFB-01EE-5F61B1B7FAF1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D89F96-3CC1-7670-1DB6-C7125CDA44E4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E7D2EF6-68E0-C854-30BA-FD8FE014C79D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562828-3C75-4C29-4584-9570C2695071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6B489B-1559-CCB1-EDE1-4799921DD891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1A1362-4A58-930B-97BA-3C497D03F25F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BC38E8-1C25-1943-95D4-D8A512840BF9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123A0D4-38CD-AE49-AA4C-5CA07A326AA1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D8E698-DFF3-BDF1-3CBF-41673DD50E8F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5CB44A-7554-83E2-5158-458C9824E7AC}"/>
              </a:ext>
            </a:extLst>
          </p:cNvPr>
          <p:cNvGrpSpPr/>
          <p:nvPr/>
        </p:nvGrpSpPr>
        <p:grpSpPr>
          <a:xfrm>
            <a:off x="6026364" y="4148060"/>
            <a:ext cx="735868" cy="709143"/>
            <a:chOff x="934820" y="2929200"/>
            <a:chExt cx="279451" cy="26930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C5351B-382D-09A5-3E38-95517DF78D3D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53DED6-D8A1-F775-7695-70E77373B2C9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8E2DE2-C476-58B4-7D7D-FD861DAF7D41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51B0A0-7081-F34F-8D4A-837187AF6EE0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29ECDE-DFE4-7DF9-1DC7-45EC7D89DE98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F052F4D-44CB-7EC4-C340-8054923F6A11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FE11F6F-3E78-D9DF-3C2A-C341854C450E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673D8B6-3732-0A8D-070A-6E4E7AF63994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F22828-8067-7EC8-2449-19F8F347FF54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B9B1891-BE39-F68A-D7A0-B658C2689EAE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3BA1E2B-B68E-DC70-C742-152118C3A983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22A5A6-06CF-B57D-6E4D-8E7B322C1710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68288A-7F82-A725-2D22-42043C5589AC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09F351-1CD6-DC2D-9052-80A9FD3F6856}"/>
              </a:ext>
            </a:extLst>
          </p:cNvPr>
          <p:cNvGrpSpPr/>
          <p:nvPr/>
        </p:nvGrpSpPr>
        <p:grpSpPr>
          <a:xfrm>
            <a:off x="10017274" y="4148060"/>
            <a:ext cx="735868" cy="709143"/>
            <a:chOff x="934820" y="2929200"/>
            <a:chExt cx="279451" cy="26930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0D8167-FC27-1C16-727D-931A132DA8A1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6A5A6EA-2811-0701-BC5F-A867CB41F117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0E28F6-1F95-52C2-363E-6F4210BD3755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AA323-7994-B937-0F7C-4E76E050FA33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968CFF2-01D7-2AB3-EE95-B0B5C7A145FD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8E5F8BF-D726-F124-9FBA-016AC20F9BA9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1DB40D-77D3-6BBA-DDEE-09C75C3F3709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5900E2-35DF-E344-CF28-7D0A9D8D0EE3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DA056C-60EE-D6BE-4666-DEBA91B68A58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55927E-2D79-7286-83EC-8DF9B941A76F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AFFC4B-D698-F1AF-114C-1DABD837BC91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901F24F-C67C-7F83-DC39-E85E758EEE6D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8089B97-525F-816A-2027-E6973EDE69E4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ABCE-CAA0-A25D-7037-734D77B99085}"/>
              </a:ext>
            </a:extLst>
          </p:cNvPr>
          <p:cNvGrpSpPr/>
          <p:nvPr/>
        </p:nvGrpSpPr>
        <p:grpSpPr>
          <a:xfrm>
            <a:off x="9919631" y="829868"/>
            <a:ext cx="735868" cy="709143"/>
            <a:chOff x="934820" y="2929200"/>
            <a:chExt cx="279451" cy="269302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2C97CD1-3854-9A0A-3874-E40709068C8C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5769AE-D320-6AD6-F056-99484B892B95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C7D987-6DE3-7FA3-7280-6EBBBB2664B0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FAAAF70-B602-B821-C49D-B90AD253F9FE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FF87E4-1E6B-9391-AB16-4BB6C23D990F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7D08D4C-C35C-E578-E3F2-D7BE56A83B78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D4EAD7-3639-1F80-B694-68BD9639B5C3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47557B2-B5D8-B11F-1596-EA9445BF29B1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D5E76C-2BC2-1CBB-637F-B0BF5CD74B4F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AF4E594-7E7A-2AA0-DF24-C640D83701B3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2F94E22-4272-EBCD-DE83-BFC3BB8C373B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9066E8-475F-69AF-2150-C5292627E2B2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E853CC-C3DE-EF50-079E-C95E0262EA26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460956C-ED18-461C-D080-5164156BE31E}"/>
              </a:ext>
            </a:extLst>
          </p:cNvPr>
          <p:cNvGrpSpPr/>
          <p:nvPr/>
        </p:nvGrpSpPr>
        <p:grpSpPr>
          <a:xfrm>
            <a:off x="5919453" y="829868"/>
            <a:ext cx="735868" cy="709143"/>
            <a:chOff x="934820" y="2929200"/>
            <a:chExt cx="279451" cy="26930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960099-4CF3-3AC0-4D91-F292803731D6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336F37-E18E-39FD-7D9C-308F189F32C1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EF4B09-7DBB-C574-7811-61515DA5C650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44C65CC-EB94-88A7-26AD-DA90DAAAA521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5943379-1CB8-4B51-E68B-8B888D104C49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EDDD654-9560-4311-3E9D-D40789CD6A0F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28B7BB-8716-93D9-D1AA-8F0D59E06A35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3063AA-9630-DB9D-E76B-E10A006E15A6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1BA34B4-2B60-5070-6EEE-ACF3CC36B8DA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8E4037-B86A-F920-3EAE-7463A5A700DD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3C20D47-2CDF-E270-1140-16CE32B38CAC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84DBA64-8EEF-450B-5A65-53E792EF1A9E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AA784D-AB6B-EC11-000A-6C938AADC324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4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2024-12-06T15:56:18Z</dcterms:modified>
</cp:coreProperties>
</file>