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5341"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E74DEC-41FC-4726-B715-3A1A92E8F955}" v="13" dt="2024-12-06T15:05:14.660"/>
    <p1510:client id="{DCE5270B-C1C3-4BB8-A360-843A73EE53FA}" v="12" dt="2024-12-06T15:22:11.3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128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microsoft.com/office/2016/11/relationships/changesInfo" Target="changesInfos/changesInfo1.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Ram Penjarla" userId="6027b59d-6e14-4f7c-8ed4-9c2d6b31dd89" providerId="ADAL" clId="{C1E74DEC-41FC-4726-B715-3A1A92E8F955}"/>
    <pc:docChg chg="modSld">
      <pc:chgData name="Sai Ram Penjarla" userId="6027b59d-6e14-4f7c-8ed4-9c2d6b31dd89" providerId="ADAL" clId="{C1E74DEC-41FC-4726-B715-3A1A92E8F955}" dt="2024-12-06T15:05:14.660" v="12" actId="962"/>
      <pc:docMkLst>
        <pc:docMk/>
      </pc:docMkLst>
      <pc:sldChg chg="modSp">
        <pc:chgData name="Sai Ram Penjarla" userId="6027b59d-6e14-4f7c-8ed4-9c2d6b31dd89" providerId="ADAL" clId="{C1E74DEC-41FC-4726-B715-3A1A92E8F955}" dt="2024-12-06T15:05:14.660" v="12" actId="962"/>
        <pc:sldMkLst>
          <pc:docMk/>
          <pc:sldMk cId="2404912196" sldId="5341"/>
        </pc:sldMkLst>
        <pc:spChg chg="mod">
          <ac:chgData name="Sai Ram Penjarla" userId="6027b59d-6e14-4f7c-8ed4-9c2d6b31dd89" providerId="ADAL" clId="{C1E74DEC-41FC-4726-B715-3A1A92E8F955}" dt="2024-12-06T15:03:57.622" v="6" actId="962"/>
          <ac:spMkLst>
            <pc:docMk/>
            <pc:sldMk cId="2404912196" sldId="5341"/>
            <ac:spMk id="4" creationId="{7430E17E-5CDD-2235-9E55-13A203346858}"/>
          </ac:spMkLst>
        </pc:spChg>
        <pc:spChg chg="mod">
          <ac:chgData name="Sai Ram Penjarla" userId="6027b59d-6e14-4f7c-8ed4-9c2d6b31dd89" providerId="ADAL" clId="{C1E74DEC-41FC-4726-B715-3A1A92E8F955}" dt="2024-12-06T15:03:31.767" v="3" actId="962"/>
          <ac:spMkLst>
            <pc:docMk/>
            <pc:sldMk cId="2404912196" sldId="5341"/>
            <ac:spMk id="5" creationId="{41053BD4-C9CE-9450-1AF5-6D20B6B403DA}"/>
          </ac:spMkLst>
        </pc:spChg>
        <pc:spChg chg="mod">
          <ac:chgData name="Sai Ram Penjarla" userId="6027b59d-6e14-4f7c-8ed4-9c2d6b31dd89" providerId="ADAL" clId="{C1E74DEC-41FC-4726-B715-3A1A92E8F955}" dt="2024-12-06T15:04:37.822" v="8" actId="962"/>
          <ac:spMkLst>
            <pc:docMk/>
            <pc:sldMk cId="2404912196" sldId="5341"/>
            <ac:spMk id="6" creationId="{F5C8E841-3E50-C734-B2FC-63270CB2D3FE}"/>
          </ac:spMkLst>
        </pc:spChg>
        <pc:spChg chg="mod">
          <ac:chgData name="Sai Ram Penjarla" userId="6027b59d-6e14-4f7c-8ed4-9c2d6b31dd89" providerId="ADAL" clId="{C1E74DEC-41FC-4726-B715-3A1A92E8F955}" dt="2024-12-06T15:05:09.176" v="11" actId="962"/>
          <ac:spMkLst>
            <pc:docMk/>
            <pc:sldMk cId="2404912196" sldId="5341"/>
            <ac:spMk id="7" creationId="{0ADE0A56-E8F6-A03C-C731-A08FF687086B}"/>
          </ac:spMkLst>
        </pc:spChg>
        <pc:spChg chg="mod">
          <ac:chgData name="Sai Ram Penjarla" userId="6027b59d-6e14-4f7c-8ed4-9c2d6b31dd89" providerId="ADAL" clId="{C1E74DEC-41FC-4726-B715-3A1A92E8F955}" dt="2024-12-06T15:03:06.160" v="2" actId="962"/>
          <ac:spMkLst>
            <pc:docMk/>
            <pc:sldMk cId="2404912196" sldId="5341"/>
            <ac:spMk id="22" creationId="{4E228810-1C57-8AA5-7BA2-CC3227BDD51A}"/>
          </ac:spMkLst>
        </pc:spChg>
        <pc:spChg chg="mod">
          <ac:chgData name="Sai Ram Penjarla" userId="6027b59d-6e14-4f7c-8ed4-9c2d6b31dd89" providerId="ADAL" clId="{C1E74DEC-41FC-4726-B715-3A1A92E8F955}" dt="2024-12-06T15:02:49.319" v="0" actId="962"/>
          <ac:spMkLst>
            <pc:docMk/>
            <pc:sldMk cId="2404912196" sldId="5341"/>
            <ac:spMk id="23" creationId="{45911A03-2442-E488-E188-9E0A9D685B23}"/>
          </ac:spMkLst>
        </pc:spChg>
        <pc:spChg chg="mod">
          <ac:chgData name="Sai Ram Penjarla" userId="6027b59d-6e14-4f7c-8ed4-9c2d6b31dd89" providerId="ADAL" clId="{C1E74DEC-41FC-4726-B715-3A1A92E8F955}" dt="2024-12-06T15:02:56.034" v="1" actId="962"/>
          <ac:spMkLst>
            <pc:docMk/>
            <pc:sldMk cId="2404912196" sldId="5341"/>
            <ac:spMk id="26" creationId="{22BA9DB3-86B4-EFD3-D12D-871A0FA3DF68}"/>
          </ac:spMkLst>
        </pc:spChg>
        <pc:spChg chg="mod">
          <ac:chgData name="Sai Ram Penjarla" userId="6027b59d-6e14-4f7c-8ed4-9c2d6b31dd89" providerId="ADAL" clId="{C1E74DEC-41FC-4726-B715-3A1A92E8F955}" dt="2024-12-06T15:04:21.791" v="7" actId="962"/>
          <ac:spMkLst>
            <pc:docMk/>
            <pc:sldMk cId="2404912196" sldId="5341"/>
            <ac:spMk id="41" creationId="{4D3BF150-C58E-77BA-6B3B-3C642E80B999}"/>
          </ac:spMkLst>
        </pc:spChg>
        <pc:spChg chg="mod">
          <ac:chgData name="Sai Ram Penjarla" userId="6027b59d-6e14-4f7c-8ed4-9c2d6b31dd89" providerId="ADAL" clId="{C1E74DEC-41FC-4726-B715-3A1A92E8F955}" dt="2024-12-06T15:05:14.660" v="12" actId="962"/>
          <ac:spMkLst>
            <pc:docMk/>
            <pc:sldMk cId="2404912196" sldId="5341"/>
            <ac:spMk id="42" creationId="{2A4880B7-26EE-7038-C90E-579F2558387F}"/>
          </ac:spMkLst>
        </pc:spChg>
        <pc:spChg chg="mod">
          <ac:chgData name="Sai Ram Penjarla" userId="6027b59d-6e14-4f7c-8ed4-9c2d6b31dd89" providerId="ADAL" clId="{C1E74DEC-41FC-4726-B715-3A1A92E8F955}" dt="2024-12-06T15:03:38.604" v="4" actId="962"/>
          <ac:spMkLst>
            <pc:docMk/>
            <pc:sldMk cId="2404912196" sldId="5341"/>
            <ac:spMk id="55" creationId="{45B636EC-A7A1-F114-AEE4-73DBBD40CF5A}"/>
          </ac:spMkLst>
        </pc:spChg>
        <pc:spChg chg="mod">
          <ac:chgData name="Sai Ram Penjarla" userId="6027b59d-6e14-4f7c-8ed4-9c2d6b31dd89" providerId="ADAL" clId="{C1E74DEC-41FC-4726-B715-3A1A92E8F955}" dt="2024-12-06T15:04:46.473" v="9" actId="962"/>
          <ac:spMkLst>
            <pc:docMk/>
            <pc:sldMk cId="2404912196" sldId="5341"/>
            <ac:spMk id="56" creationId="{9C803A7D-2D45-01A6-BD41-40F58991F264}"/>
          </ac:spMkLst>
        </pc:spChg>
        <pc:spChg chg="mod">
          <ac:chgData name="Sai Ram Penjarla" userId="6027b59d-6e14-4f7c-8ed4-9c2d6b31dd89" providerId="ADAL" clId="{C1E74DEC-41FC-4726-B715-3A1A92E8F955}" dt="2024-12-06T15:03:49.375" v="5" actId="962"/>
          <ac:spMkLst>
            <pc:docMk/>
            <pc:sldMk cId="2404912196" sldId="5341"/>
            <ac:spMk id="79" creationId="{3DE1C7FA-B9AE-58A3-3CF3-39572265A30F}"/>
          </ac:spMkLst>
        </pc:spChg>
        <pc:spChg chg="mod">
          <ac:chgData name="Sai Ram Penjarla" userId="6027b59d-6e14-4f7c-8ed4-9c2d6b31dd89" providerId="ADAL" clId="{C1E74DEC-41FC-4726-B715-3A1A92E8F955}" dt="2024-12-06T15:04:58.640" v="10" actId="962"/>
          <ac:spMkLst>
            <pc:docMk/>
            <pc:sldMk cId="2404912196" sldId="5341"/>
            <ac:spMk id="80" creationId="{F207B359-81AB-EDA1-7592-2CB219414FC0}"/>
          </ac:spMkLst>
        </pc:spChg>
      </pc:sldChg>
    </pc:docChg>
  </pc:docChgLst>
  <pc:docChgLst>
    <pc:chgData name="Sai Ram Penjarla" userId="6027b59d-6e14-4f7c-8ed4-9c2d6b31dd89" providerId="ADAL" clId="{DCE5270B-C1C3-4BB8-A360-843A73EE53FA}"/>
    <pc:docChg chg="undo custSel modSld">
      <pc:chgData name="Sai Ram Penjarla" userId="6027b59d-6e14-4f7c-8ed4-9c2d6b31dd89" providerId="ADAL" clId="{DCE5270B-C1C3-4BB8-A360-843A73EE53FA}" dt="2024-12-06T15:29:57.557" v="70" actId="207"/>
      <pc:docMkLst>
        <pc:docMk/>
      </pc:docMkLst>
      <pc:sldChg chg="addSp delSp modSp mod">
        <pc:chgData name="Sai Ram Penjarla" userId="6027b59d-6e14-4f7c-8ed4-9c2d6b31dd89" providerId="ADAL" clId="{DCE5270B-C1C3-4BB8-A360-843A73EE53FA}" dt="2024-12-06T15:29:57.557" v="70" actId="207"/>
        <pc:sldMkLst>
          <pc:docMk/>
          <pc:sldMk cId="2404912196" sldId="5341"/>
        </pc:sldMkLst>
        <pc:spChg chg="mod">
          <ac:chgData name="Sai Ram Penjarla" userId="6027b59d-6e14-4f7c-8ed4-9c2d6b31dd89" providerId="ADAL" clId="{DCE5270B-C1C3-4BB8-A360-843A73EE53FA}" dt="2024-12-06T15:27:34.292" v="59" actId="552"/>
          <ac:spMkLst>
            <pc:docMk/>
            <pc:sldMk cId="2404912196" sldId="5341"/>
            <ac:spMk id="4" creationId="{7430E17E-5CDD-2235-9E55-13A203346858}"/>
          </ac:spMkLst>
        </pc:spChg>
        <pc:spChg chg="mod">
          <ac:chgData name="Sai Ram Penjarla" userId="6027b59d-6e14-4f7c-8ed4-9c2d6b31dd89" providerId="ADAL" clId="{DCE5270B-C1C3-4BB8-A360-843A73EE53FA}" dt="2024-12-06T15:27:34.292" v="59" actId="552"/>
          <ac:spMkLst>
            <pc:docMk/>
            <pc:sldMk cId="2404912196" sldId="5341"/>
            <ac:spMk id="5" creationId="{41053BD4-C9CE-9450-1AF5-6D20B6B403DA}"/>
          </ac:spMkLst>
        </pc:spChg>
        <pc:spChg chg="mod">
          <ac:chgData name="Sai Ram Penjarla" userId="6027b59d-6e14-4f7c-8ed4-9c2d6b31dd89" providerId="ADAL" clId="{DCE5270B-C1C3-4BB8-A360-843A73EE53FA}" dt="2024-12-06T15:27:34.292" v="59" actId="552"/>
          <ac:spMkLst>
            <pc:docMk/>
            <pc:sldMk cId="2404912196" sldId="5341"/>
            <ac:spMk id="6" creationId="{F5C8E841-3E50-C734-B2FC-63270CB2D3FE}"/>
          </ac:spMkLst>
        </pc:spChg>
        <pc:spChg chg="mod">
          <ac:chgData name="Sai Ram Penjarla" userId="6027b59d-6e14-4f7c-8ed4-9c2d6b31dd89" providerId="ADAL" clId="{DCE5270B-C1C3-4BB8-A360-843A73EE53FA}" dt="2024-12-06T15:27:34.292" v="59" actId="552"/>
          <ac:spMkLst>
            <pc:docMk/>
            <pc:sldMk cId="2404912196" sldId="5341"/>
            <ac:spMk id="7" creationId="{0ADE0A56-E8F6-A03C-C731-A08FF687086B}"/>
          </ac:spMkLst>
        </pc:spChg>
        <pc:spChg chg="del mod topLvl">
          <ac:chgData name="Sai Ram Penjarla" userId="6027b59d-6e14-4f7c-8ed4-9c2d6b31dd89" providerId="ADAL" clId="{DCE5270B-C1C3-4BB8-A360-843A73EE53FA}" dt="2024-12-06T15:20:14.295" v="6" actId="478"/>
          <ac:spMkLst>
            <pc:docMk/>
            <pc:sldMk cId="2404912196" sldId="5341"/>
            <ac:spMk id="10" creationId="{CC82B8F6-5D64-B259-1459-C1461C4BE992}"/>
          </ac:spMkLst>
        </pc:spChg>
        <pc:spChg chg="mod topLvl">
          <ac:chgData name="Sai Ram Penjarla" userId="6027b59d-6e14-4f7c-8ed4-9c2d6b31dd89" providerId="ADAL" clId="{DCE5270B-C1C3-4BB8-A360-843A73EE53FA}" dt="2024-12-06T15:21:39.063" v="21" actId="164"/>
          <ac:spMkLst>
            <pc:docMk/>
            <pc:sldMk cId="2404912196" sldId="5341"/>
            <ac:spMk id="11" creationId="{4196F714-EC30-6C38-6688-EA837793AF47}"/>
          </ac:spMkLst>
        </pc:spChg>
        <pc:spChg chg="mod topLvl">
          <ac:chgData name="Sai Ram Penjarla" userId="6027b59d-6e14-4f7c-8ed4-9c2d6b31dd89" providerId="ADAL" clId="{DCE5270B-C1C3-4BB8-A360-843A73EE53FA}" dt="2024-12-06T15:21:39.063" v="21" actId="164"/>
          <ac:spMkLst>
            <pc:docMk/>
            <pc:sldMk cId="2404912196" sldId="5341"/>
            <ac:spMk id="12" creationId="{9E851073-C354-59C2-AB55-AA2C46619461}"/>
          </ac:spMkLst>
        </pc:spChg>
        <pc:spChg chg="mod topLvl">
          <ac:chgData name="Sai Ram Penjarla" userId="6027b59d-6e14-4f7c-8ed4-9c2d6b31dd89" providerId="ADAL" clId="{DCE5270B-C1C3-4BB8-A360-843A73EE53FA}" dt="2024-12-06T15:21:39.063" v="21" actId="164"/>
          <ac:spMkLst>
            <pc:docMk/>
            <pc:sldMk cId="2404912196" sldId="5341"/>
            <ac:spMk id="13" creationId="{D0A810BD-09A1-9412-6C7E-EF2332B566B9}"/>
          </ac:spMkLst>
        </pc:spChg>
        <pc:spChg chg="mod topLvl">
          <ac:chgData name="Sai Ram Penjarla" userId="6027b59d-6e14-4f7c-8ed4-9c2d6b31dd89" providerId="ADAL" clId="{DCE5270B-C1C3-4BB8-A360-843A73EE53FA}" dt="2024-12-06T15:21:39.063" v="21" actId="164"/>
          <ac:spMkLst>
            <pc:docMk/>
            <pc:sldMk cId="2404912196" sldId="5341"/>
            <ac:spMk id="14" creationId="{C3D5A122-92D8-DF26-7340-07F6A2B8348F}"/>
          </ac:spMkLst>
        </pc:spChg>
        <pc:spChg chg="mod topLvl">
          <ac:chgData name="Sai Ram Penjarla" userId="6027b59d-6e14-4f7c-8ed4-9c2d6b31dd89" providerId="ADAL" clId="{DCE5270B-C1C3-4BB8-A360-843A73EE53FA}" dt="2024-12-06T15:21:39.063" v="21" actId="164"/>
          <ac:spMkLst>
            <pc:docMk/>
            <pc:sldMk cId="2404912196" sldId="5341"/>
            <ac:spMk id="15" creationId="{AF4BF2EC-92EA-210B-2556-244696AEC9A5}"/>
          </ac:spMkLst>
        </pc:spChg>
        <pc:spChg chg="mod topLvl">
          <ac:chgData name="Sai Ram Penjarla" userId="6027b59d-6e14-4f7c-8ed4-9c2d6b31dd89" providerId="ADAL" clId="{DCE5270B-C1C3-4BB8-A360-843A73EE53FA}" dt="2024-12-06T15:21:39.063" v="21" actId="164"/>
          <ac:spMkLst>
            <pc:docMk/>
            <pc:sldMk cId="2404912196" sldId="5341"/>
            <ac:spMk id="16" creationId="{E5DC0879-6A48-B241-240D-CD1CFFA900BB}"/>
          </ac:spMkLst>
        </pc:spChg>
        <pc:spChg chg="mod topLvl">
          <ac:chgData name="Sai Ram Penjarla" userId="6027b59d-6e14-4f7c-8ed4-9c2d6b31dd89" providerId="ADAL" clId="{DCE5270B-C1C3-4BB8-A360-843A73EE53FA}" dt="2024-12-06T15:21:39.063" v="21" actId="164"/>
          <ac:spMkLst>
            <pc:docMk/>
            <pc:sldMk cId="2404912196" sldId="5341"/>
            <ac:spMk id="17" creationId="{13A8F1A1-E7A8-C32D-5AED-342DFCA50861}"/>
          </ac:spMkLst>
        </pc:spChg>
        <pc:spChg chg="mod topLvl">
          <ac:chgData name="Sai Ram Penjarla" userId="6027b59d-6e14-4f7c-8ed4-9c2d6b31dd89" providerId="ADAL" clId="{DCE5270B-C1C3-4BB8-A360-843A73EE53FA}" dt="2024-12-06T15:21:39.063" v="21" actId="164"/>
          <ac:spMkLst>
            <pc:docMk/>
            <pc:sldMk cId="2404912196" sldId="5341"/>
            <ac:spMk id="18" creationId="{6126B458-56CE-8E32-E13A-CED5817C579B}"/>
          </ac:spMkLst>
        </pc:spChg>
        <pc:spChg chg="mod topLvl">
          <ac:chgData name="Sai Ram Penjarla" userId="6027b59d-6e14-4f7c-8ed4-9c2d6b31dd89" providerId="ADAL" clId="{DCE5270B-C1C3-4BB8-A360-843A73EE53FA}" dt="2024-12-06T15:21:39.063" v="21" actId="164"/>
          <ac:spMkLst>
            <pc:docMk/>
            <pc:sldMk cId="2404912196" sldId="5341"/>
            <ac:spMk id="19" creationId="{5AE203A1-C3D6-35CE-A8ED-0F109B68D8E6}"/>
          </ac:spMkLst>
        </pc:spChg>
        <pc:spChg chg="mod topLvl">
          <ac:chgData name="Sai Ram Penjarla" userId="6027b59d-6e14-4f7c-8ed4-9c2d6b31dd89" providerId="ADAL" clId="{DCE5270B-C1C3-4BB8-A360-843A73EE53FA}" dt="2024-12-06T15:21:39.063" v="21" actId="164"/>
          <ac:spMkLst>
            <pc:docMk/>
            <pc:sldMk cId="2404912196" sldId="5341"/>
            <ac:spMk id="20" creationId="{6DD90728-60FC-77F8-8077-CF440DA036DC}"/>
          </ac:spMkLst>
        </pc:spChg>
        <pc:spChg chg="mod topLvl">
          <ac:chgData name="Sai Ram Penjarla" userId="6027b59d-6e14-4f7c-8ed4-9c2d6b31dd89" providerId="ADAL" clId="{DCE5270B-C1C3-4BB8-A360-843A73EE53FA}" dt="2024-12-06T15:21:39.063" v="21" actId="164"/>
          <ac:spMkLst>
            <pc:docMk/>
            <pc:sldMk cId="2404912196" sldId="5341"/>
            <ac:spMk id="21" creationId="{AEF4FE12-B32D-821E-C21D-BA2E87B5A063}"/>
          </ac:spMkLst>
        </pc:spChg>
        <pc:spChg chg="mod topLvl">
          <ac:chgData name="Sai Ram Penjarla" userId="6027b59d-6e14-4f7c-8ed4-9c2d6b31dd89" providerId="ADAL" clId="{DCE5270B-C1C3-4BB8-A360-843A73EE53FA}" dt="2024-12-06T15:21:39.063" v="21" actId="164"/>
          <ac:spMkLst>
            <pc:docMk/>
            <pc:sldMk cId="2404912196" sldId="5341"/>
            <ac:spMk id="24" creationId="{90FCF441-6D09-0970-A4FF-AAD45D20EA3D}"/>
          </ac:spMkLst>
        </pc:spChg>
        <pc:spChg chg="mod topLvl">
          <ac:chgData name="Sai Ram Penjarla" userId="6027b59d-6e14-4f7c-8ed4-9c2d6b31dd89" providerId="ADAL" clId="{DCE5270B-C1C3-4BB8-A360-843A73EE53FA}" dt="2024-12-06T15:21:39.063" v="21" actId="164"/>
          <ac:spMkLst>
            <pc:docMk/>
            <pc:sldMk cId="2404912196" sldId="5341"/>
            <ac:spMk id="25" creationId="{063E6B47-4F43-2213-08C9-646E5D2F34AB}"/>
          </ac:spMkLst>
        </pc:spChg>
        <pc:spChg chg="del mod topLvl">
          <ac:chgData name="Sai Ram Penjarla" userId="6027b59d-6e14-4f7c-8ed4-9c2d6b31dd89" providerId="ADAL" clId="{DCE5270B-C1C3-4BB8-A360-843A73EE53FA}" dt="2024-12-06T15:20:24.607" v="10" actId="478"/>
          <ac:spMkLst>
            <pc:docMk/>
            <pc:sldMk cId="2404912196" sldId="5341"/>
            <ac:spMk id="27" creationId="{BA130739-4D12-7251-8ECD-C051CCDED1F7}"/>
          </ac:spMkLst>
        </pc:spChg>
        <pc:spChg chg="mod topLvl">
          <ac:chgData name="Sai Ram Penjarla" userId="6027b59d-6e14-4f7c-8ed4-9c2d6b31dd89" providerId="ADAL" clId="{DCE5270B-C1C3-4BB8-A360-843A73EE53FA}" dt="2024-12-06T15:22:00.450" v="28" actId="164"/>
          <ac:spMkLst>
            <pc:docMk/>
            <pc:sldMk cId="2404912196" sldId="5341"/>
            <ac:spMk id="28" creationId="{B409C7C1-B578-F98B-E400-98458FCF5289}"/>
          </ac:spMkLst>
        </pc:spChg>
        <pc:spChg chg="mod topLvl">
          <ac:chgData name="Sai Ram Penjarla" userId="6027b59d-6e14-4f7c-8ed4-9c2d6b31dd89" providerId="ADAL" clId="{DCE5270B-C1C3-4BB8-A360-843A73EE53FA}" dt="2024-12-06T15:22:00.450" v="28" actId="164"/>
          <ac:spMkLst>
            <pc:docMk/>
            <pc:sldMk cId="2404912196" sldId="5341"/>
            <ac:spMk id="29" creationId="{8E8B3F15-4E10-231F-E830-5DDFAFC04FC6}"/>
          </ac:spMkLst>
        </pc:spChg>
        <pc:spChg chg="mod topLvl">
          <ac:chgData name="Sai Ram Penjarla" userId="6027b59d-6e14-4f7c-8ed4-9c2d6b31dd89" providerId="ADAL" clId="{DCE5270B-C1C3-4BB8-A360-843A73EE53FA}" dt="2024-12-06T15:22:00.450" v="28" actId="164"/>
          <ac:spMkLst>
            <pc:docMk/>
            <pc:sldMk cId="2404912196" sldId="5341"/>
            <ac:spMk id="30" creationId="{1619F5BF-0A1C-2D6F-4ACB-CA4B143003E5}"/>
          </ac:spMkLst>
        </pc:spChg>
        <pc:spChg chg="mod topLvl">
          <ac:chgData name="Sai Ram Penjarla" userId="6027b59d-6e14-4f7c-8ed4-9c2d6b31dd89" providerId="ADAL" clId="{DCE5270B-C1C3-4BB8-A360-843A73EE53FA}" dt="2024-12-06T15:22:00.450" v="28" actId="164"/>
          <ac:spMkLst>
            <pc:docMk/>
            <pc:sldMk cId="2404912196" sldId="5341"/>
            <ac:spMk id="31" creationId="{6A9B6F17-C5D2-03D3-7711-01BB27DE5D04}"/>
          </ac:spMkLst>
        </pc:spChg>
        <pc:spChg chg="mod topLvl">
          <ac:chgData name="Sai Ram Penjarla" userId="6027b59d-6e14-4f7c-8ed4-9c2d6b31dd89" providerId="ADAL" clId="{DCE5270B-C1C3-4BB8-A360-843A73EE53FA}" dt="2024-12-06T15:22:00.450" v="28" actId="164"/>
          <ac:spMkLst>
            <pc:docMk/>
            <pc:sldMk cId="2404912196" sldId="5341"/>
            <ac:spMk id="32" creationId="{029A4709-741F-4BCD-3AF7-5B30FAC29547}"/>
          </ac:spMkLst>
        </pc:spChg>
        <pc:spChg chg="mod topLvl">
          <ac:chgData name="Sai Ram Penjarla" userId="6027b59d-6e14-4f7c-8ed4-9c2d6b31dd89" providerId="ADAL" clId="{DCE5270B-C1C3-4BB8-A360-843A73EE53FA}" dt="2024-12-06T15:22:00.450" v="28" actId="164"/>
          <ac:spMkLst>
            <pc:docMk/>
            <pc:sldMk cId="2404912196" sldId="5341"/>
            <ac:spMk id="33" creationId="{96B93979-6868-BB97-89C2-50703426F08F}"/>
          </ac:spMkLst>
        </pc:spChg>
        <pc:spChg chg="mod topLvl">
          <ac:chgData name="Sai Ram Penjarla" userId="6027b59d-6e14-4f7c-8ed4-9c2d6b31dd89" providerId="ADAL" clId="{DCE5270B-C1C3-4BB8-A360-843A73EE53FA}" dt="2024-12-06T15:22:00.450" v="28" actId="164"/>
          <ac:spMkLst>
            <pc:docMk/>
            <pc:sldMk cId="2404912196" sldId="5341"/>
            <ac:spMk id="34" creationId="{0C7DFBBF-3C21-B047-9D08-446B7E4A05D8}"/>
          </ac:spMkLst>
        </pc:spChg>
        <pc:spChg chg="mod topLvl">
          <ac:chgData name="Sai Ram Penjarla" userId="6027b59d-6e14-4f7c-8ed4-9c2d6b31dd89" providerId="ADAL" clId="{DCE5270B-C1C3-4BB8-A360-843A73EE53FA}" dt="2024-12-06T15:22:00.450" v="28" actId="164"/>
          <ac:spMkLst>
            <pc:docMk/>
            <pc:sldMk cId="2404912196" sldId="5341"/>
            <ac:spMk id="35" creationId="{407F1457-1F28-41C3-0F9B-B553B39523E8}"/>
          </ac:spMkLst>
        </pc:spChg>
        <pc:spChg chg="mod topLvl">
          <ac:chgData name="Sai Ram Penjarla" userId="6027b59d-6e14-4f7c-8ed4-9c2d6b31dd89" providerId="ADAL" clId="{DCE5270B-C1C3-4BB8-A360-843A73EE53FA}" dt="2024-12-06T15:22:00.450" v="28" actId="164"/>
          <ac:spMkLst>
            <pc:docMk/>
            <pc:sldMk cId="2404912196" sldId="5341"/>
            <ac:spMk id="36" creationId="{072F563D-9D64-FE54-5A34-6C9B01097BE8}"/>
          </ac:spMkLst>
        </pc:spChg>
        <pc:spChg chg="mod topLvl">
          <ac:chgData name="Sai Ram Penjarla" userId="6027b59d-6e14-4f7c-8ed4-9c2d6b31dd89" providerId="ADAL" clId="{DCE5270B-C1C3-4BB8-A360-843A73EE53FA}" dt="2024-12-06T15:22:00.450" v="28" actId="164"/>
          <ac:spMkLst>
            <pc:docMk/>
            <pc:sldMk cId="2404912196" sldId="5341"/>
            <ac:spMk id="37" creationId="{079554D1-77C3-798E-8A44-46F06567D39E}"/>
          </ac:spMkLst>
        </pc:spChg>
        <pc:spChg chg="mod topLvl">
          <ac:chgData name="Sai Ram Penjarla" userId="6027b59d-6e14-4f7c-8ed4-9c2d6b31dd89" providerId="ADAL" clId="{DCE5270B-C1C3-4BB8-A360-843A73EE53FA}" dt="2024-12-06T15:22:00.450" v="28" actId="164"/>
          <ac:spMkLst>
            <pc:docMk/>
            <pc:sldMk cId="2404912196" sldId="5341"/>
            <ac:spMk id="38" creationId="{0A761051-2C12-1C19-0410-3ED89D2379DB}"/>
          </ac:spMkLst>
        </pc:spChg>
        <pc:spChg chg="mod topLvl">
          <ac:chgData name="Sai Ram Penjarla" userId="6027b59d-6e14-4f7c-8ed4-9c2d6b31dd89" providerId="ADAL" clId="{DCE5270B-C1C3-4BB8-A360-843A73EE53FA}" dt="2024-12-06T15:22:00.450" v="28" actId="164"/>
          <ac:spMkLst>
            <pc:docMk/>
            <pc:sldMk cId="2404912196" sldId="5341"/>
            <ac:spMk id="39" creationId="{8E3FFE79-2A32-A7E7-B114-EA125CEE3E88}"/>
          </ac:spMkLst>
        </pc:spChg>
        <pc:spChg chg="mod topLvl">
          <ac:chgData name="Sai Ram Penjarla" userId="6027b59d-6e14-4f7c-8ed4-9c2d6b31dd89" providerId="ADAL" clId="{DCE5270B-C1C3-4BB8-A360-843A73EE53FA}" dt="2024-12-06T15:22:00.450" v="28" actId="164"/>
          <ac:spMkLst>
            <pc:docMk/>
            <pc:sldMk cId="2404912196" sldId="5341"/>
            <ac:spMk id="40" creationId="{2FF1A389-3B6E-A4CE-0FA9-4C3078A52F7E}"/>
          </ac:spMkLst>
        </pc:spChg>
        <pc:spChg chg="mod">
          <ac:chgData name="Sai Ram Penjarla" userId="6027b59d-6e14-4f7c-8ed4-9c2d6b31dd89" providerId="ADAL" clId="{DCE5270B-C1C3-4BB8-A360-843A73EE53FA}" dt="2024-12-06T15:26:21.002" v="57" actId="552"/>
          <ac:spMkLst>
            <pc:docMk/>
            <pc:sldMk cId="2404912196" sldId="5341"/>
            <ac:spMk id="41" creationId="{4D3BF150-C58E-77BA-6B3B-3C642E80B999}"/>
          </ac:spMkLst>
        </pc:spChg>
        <pc:spChg chg="mod">
          <ac:chgData name="Sai Ram Penjarla" userId="6027b59d-6e14-4f7c-8ed4-9c2d6b31dd89" providerId="ADAL" clId="{DCE5270B-C1C3-4BB8-A360-843A73EE53FA}" dt="2024-12-06T15:26:21.002" v="57" actId="552"/>
          <ac:spMkLst>
            <pc:docMk/>
            <pc:sldMk cId="2404912196" sldId="5341"/>
            <ac:spMk id="42" creationId="{2A4880B7-26EE-7038-C90E-579F2558387F}"/>
          </ac:spMkLst>
        </pc:spChg>
        <pc:spChg chg="del mod topLvl">
          <ac:chgData name="Sai Ram Penjarla" userId="6027b59d-6e14-4f7c-8ed4-9c2d6b31dd89" providerId="ADAL" clId="{DCE5270B-C1C3-4BB8-A360-843A73EE53FA}" dt="2024-12-06T15:20:21.955" v="9" actId="478"/>
          <ac:spMkLst>
            <pc:docMk/>
            <pc:sldMk cId="2404912196" sldId="5341"/>
            <ac:spMk id="44" creationId="{008FEE35-CE34-AC14-7978-9EBA94C30B26}"/>
          </ac:spMkLst>
        </pc:spChg>
        <pc:spChg chg="mod topLvl">
          <ac:chgData name="Sai Ram Penjarla" userId="6027b59d-6e14-4f7c-8ed4-9c2d6b31dd89" providerId="ADAL" clId="{DCE5270B-C1C3-4BB8-A360-843A73EE53FA}" dt="2024-12-06T15:21:57.363" v="27" actId="164"/>
          <ac:spMkLst>
            <pc:docMk/>
            <pc:sldMk cId="2404912196" sldId="5341"/>
            <ac:spMk id="45" creationId="{C2E3F8B2-64EE-87DA-9747-86CAA53B0179}"/>
          </ac:spMkLst>
        </pc:spChg>
        <pc:spChg chg="mod topLvl">
          <ac:chgData name="Sai Ram Penjarla" userId="6027b59d-6e14-4f7c-8ed4-9c2d6b31dd89" providerId="ADAL" clId="{DCE5270B-C1C3-4BB8-A360-843A73EE53FA}" dt="2024-12-06T15:21:57.363" v="27" actId="164"/>
          <ac:spMkLst>
            <pc:docMk/>
            <pc:sldMk cId="2404912196" sldId="5341"/>
            <ac:spMk id="46" creationId="{C4879652-423C-7C61-01DE-8D2304B551E8}"/>
          </ac:spMkLst>
        </pc:spChg>
        <pc:spChg chg="mod topLvl">
          <ac:chgData name="Sai Ram Penjarla" userId="6027b59d-6e14-4f7c-8ed4-9c2d6b31dd89" providerId="ADAL" clId="{DCE5270B-C1C3-4BB8-A360-843A73EE53FA}" dt="2024-12-06T15:21:57.363" v="27" actId="164"/>
          <ac:spMkLst>
            <pc:docMk/>
            <pc:sldMk cId="2404912196" sldId="5341"/>
            <ac:spMk id="47" creationId="{4CE6BCA5-699C-87C0-8938-32208580B9F6}"/>
          </ac:spMkLst>
        </pc:spChg>
        <pc:spChg chg="mod topLvl">
          <ac:chgData name="Sai Ram Penjarla" userId="6027b59d-6e14-4f7c-8ed4-9c2d6b31dd89" providerId="ADAL" clId="{DCE5270B-C1C3-4BB8-A360-843A73EE53FA}" dt="2024-12-06T15:21:57.363" v="27" actId="164"/>
          <ac:spMkLst>
            <pc:docMk/>
            <pc:sldMk cId="2404912196" sldId="5341"/>
            <ac:spMk id="48" creationId="{C4922CEB-1816-46D8-9AF0-0FC2C330717E}"/>
          </ac:spMkLst>
        </pc:spChg>
        <pc:spChg chg="mod topLvl">
          <ac:chgData name="Sai Ram Penjarla" userId="6027b59d-6e14-4f7c-8ed4-9c2d6b31dd89" providerId="ADAL" clId="{DCE5270B-C1C3-4BB8-A360-843A73EE53FA}" dt="2024-12-06T15:21:57.363" v="27" actId="164"/>
          <ac:spMkLst>
            <pc:docMk/>
            <pc:sldMk cId="2404912196" sldId="5341"/>
            <ac:spMk id="49" creationId="{A08CE401-0A37-833C-A64F-009BE3BA70FF}"/>
          </ac:spMkLst>
        </pc:spChg>
        <pc:spChg chg="mod topLvl">
          <ac:chgData name="Sai Ram Penjarla" userId="6027b59d-6e14-4f7c-8ed4-9c2d6b31dd89" providerId="ADAL" clId="{DCE5270B-C1C3-4BB8-A360-843A73EE53FA}" dt="2024-12-06T15:21:57.363" v="27" actId="164"/>
          <ac:spMkLst>
            <pc:docMk/>
            <pc:sldMk cId="2404912196" sldId="5341"/>
            <ac:spMk id="50" creationId="{D4450B82-14AA-1B0B-B4AF-A9E2640ABBA2}"/>
          </ac:spMkLst>
        </pc:spChg>
        <pc:spChg chg="mod topLvl">
          <ac:chgData name="Sai Ram Penjarla" userId="6027b59d-6e14-4f7c-8ed4-9c2d6b31dd89" providerId="ADAL" clId="{DCE5270B-C1C3-4BB8-A360-843A73EE53FA}" dt="2024-12-06T15:21:57.363" v="27" actId="164"/>
          <ac:spMkLst>
            <pc:docMk/>
            <pc:sldMk cId="2404912196" sldId="5341"/>
            <ac:spMk id="51" creationId="{AC8AE865-EC4A-BC56-87EA-CB6F4828B08B}"/>
          </ac:spMkLst>
        </pc:spChg>
        <pc:spChg chg="mod topLvl">
          <ac:chgData name="Sai Ram Penjarla" userId="6027b59d-6e14-4f7c-8ed4-9c2d6b31dd89" providerId="ADAL" clId="{DCE5270B-C1C3-4BB8-A360-843A73EE53FA}" dt="2024-12-06T15:21:57.363" v="27" actId="164"/>
          <ac:spMkLst>
            <pc:docMk/>
            <pc:sldMk cId="2404912196" sldId="5341"/>
            <ac:spMk id="52" creationId="{15E96F78-4591-712D-5D30-C2F12358B307}"/>
          </ac:spMkLst>
        </pc:spChg>
        <pc:spChg chg="mod topLvl">
          <ac:chgData name="Sai Ram Penjarla" userId="6027b59d-6e14-4f7c-8ed4-9c2d6b31dd89" providerId="ADAL" clId="{DCE5270B-C1C3-4BB8-A360-843A73EE53FA}" dt="2024-12-06T15:21:57.363" v="27" actId="164"/>
          <ac:spMkLst>
            <pc:docMk/>
            <pc:sldMk cId="2404912196" sldId="5341"/>
            <ac:spMk id="53" creationId="{DDC185C4-64DA-2399-6F4B-84957BE194D6}"/>
          </ac:spMkLst>
        </pc:spChg>
        <pc:spChg chg="mod topLvl">
          <ac:chgData name="Sai Ram Penjarla" userId="6027b59d-6e14-4f7c-8ed4-9c2d6b31dd89" providerId="ADAL" clId="{DCE5270B-C1C3-4BB8-A360-843A73EE53FA}" dt="2024-12-06T15:21:57.363" v="27" actId="164"/>
          <ac:spMkLst>
            <pc:docMk/>
            <pc:sldMk cId="2404912196" sldId="5341"/>
            <ac:spMk id="54" creationId="{9177CADF-C0C4-BD1E-C4A4-253883AABAE4}"/>
          </ac:spMkLst>
        </pc:spChg>
        <pc:spChg chg="mod">
          <ac:chgData name="Sai Ram Penjarla" userId="6027b59d-6e14-4f7c-8ed4-9c2d6b31dd89" providerId="ADAL" clId="{DCE5270B-C1C3-4BB8-A360-843A73EE53FA}" dt="2024-12-06T15:26:21.002" v="57" actId="552"/>
          <ac:spMkLst>
            <pc:docMk/>
            <pc:sldMk cId="2404912196" sldId="5341"/>
            <ac:spMk id="55" creationId="{45B636EC-A7A1-F114-AEE4-73DBBD40CF5A}"/>
          </ac:spMkLst>
        </pc:spChg>
        <pc:spChg chg="mod">
          <ac:chgData name="Sai Ram Penjarla" userId="6027b59d-6e14-4f7c-8ed4-9c2d6b31dd89" providerId="ADAL" clId="{DCE5270B-C1C3-4BB8-A360-843A73EE53FA}" dt="2024-12-06T15:26:21.002" v="57" actId="552"/>
          <ac:spMkLst>
            <pc:docMk/>
            <pc:sldMk cId="2404912196" sldId="5341"/>
            <ac:spMk id="56" creationId="{9C803A7D-2D45-01A6-BD41-40F58991F264}"/>
          </ac:spMkLst>
        </pc:spChg>
        <pc:spChg chg="del mod topLvl">
          <ac:chgData name="Sai Ram Penjarla" userId="6027b59d-6e14-4f7c-8ed4-9c2d6b31dd89" providerId="ADAL" clId="{DCE5270B-C1C3-4BB8-A360-843A73EE53FA}" dt="2024-12-06T15:20:16.842" v="7" actId="478"/>
          <ac:spMkLst>
            <pc:docMk/>
            <pc:sldMk cId="2404912196" sldId="5341"/>
            <ac:spMk id="58" creationId="{D1BACCF7-3C65-7B7B-C9C6-8D316C888076}"/>
          </ac:spMkLst>
        </pc:spChg>
        <pc:spChg chg="mod topLvl">
          <ac:chgData name="Sai Ram Penjarla" userId="6027b59d-6e14-4f7c-8ed4-9c2d6b31dd89" providerId="ADAL" clId="{DCE5270B-C1C3-4BB8-A360-843A73EE53FA}" dt="2024-12-06T15:21:49.491" v="25" actId="164"/>
          <ac:spMkLst>
            <pc:docMk/>
            <pc:sldMk cId="2404912196" sldId="5341"/>
            <ac:spMk id="59" creationId="{09960336-A4BF-7C24-7D81-D826892042CD}"/>
          </ac:spMkLst>
        </pc:spChg>
        <pc:spChg chg="mod topLvl">
          <ac:chgData name="Sai Ram Penjarla" userId="6027b59d-6e14-4f7c-8ed4-9c2d6b31dd89" providerId="ADAL" clId="{DCE5270B-C1C3-4BB8-A360-843A73EE53FA}" dt="2024-12-06T15:21:49.491" v="25" actId="164"/>
          <ac:spMkLst>
            <pc:docMk/>
            <pc:sldMk cId="2404912196" sldId="5341"/>
            <ac:spMk id="60" creationId="{38265438-4559-585B-0BE2-489732EE1259}"/>
          </ac:spMkLst>
        </pc:spChg>
        <pc:spChg chg="mod topLvl">
          <ac:chgData name="Sai Ram Penjarla" userId="6027b59d-6e14-4f7c-8ed4-9c2d6b31dd89" providerId="ADAL" clId="{DCE5270B-C1C3-4BB8-A360-843A73EE53FA}" dt="2024-12-06T15:21:49.491" v="25" actId="164"/>
          <ac:spMkLst>
            <pc:docMk/>
            <pc:sldMk cId="2404912196" sldId="5341"/>
            <ac:spMk id="61" creationId="{960DC3B1-ACB8-33AD-0B2F-5DCEC8554F2A}"/>
          </ac:spMkLst>
        </pc:spChg>
        <pc:spChg chg="mod topLvl">
          <ac:chgData name="Sai Ram Penjarla" userId="6027b59d-6e14-4f7c-8ed4-9c2d6b31dd89" providerId="ADAL" clId="{DCE5270B-C1C3-4BB8-A360-843A73EE53FA}" dt="2024-12-06T15:21:49.491" v="25" actId="164"/>
          <ac:spMkLst>
            <pc:docMk/>
            <pc:sldMk cId="2404912196" sldId="5341"/>
            <ac:spMk id="62" creationId="{240FCD93-78DF-7243-596E-1776B2985B4E}"/>
          </ac:spMkLst>
        </pc:spChg>
        <pc:spChg chg="mod topLvl">
          <ac:chgData name="Sai Ram Penjarla" userId="6027b59d-6e14-4f7c-8ed4-9c2d6b31dd89" providerId="ADAL" clId="{DCE5270B-C1C3-4BB8-A360-843A73EE53FA}" dt="2024-12-06T15:21:49.491" v="25" actId="164"/>
          <ac:spMkLst>
            <pc:docMk/>
            <pc:sldMk cId="2404912196" sldId="5341"/>
            <ac:spMk id="63" creationId="{58A342EE-E497-601F-2522-38C0387425EF}"/>
          </ac:spMkLst>
        </pc:spChg>
        <pc:spChg chg="mod topLvl">
          <ac:chgData name="Sai Ram Penjarla" userId="6027b59d-6e14-4f7c-8ed4-9c2d6b31dd89" providerId="ADAL" clId="{DCE5270B-C1C3-4BB8-A360-843A73EE53FA}" dt="2024-12-06T15:21:49.491" v="25" actId="164"/>
          <ac:spMkLst>
            <pc:docMk/>
            <pc:sldMk cId="2404912196" sldId="5341"/>
            <ac:spMk id="64" creationId="{E0EA2EB1-4503-D8A3-44D0-DD448ACB40AB}"/>
          </ac:spMkLst>
        </pc:spChg>
        <pc:spChg chg="mod topLvl">
          <ac:chgData name="Sai Ram Penjarla" userId="6027b59d-6e14-4f7c-8ed4-9c2d6b31dd89" providerId="ADAL" clId="{DCE5270B-C1C3-4BB8-A360-843A73EE53FA}" dt="2024-12-06T15:21:49.491" v="25" actId="164"/>
          <ac:spMkLst>
            <pc:docMk/>
            <pc:sldMk cId="2404912196" sldId="5341"/>
            <ac:spMk id="65" creationId="{59A29047-7D8E-C05A-EC9B-39F81F5B1978}"/>
          </ac:spMkLst>
        </pc:spChg>
        <pc:spChg chg="mod topLvl">
          <ac:chgData name="Sai Ram Penjarla" userId="6027b59d-6e14-4f7c-8ed4-9c2d6b31dd89" providerId="ADAL" clId="{DCE5270B-C1C3-4BB8-A360-843A73EE53FA}" dt="2024-12-06T15:21:49.491" v="25" actId="164"/>
          <ac:spMkLst>
            <pc:docMk/>
            <pc:sldMk cId="2404912196" sldId="5341"/>
            <ac:spMk id="66" creationId="{927A58F0-8A55-E1B9-7E5D-CE5E84E6D693}"/>
          </ac:spMkLst>
        </pc:spChg>
        <pc:spChg chg="mod topLvl">
          <ac:chgData name="Sai Ram Penjarla" userId="6027b59d-6e14-4f7c-8ed4-9c2d6b31dd89" providerId="ADAL" clId="{DCE5270B-C1C3-4BB8-A360-843A73EE53FA}" dt="2024-12-06T15:21:49.491" v="25" actId="164"/>
          <ac:spMkLst>
            <pc:docMk/>
            <pc:sldMk cId="2404912196" sldId="5341"/>
            <ac:spMk id="67" creationId="{DEA4FBF3-06DD-9CDA-4D3C-5936AB6D0260}"/>
          </ac:spMkLst>
        </pc:spChg>
        <pc:spChg chg="mod topLvl">
          <ac:chgData name="Sai Ram Penjarla" userId="6027b59d-6e14-4f7c-8ed4-9c2d6b31dd89" providerId="ADAL" clId="{DCE5270B-C1C3-4BB8-A360-843A73EE53FA}" dt="2024-12-06T15:21:49.491" v="25" actId="164"/>
          <ac:spMkLst>
            <pc:docMk/>
            <pc:sldMk cId="2404912196" sldId="5341"/>
            <ac:spMk id="68" creationId="{19BB1BBD-0151-A227-E0E3-EADC2CD9B339}"/>
          </ac:spMkLst>
        </pc:spChg>
        <pc:spChg chg="mod topLvl">
          <ac:chgData name="Sai Ram Penjarla" userId="6027b59d-6e14-4f7c-8ed4-9c2d6b31dd89" providerId="ADAL" clId="{DCE5270B-C1C3-4BB8-A360-843A73EE53FA}" dt="2024-12-06T15:21:49.491" v="25" actId="164"/>
          <ac:spMkLst>
            <pc:docMk/>
            <pc:sldMk cId="2404912196" sldId="5341"/>
            <ac:spMk id="69" creationId="{65C6C555-E3A9-54E9-90D2-89FD43D8FEDF}"/>
          </ac:spMkLst>
        </pc:spChg>
        <pc:spChg chg="mod topLvl">
          <ac:chgData name="Sai Ram Penjarla" userId="6027b59d-6e14-4f7c-8ed4-9c2d6b31dd89" providerId="ADAL" clId="{DCE5270B-C1C3-4BB8-A360-843A73EE53FA}" dt="2024-12-06T15:21:49.491" v="25" actId="164"/>
          <ac:spMkLst>
            <pc:docMk/>
            <pc:sldMk cId="2404912196" sldId="5341"/>
            <ac:spMk id="70" creationId="{B3A9D890-0667-7172-7E5D-4D84BFFAF969}"/>
          </ac:spMkLst>
        </pc:spChg>
        <pc:spChg chg="mod topLvl">
          <ac:chgData name="Sai Ram Penjarla" userId="6027b59d-6e14-4f7c-8ed4-9c2d6b31dd89" providerId="ADAL" clId="{DCE5270B-C1C3-4BB8-A360-843A73EE53FA}" dt="2024-12-06T15:21:49.491" v="25" actId="164"/>
          <ac:spMkLst>
            <pc:docMk/>
            <pc:sldMk cId="2404912196" sldId="5341"/>
            <ac:spMk id="71" creationId="{BE66BE2D-C38C-FFD4-6512-3697ED71A01D}"/>
          </ac:spMkLst>
        </pc:spChg>
        <pc:spChg chg="mod topLvl">
          <ac:chgData name="Sai Ram Penjarla" userId="6027b59d-6e14-4f7c-8ed4-9c2d6b31dd89" providerId="ADAL" clId="{DCE5270B-C1C3-4BB8-A360-843A73EE53FA}" dt="2024-12-06T15:21:57.363" v="27" actId="164"/>
          <ac:spMkLst>
            <pc:docMk/>
            <pc:sldMk cId="2404912196" sldId="5341"/>
            <ac:spMk id="72" creationId="{B29FEE4B-8E81-F674-F82E-0648ACC5561D}"/>
          </ac:spMkLst>
        </pc:spChg>
        <pc:spChg chg="mod topLvl">
          <ac:chgData name="Sai Ram Penjarla" userId="6027b59d-6e14-4f7c-8ed4-9c2d6b31dd89" providerId="ADAL" clId="{DCE5270B-C1C3-4BB8-A360-843A73EE53FA}" dt="2024-12-06T15:21:57.363" v="27" actId="164"/>
          <ac:spMkLst>
            <pc:docMk/>
            <pc:sldMk cId="2404912196" sldId="5341"/>
            <ac:spMk id="73" creationId="{BA52952E-A053-9C6C-F8F5-257B33D39341}"/>
          </ac:spMkLst>
        </pc:spChg>
        <pc:spChg chg="mod topLvl">
          <ac:chgData name="Sai Ram Penjarla" userId="6027b59d-6e14-4f7c-8ed4-9c2d6b31dd89" providerId="ADAL" clId="{DCE5270B-C1C3-4BB8-A360-843A73EE53FA}" dt="2024-12-06T15:21:57.363" v="27" actId="164"/>
          <ac:spMkLst>
            <pc:docMk/>
            <pc:sldMk cId="2404912196" sldId="5341"/>
            <ac:spMk id="74" creationId="{7133AFE3-E13C-BC83-CE60-F401B1D86946}"/>
          </ac:spMkLst>
        </pc:spChg>
        <pc:spChg chg="mod">
          <ac:chgData name="Sai Ram Penjarla" userId="6027b59d-6e14-4f7c-8ed4-9c2d6b31dd89" providerId="ADAL" clId="{DCE5270B-C1C3-4BB8-A360-843A73EE53FA}" dt="2024-12-06T15:19:10.885" v="1" actId="571"/>
          <ac:spMkLst>
            <pc:docMk/>
            <pc:sldMk cId="2404912196" sldId="5341"/>
            <ac:spMk id="76" creationId="{0B44B6E0-624D-E266-C836-5F5004FFAE2E}"/>
          </ac:spMkLst>
        </pc:spChg>
        <pc:spChg chg="mod">
          <ac:chgData name="Sai Ram Penjarla" userId="6027b59d-6e14-4f7c-8ed4-9c2d6b31dd89" providerId="ADAL" clId="{DCE5270B-C1C3-4BB8-A360-843A73EE53FA}" dt="2024-12-06T15:19:10.885" v="1" actId="571"/>
          <ac:spMkLst>
            <pc:docMk/>
            <pc:sldMk cId="2404912196" sldId="5341"/>
            <ac:spMk id="77" creationId="{D3EF7D12-0448-B003-4439-A72272B652AC}"/>
          </ac:spMkLst>
        </pc:spChg>
        <pc:spChg chg="mod">
          <ac:chgData name="Sai Ram Penjarla" userId="6027b59d-6e14-4f7c-8ed4-9c2d6b31dd89" providerId="ADAL" clId="{DCE5270B-C1C3-4BB8-A360-843A73EE53FA}" dt="2024-12-06T15:19:10.885" v="1" actId="571"/>
          <ac:spMkLst>
            <pc:docMk/>
            <pc:sldMk cId="2404912196" sldId="5341"/>
            <ac:spMk id="78" creationId="{33C876D6-9CD6-235D-9AEF-1EE60ACCD754}"/>
          </ac:spMkLst>
        </pc:spChg>
        <pc:spChg chg="del mod topLvl">
          <ac:chgData name="Sai Ram Penjarla" userId="6027b59d-6e14-4f7c-8ed4-9c2d6b31dd89" providerId="ADAL" clId="{DCE5270B-C1C3-4BB8-A360-843A73EE53FA}" dt="2024-12-06T15:20:20.188" v="8" actId="478"/>
          <ac:spMkLst>
            <pc:docMk/>
            <pc:sldMk cId="2404912196" sldId="5341"/>
            <ac:spMk id="82" creationId="{2BFF8F55-3C1C-3F46-C3D5-51C77A84AB3D}"/>
          </ac:spMkLst>
        </pc:spChg>
        <pc:spChg chg="mod topLvl">
          <ac:chgData name="Sai Ram Penjarla" userId="6027b59d-6e14-4f7c-8ed4-9c2d6b31dd89" providerId="ADAL" clId="{DCE5270B-C1C3-4BB8-A360-843A73EE53FA}" dt="2024-12-06T15:21:52.955" v="26" actId="164"/>
          <ac:spMkLst>
            <pc:docMk/>
            <pc:sldMk cId="2404912196" sldId="5341"/>
            <ac:spMk id="83" creationId="{42F3FC69-3D87-4A52-C6D8-070298EB9F82}"/>
          </ac:spMkLst>
        </pc:spChg>
        <pc:spChg chg="mod topLvl">
          <ac:chgData name="Sai Ram Penjarla" userId="6027b59d-6e14-4f7c-8ed4-9c2d6b31dd89" providerId="ADAL" clId="{DCE5270B-C1C3-4BB8-A360-843A73EE53FA}" dt="2024-12-06T15:21:52.955" v="26" actId="164"/>
          <ac:spMkLst>
            <pc:docMk/>
            <pc:sldMk cId="2404912196" sldId="5341"/>
            <ac:spMk id="84" creationId="{0C94896E-5426-3579-476A-512CB45A1D0A}"/>
          </ac:spMkLst>
        </pc:spChg>
        <pc:spChg chg="mod topLvl">
          <ac:chgData name="Sai Ram Penjarla" userId="6027b59d-6e14-4f7c-8ed4-9c2d6b31dd89" providerId="ADAL" clId="{DCE5270B-C1C3-4BB8-A360-843A73EE53FA}" dt="2024-12-06T15:21:52.955" v="26" actId="164"/>
          <ac:spMkLst>
            <pc:docMk/>
            <pc:sldMk cId="2404912196" sldId="5341"/>
            <ac:spMk id="85" creationId="{13E428B0-1387-95BE-9943-9AB3967B0A00}"/>
          </ac:spMkLst>
        </pc:spChg>
        <pc:spChg chg="mod topLvl">
          <ac:chgData name="Sai Ram Penjarla" userId="6027b59d-6e14-4f7c-8ed4-9c2d6b31dd89" providerId="ADAL" clId="{DCE5270B-C1C3-4BB8-A360-843A73EE53FA}" dt="2024-12-06T15:21:52.955" v="26" actId="164"/>
          <ac:spMkLst>
            <pc:docMk/>
            <pc:sldMk cId="2404912196" sldId="5341"/>
            <ac:spMk id="86" creationId="{1BCA6552-F67E-0E16-3F1E-3157158B6963}"/>
          </ac:spMkLst>
        </pc:spChg>
        <pc:spChg chg="mod topLvl">
          <ac:chgData name="Sai Ram Penjarla" userId="6027b59d-6e14-4f7c-8ed4-9c2d6b31dd89" providerId="ADAL" clId="{DCE5270B-C1C3-4BB8-A360-843A73EE53FA}" dt="2024-12-06T15:21:52.955" v="26" actId="164"/>
          <ac:spMkLst>
            <pc:docMk/>
            <pc:sldMk cId="2404912196" sldId="5341"/>
            <ac:spMk id="87" creationId="{41355066-7629-FE3F-A7A4-13FD5305E72D}"/>
          </ac:spMkLst>
        </pc:spChg>
        <pc:spChg chg="mod topLvl">
          <ac:chgData name="Sai Ram Penjarla" userId="6027b59d-6e14-4f7c-8ed4-9c2d6b31dd89" providerId="ADAL" clId="{DCE5270B-C1C3-4BB8-A360-843A73EE53FA}" dt="2024-12-06T15:21:52.955" v="26" actId="164"/>
          <ac:spMkLst>
            <pc:docMk/>
            <pc:sldMk cId="2404912196" sldId="5341"/>
            <ac:spMk id="88" creationId="{428EEF02-B3E5-019B-85C1-F634B644D48A}"/>
          </ac:spMkLst>
        </pc:spChg>
        <pc:spChg chg="mod topLvl">
          <ac:chgData name="Sai Ram Penjarla" userId="6027b59d-6e14-4f7c-8ed4-9c2d6b31dd89" providerId="ADAL" clId="{DCE5270B-C1C3-4BB8-A360-843A73EE53FA}" dt="2024-12-06T15:21:52.955" v="26" actId="164"/>
          <ac:spMkLst>
            <pc:docMk/>
            <pc:sldMk cId="2404912196" sldId="5341"/>
            <ac:spMk id="89" creationId="{2BD85ED2-F871-B7C7-006D-A70660B79E61}"/>
          </ac:spMkLst>
        </pc:spChg>
        <pc:spChg chg="mod topLvl">
          <ac:chgData name="Sai Ram Penjarla" userId="6027b59d-6e14-4f7c-8ed4-9c2d6b31dd89" providerId="ADAL" clId="{DCE5270B-C1C3-4BB8-A360-843A73EE53FA}" dt="2024-12-06T15:21:52.955" v="26" actId="164"/>
          <ac:spMkLst>
            <pc:docMk/>
            <pc:sldMk cId="2404912196" sldId="5341"/>
            <ac:spMk id="90" creationId="{81453358-22E5-8AC9-C97F-06CB0EB2DBB1}"/>
          </ac:spMkLst>
        </pc:spChg>
        <pc:spChg chg="mod topLvl">
          <ac:chgData name="Sai Ram Penjarla" userId="6027b59d-6e14-4f7c-8ed4-9c2d6b31dd89" providerId="ADAL" clId="{DCE5270B-C1C3-4BB8-A360-843A73EE53FA}" dt="2024-12-06T15:21:52.955" v="26" actId="164"/>
          <ac:spMkLst>
            <pc:docMk/>
            <pc:sldMk cId="2404912196" sldId="5341"/>
            <ac:spMk id="91" creationId="{42C681CF-7D13-F339-6146-160905BBB034}"/>
          </ac:spMkLst>
        </pc:spChg>
        <pc:spChg chg="mod topLvl">
          <ac:chgData name="Sai Ram Penjarla" userId="6027b59d-6e14-4f7c-8ed4-9c2d6b31dd89" providerId="ADAL" clId="{DCE5270B-C1C3-4BB8-A360-843A73EE53FA}" dt="2024-12-06T15:21:52.955" v="26" actId="164"/>
          <ac:spMkLst>
            <pc:docMk/>
            <pc:sldMk cId="2404912196" sldId="5341"/>
            <ac:spMk id="92" creationId="{CB43D27E-9E6D-6089-E1E8-B3D56030B22E}"/>
          </ac:spMkLst>
        </pc:spChg>
        <pc:spChg chg="mod topLvl">
          <ac:chgData name="Sai Ram Penjarla" userId="6027b59d-6e14-4f7c-8ed4-9c2d6b31dd89" providerId="ADAL" clId="{DCE5270B-C1C3-4BB8-A360-843A73EE53FA}" dt="2024-12-06T15:21:52.955" v="26" actId="164"/>
          <ac:spMkLst>
            <pc:docMk/>
            <pc:sldMk cId="2404912196" sldId="5341"/>
            <ac:spMk id="93" creationId="{F8ABCAA7-2141-8800-CD69-81B6295B76BC}"/>
          </ac:spMkLst>
        </pc:spChg>
        <pc:spChg chg="mod topLvl">
          <ac:chgData name="Sai Ram Penjarla" userId="6027b59d-6e14-4f7c-8ed4-9c2d6b31dd89" providerId="ADAL" clId="{DCE5270B-C1C3-4BB8-A360-843A73EE53FA}" dt="2024-12-06T15:21:52.955" v="26" actId="164"/>
          <ac:spMkLst>
            <pc:docMk/>
            <pc:sldMk cId="2404912196" sldId="5341"/>
            <ac:spMk id="94" creationId="{5E781EA1-11A9-69E2-E176-E0834BFD7401}"/>
          </ac:spMkLst>
        </pc:spChg>
        <pc:spChg chg="mod topLvl">
          <ac:chgData name="Sai Ram Penjarla" userId="6027b59d-6e14-4f7c-8ed4-9c2d6b31dd89" providerId="ADAL" clId="{DCE5270B-C1C3-4BB8-A360-843A73EE53FA}" dt="2024-12-06T15:21:52.955" v="26" actId="164"/>
          <ac:spMkLst>
            <pc:docMk/>
            <pc:sldMk cId="2404912196" sldId="5341"/>
            <ac:spMk id="95" creationId="{02F08748-4156-B6DA-D6F4-C8A096A8F3D5}"/>
          </ac:spMkLst>
        </pc:spChg>
        <pc:spChg chg="mod">
          <ac:chgData name="Sai Ram Penjarla" userId="6027b59d-6e14-4f7c-8ed4-9c2d6b31dd89" providerId="ADAL" clId="{DCE5270B-C1C3-4BB8-A360-843A73EE53FA}" dt="2024-12-06T15:19:10.885" v="1" actId="571"/>
          <ac:spMkLst>
            <pc:docMk/>
            <pc:sldMk cId="2404912196" sldId="5341"/>
            <ac:spMk id="96" creationId="{B9749291-CCA6-6C25-D15B-31BA2DF8B16B}"/>
          </ac:spMkLst>
        </pc:spChg>
        <pc:spChg chg="mod">
          <ac:chgData name="Sai Ram Penjarla" userId="6027b59d-6e14-4f7c-8ed4-9c2d6b31dd89" providerId="ADAL" clId="{DCE5270B-C1C3-4BB8-A360-843A73EE53FA}" dt="2024-12-06T15:19:10.885" v="1" actId="571"/>
          <ac:spMkLst>
            <pc:docMk/>
            <pc:sldMk cId="2404912196" sldId="5341"/>
            <ac:spMk id="97" creationId="{9B70869B-B91C-EF2D-95A1-E7086B3FD0FF}"/>
          </ac:spMkLst>
        </pc:spChg>
        <pc:spChg chg="mod">
          <ac:chgData name="Sai Ram Penjarla" userId="6027b59d-6e14-4f7c-8ed4-9c2d6b31dd89" providerId="ADAL" clId="{DCE5270B-C1C3-4BB8-A360-843A73EE53FA}" dt="2024-12-06T15:19:10.885" v="1" actId="571"/>
          <ac:spMkLst>
            <pc:docMk/>
            <pc:sldMk cId="2404912196" sldId="5341"/>
            <ac:spMk id="98" creationId="{253790FA-4488-D146-2E37-6E0EE4C20CA2}"/>
          </ac:spMkLst>
        </pc:spChg>
        <pc:spChg chg="mod">
          <ac:chgData name="Sai Ram Penjarla" userId="6027b59d-6e14-4f7c-8ed4-9c2d6b31dd89" providerId="ADAL" clId="{DCE5270B-C1C3-4BB8-A360-843A73EE53FA}" dt="2024-12-06T15:19:10.885" v="1" actId="571"/>
          <ac:spMkLst>
            <pc:docMk/>
            <pc:sldMk cId="2404912196" sldId="5341"/>
            <ac:spMk id="99" creationId="{5255CF92-5DA0-FA2B-6EB8-31E9A69E248B}"/>
          </ac:spMkLst>
        </pc:spChg>
        <pc:spChg chg="mod">
          <ac:chgData name="Sai Ram Penjarla" userId="6027b59d-6e14-4f7c-8ed4-9c2d6b31dd89" providerId="ADAL" clId="{DCE5270B-C1C3-4BB8-A360-843A73EE53FA}" dt="2024-12-06T15:19:10.885" v="1" actId="571"/>
          <ac:spMkLst>
            <pc:docMk/>
            <pc:sldMk cId="2404912196" sldId="5341"/>
            <ac:spMk id="100" creationId="{1582FCE2-C9CE-5ADD-A1C0-FE238F0487CD}"/>
          </ac:spMkLst>
        </pc:spChg>
        <pc:spChg chg="mod">
          <ac:chgData name="Sai Ram Penjarla" userId="6027b59d-6e14-4f7c-8ed4-9c2d6b31dd89" providerId="ADAL" clId="{DCE5270B-C1C3-4BB8-A360-843A73EE53FA}" dt="2024-12-06T15:19:10.885" v="1" actId="571"/>
          <ac:spMkLst>
            <pc:docMk/>
            <pc:sldMk cId="2404912196" sldId="5341"/>
            <ac:spMk id="101" creationId="{2BBA4AA8-69F2-43EA-56E6-E43F6141E2F8}"/>
          </ac:spMkLst>
        </pc:spChg>
        <pc:spChg chg="mod">
          <ac:chgData name="Sai Ram Penjarla" userId="6027b59d-6e14-4f7c-8ed4-9c2d6b31dd89" providerId="ADAL" clId="{DCE5270B-C1C3-4BB8-A360-843A73EE53FA}" dt="2024-12-06T15:19:10.885" v="1" actId="571"/>
          <ac:spMkLst>
            <pc:docMk/>
            <pc:sldMk cId="2404912196" sldId="5341"/>
            <ac:spMk id="102" creationId="{F1DB7E05-28F9-0A11-314D-B625024829D1}"/>
          </ac:spMkLst>
        </pc:spChg>
        <pc:spChg chg="mod">
          <ac:chgData name="Sai Ram Penjarla" userId="6027b59d-6e14-4f7c-8ed4-9c2d6b31dd89" providerId="ADAL" clId="{DCE5270B-C1C3-4BB8-A360-843A73EE53FA}" dt="2024-12-06T15:19:10.885" v="1" actId="571"/>
          <ac:spMkLst>
            <pc:docMk/>
            <pc:sldMk cId="2404912196" sldId="5341"/>
            <ac:spMk id="103" creationId="{7FD054D6-4A5D-8194-DE77-ED5C7194F7FD}"/>
          </ac:spMkLst>
        </pc:spChg>
        <pc:spChg chg="mod">
          <ac:chgData name="Sai Ram Penjarla" userId="6027b59d-6e14-4f7c-8ed4-9c2d6b31dd89" providerId="ADAL" clId="{DCE5270B-C1C3-4BB8-A360-843A73EE53FA}" dt="2024-12-06T15:19:10.885" v="1" actId="571"/>
          <ac:spMkLst>
            <pc:docMk/>
            <pc:sldMk cId="2404912196" sldId="5341"/>
            <ac:spMk id="104" creationId="{453FC327-2F63-2DD6-714E-F9C4CA5AFD67}"/>
          </ac:spMkLst>
        </pc:spChg>
        <pc:spChg chg="mod">
          <ac:chgData name="Sai Ram Penjarla" userId="6027b59d-6e14-4f7c-8ed4-9c2d6b31dd89" providerId="ADAL" clId="{DCE5270B-C1C3-4BB8-A360-843A73EE53FA}" dt="2024-12-06T15:19:10.885" v="1" actId="571"/>
          <ac:spMkLst>
            <pc:docMk/>
            <pc:sldMk cId="2404912196" sldId="5341"/>
            <ac:spMk id="105" creationId="{6D34CA04-C797-A2BF-57E3-0C0BB49B5768}"/>
          </ac:spMkLst>
        </pc:spChg>
        <pc:spChg chg="mod">
          <ac:chgData name="Sai Ram Penjarla" userId="6027b59d-6e14-4f7c-8ed4-9c2d6b31dd89" providerId="ADAL" clId="{DCE5270B-C1C3-4BB8-A360-843A73EE53FA}" dt="2024-12-06T15:19:10.885" v="1" actId="571"/>
          <ac:spMkLst>
            <pc:docMk/>
            <pc:sldMk cId="2404912196" sldId="5341"/>
            <ac:spMk id="106" creationId="{6BB7E727-C667-26FC-EDE4-34E21CEBF643}"/>
          </ac:spMkLst>
        </pc:spChg>
        <pc:spChg chg="add mod ord">
          <ac:chgData name="Sai Ram Penjarla" userId="6027b59d-6e14-4f7c-8ed4-9c2d6b31dd89" providerId="ADAL" clId="{DCE5270B-C1C3-4BB8-A360-843A73EE53FA}" dt="2024-12-06T15:28:34.411" v="64" actId="14100"/>
          <ac:spMkLst>
            <pc:docMk/>
            <pc:sldMk cId="2404912196" sldId="5341"/>
            <ac:spMk id="107" creationId="{50ABE3CB-2995-E1C1-FCB1-619C39BEE3DA}"/>
          </ac:spMkLst>
        </pc:spChg>
        <pc:spChg chg="add mod ord">
          <ac:chgData name="Sai Ram Penjarla" userId="6027b59d-6e14-4f7c-8ed4-9c2d6b31dd89" providerId="ADAL" clId="{DCE5270B-C1C3-4BB8-A360-843A73EE53FA}" dt="2024-12-06T15:29:23.326" v="65" actId="207"/>
          <ac:spMkLst>
            <pc:docMk/>
            <pc:sldMk cId="2404912196" sldId="5341"/>
            <ac:spMk id="113" creationId="{EC3623D8-A4E4-52E0-5E47-98FA82718AE6}"/>
          </ac:spMkLst>
        </pc:spChg>
        <pc:spChg chg="add mod ord">
          <ac:chgData name="Sai Ram Penjarla" userId="6027b59d-6e14-4f7c-8ed4-9c2d6b31dd89" providerId="ADAL" clId="{DCE5270B-C1C3-4BB8-A360-843A73EE53FA}" dt="2024-12-06T15:29:57.557" v="70" actId="207"/>
          <ac:spMkLst>
            <pc:docMk/>
            <pc:sldMk cId="2404912196" sldId="5341"/>
            <ac:spMk id="114" creationId="{148E4DE0-C08F-1FC3-5C8C-6F2FF03A63F5}"/>
          </ac:spMkLst>
        </pc:spChg>
        <pc:spChg chg="add mod ord">
          <ac:chgData name="Sai Ram Penjarla" userId="6027b59d-6e14-4f7c-8ed4-9c2d6b31dd89" providerId="ADAL" clId="{DCE5270B-C1C3-4BB8-A360-843A73EE53FA}" dt="2024-12-06T15:29:26.613" v="66" actId="207"/>
          <ac:spMkLst>
            <pc:docMk/>
            <pc:sldMk cId="2404912196" sldId="5341"/>
            <ac:spMk id="115" creationId="{63FF3A10-7874-65F0-0987-2E430003AB87}"/>
          </ac:spMkLst>
        </pc:spChg>
        <pc:spChg chg="add mod ord">
          <ac:chgData name="Sai Ram Penjarla" userId="6027b59d-6e14-4f7c-8ed4-9c2d6b31dd89" providerId="ADAL" clId="{DCE5270B-C1C3-4BB8-A360-843A73EE53FA}" dt="2024-12-06T15:27:55.843" v="60" actId="552"/>
          <ac:spMkLst>
            <pc:docMk/>
            <pc:sldMk cId="2404912196" sldId="5341"/>
            <ac:spMk id="116" creationId="{8764D4C6-7A87-85F8-C7FF-BA97A7DAB11A}"/>
          </ac:spMkLst>
        </pc:spChg>
        <pc:grpChg chg="del">
          <ac:chgData name="Sai Ram Penjarla" userId="6027b59d-6e14-4f7c-8ed4-9c2d6b31dd89" providerId="ADAL" clId="{DCE5270B-C1C3-4BB8-A360-843A73EE53FA}" dt="2024-12-06T15:19:40.324" v="4" actId="165"/>
          <ac:grpSpMkLst>
            <pc:docMk/>
            <pc:sldMk cId="2404912196" sldId="5341"/>
            <ac:grpSpMk id="8" creationId="{49106DB9-B886-B2D3-3EB0-677D7F8CCA26}"/>
          </ac:grpSpMkLst>
        </pc:grpChg>
        <pc:grpChg chg="del mod">
          <ac:chgData name="Sai Ram Penjarla" userId="6027b59d-6e14-4f7c-8ed4-9c2d6b31dd89" providerId="ADAL" clId="{DCE5270B-C1C3-4BB8-A360-843A73EE53FA}" dt="2024-12-06T15:19:40.324" v="4" actId="165"/>
          <ac:grpSpMkLst>
            <pc:docMk/>
            <pc:sldMk cId="2404912196" sldId="5341"/>
            <ac:grpSpMk id="9" creationId="{E0465DD1-17AA-B2D9-8C9D-63CC181D7BDC}"/>
          </ac:grpSpMkLst>
        </pc:grpChg>
        <pc:grpChg chg="del">
          <ac:chgData name="Sai Ram Penjarla" userId="6027b59d-6e14-4f7c-8ed4-9c2d6b31dd89" providerId="ADAL" clId="{DCE5270B-C1C3-4BB8-A360-843A73EE53FA}" dt="2024-12-06T15:19:40.324" v="4" actId="165"/>
          <ac:grpSpMkLst>
            <pc:docMk/>
            <pc:sldMk cId="2404912196" sldId="5341"/>
            <ac:grpSpMk id="43" creationId="{4E181026-D70F-2D22-B3F0-8ED363DDDC0E}"/>
          </ac:grpSpMkLst>
        </pc:grpChg>
        <pc:grpChg chg="del">
          <ac:chgData name="Sai Ram Penjarla" userId="6027b59d-6e14-4f7c-8ed4-9c2d6b31dd89" providerId="ADAL" clId="{DCE5270B-C1C3-4BB8-A360-843A73EE53FA}" dt="2024-12-06T15:19:40.324" v="4" actId="165"/>
          <ac:grpSpMkLst>
            <pc:docMk/>
            <pc:sldMk cId="2404912196" sldId="5341"/>
            <ac:grpSpMk id="57" creationId="{7F456A81-36D5-31E5-B273-2F79F288E6D7}"/>
          </ac:grpSpMkLst>
        </pc:grpChg>
        <pc:grpChg chg="add mod">
          <ac:chgData name="Sai Ram Penjarla" userId="6027b59d-6e14-4f7c-8ed4-9c2d6b31dd89" providerId="ADAL" clId="{DCE5270B-C1C3-4BB8-A360-843A73EE53FA}" dt="2024-12-06T15:19:10.885" v="1" actId="571"/>
          <ac:grpSpMkLst>
            <pc:docMk/>
            <pc:sldMk cId="2404912196" sldId="5341"/>
            <ac:grpSpMk id="75" creationId="{736CF009-B42C-9ECF-DA63-4BC1A8F04A40}"/>
          </ac:grpSpMkLst>
        </pc:grpChg>
        <pc:grpChg chg="del">
          <ac:chgData name="Sai Ram Penjarla" userId="6027b59d-6e14-4f7c-8ed4-9c2d6b31dd89" providerId="ADAL" clId="{DCE5270B-C1C3-4BB8-A360-843A73EE53FA}" dt="2024-12-06T15:19:40.324" v="4" actId="165"/>
          <ac:grpSpMkLst>
            <pc:docMk/>
            <pc:sldMk cId="2404912196" sldId="5341"/>
            <ac:grpSpMk id="81" creationId="{37F2B8FD-8B30-F8C5-6D5E-02941D439325}"/>
          </ac:grpSpMkLst>
        </pc:grpChg>
        <pc:grpChg chg="add mod">
          <ac:chgData name="Sai Ram Penjarla" userId="6027b59d-6e14-4f7c-8ed4-9c2d6b31dd89" providerId="ADAL" clId="{DCE5270B-C1C3-4BB8-A360-843A73EE53FA}" dt="2024-12-06T15:22:51.957" v="40" actId="12788"/>
          <ac:grpSpMkLst>
            <pc:docMk/>
            <pc:sldMk cId="2404912196" sldId="5341"/>
            <ac:grpSpMk id="108" creationId="{300CF401-2272-FD55-C767-0FB1494CE223}"/>
          </ac:grpSpMkLst>
        </pc:grpChg>
        <pc:grpChg chg="add mod">
          <ac:chgData name="Sai Ram Penjarla" userId="6027b59d-6e14-4f7c-8ed4-9c2d6b31dd89" providerId="ADAL" clId="{DCE5270B-C1C3-4BB8-A360-843A73EE53FA}" dt="2024-12-06T15:22:42.801" v="39" actId="12788"/>
          <ac:grpSpMkLst>
            <pc:docMk/>
            <pc:sldMk cId="2404912196" sldId="5341"/>
            <ac:grpSpMk id="109" creationId="{C7966859-B999-4916-7FA9-09FF57E02C02}"/>
          </ac:grpSpMkLst>
        </pc:grpChg>
        <pc:grpChg chg="add mod">
          <ac:chgData name="Sai Ram Penjarla" userId="6027b59d-6e14-4f7c-8ed4-9c2d6b31dd89" providerId="ADAL" clId="{DCE5270B-C1C3-4BB8-A360-843A73EE53FA}" dt="2024-12-06T15:22:31.974" v="38" actId="12788"/>
          <ac:grpSpMkLst>
            <pc:docMk/>
            <pc:sldMk cId="2404912196" sldId="5341"/>
            <ac:grpSpMk id="110" creationId="{B5B1C824-96E9-5C73-57D9-79C0922FE9DD}"/>
          </ac:grpSpMkLst>
        </pc:grpChg>
        <pc:grpChg chg="add mod">
          <ac:chgData name="Sai Ram Penjarla" userId="6027b59d-6e14-4f7c-8ed4-9c2d6b31dd89" providerId="ADAL" clId="{DCE5270B-C1C3-4BB8-A360-843A73EE53FA}" dt="2024-12-06T15:22:57.781" v="41" actId="12788"/>
          <ac:grpSpMkLst>
            <pc:docMk/>
            <pc:sldMk cId="2404912196" sldId="5341"/>
            <ac:grpSpMk id="111" creationId="{D550E926-0C56-DABF-4BBA-AC1E492445D1}"/>
          </ac:grpSpMkLst>
        </pc:grpChg>
        <pc:grpChg chg="add mod">
          <ac:chgData name="Sai Ram Penjarla" userId="6027b59d-6e14-4f7c-8ed4-9c2d6b31dd89" providerId="ADAL" clId="{DCE5270B-C1C3-4BB8-A360-843A73EE53FA}" dt="2024-12-06T15:23:02.772" v="42" actId="12788"/>
          <ac:grpSpMkLst>
            <pc:docMk/>
            <pc:sldMk cId="2404912196" sldId="5341"/>
            <ac:grpSpMk id="112" creationId="{1DF8AF62-733C-8DC0-EF5A-AC58D936ACF5}"/>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26D6C-055F-4F9D-95F8-E346ED86716C}" type="datetimeFigureOut">
              <a:rPr lang="en-IN" smtClean="0"/>
              <a:t>06-12-2024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55F963-014F-44AB-B4A0-1E99BD3B2809}" type="slidenum">
              <a:rPr lang="en-IN" smtClean="0"/>
              <a:t>‹#›</a:t>
            </a:fld>
            <a:endParaRPr lang="en-IN"/>
          </a:p>
        </p:txBody>
      </p:sp>
    </p:spTree>
    <p:extLst>
      <p:ext uri="{BB962C8B-B14F-4D97-AF65-F5344CB8AC3E}">
        <p14:creationId xmlns:p14="http://schemas.microsoft.com/office/powerpoint/2010/main" val="40988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055F963-014F-44AB-B4A0-1E99BD3B2809}" type="slidenum">
              <a:rPr lang="en-IN" smtClean="0"/>
              <a:t>1</a:t>
            </a:fld>
            <a:endParaRPr lang="en-IN"/>
          </a:p>
        </p:txBody>
      </p:sp>
    </p:spTree>
    <p:extLst>
      <p:ext uri="{BB962C8B-B14F-4D97-AF65-F5344CB8AC3E}">
        <p14:creationId xmlns:p14="http://schemas.microsoft.com/office/powerpoint/2010/main" val="2160857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A5F04-3526-1756-A91F-27B12CC7A5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39B9D96-9621-60BD-ED86-3A6917197E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1E65CA-3321-446C-CE1A-E60B2FD6D4AF}"/>
              </a:ext>
            </a:extLst>
          </p:cNvPr>
          <p:cNvSpPr>
            <a:spLocks noGrp="1"/>
          </p:cNvSpPr>
          <p:nvPr>
            <p:ph type="dt" sz="half" idx="10"/>
          </p:nvPr>
        </p:nvSpPr>
        <p:spPr/>
        <p:txBody>
          <a:bodyPr/>
          <a:lstStyle/>
          <a:p>
            <a:fld id="{60F0C401-005D-4F80-90C2-B1B552D2D976}" type="datetimeFigureOut">
              <a:rPr lang="en-IN" smtClean="0"/>
              <a:t>06-12-2024</a:t>
            </a:fld>
            <a:endParaRPr lang="en-IN"/>
          </a:p>
        </p:txBody>
      </p:sp>
      <p:sp>
        <p:nvSpPr>
          <p:cNvPr id="5" name="Footer Placeholder 4">
            <a:extLst>
              <a:ext uri="{FF2B5EF4-FFF2-40B4-BE49-F238E27FC236}">
                <a16:creationId xmlns:a16="http://schemas.microsoft.com/office/drawing/2014/main" id="{41189094-5279-4414-402B-C50A4E0C5F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D87DDC-4140-266A-C3CC-BB062B181424}"/>
              </a:ext>
            </a:extLst>
          </p:cNvPr>
          <p:cNvSpPr>
            <a:spLocks noGrp="1"/>
          </p:cNvSpPr>
          <p:nvPr>
            <p:ph type="sldNum" sz="quarter" idx="12"/>
          </p:nvPr>
        </p:nvSpPr>
        <p:spPr/>
        <p:txBody>
          <a:bodyPr/>
          <a:lstStyle/>
          <a:p>
            <a:fld id="{6E3C30DC-9F93-4CE0-B315-69A82B020516}" type="slidenum">
              <a:rPr lang="en-IN" smtClean="0"/>
              <a:t>‹#›</a:t>
            </a:fld>
            <a:endParaRPr lang="en-IN"/>
          </a:p>
        </p:txBody>
      </p:sp>
    </p:spTree>
    <p:extLst>
      <p:ext uri="{BB962C8B-B14F-4D97-AF65-F5344CB8AC3E}">
        <p14:creationId xmlns:p14="http://schemas.microsoft.com/office/powerpoint/2010/main" val="1275712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ACFBA-5C3C-5EB1-10C5-0FB4B3003F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770EA4-2325-03D5-EF2B-EA4D4FA777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81540A-F804-5777-D63F-97F9253F7D94}"/>
              </a:ext>
            </a:extLst>
          </p:cNvPr>
          <p:cNvSpPr>
            <a:spLocks noGrp="1"/>
          </p:cNvSpPr>
          <p:nvPr>
            <p:ph type="dt" sz="half" idx="10"/>
          </p:nvPr>
        </p:nvSpPr>
        <p:spPr/>
        <p:txBody>
          <a:bodyPr/>
          <a:lstStyle/>
          <a:p>
            <a:fld id="{60F0C401-005D-4F80-90C2-B1B552D2D976}" type="datetimeFigureOut">
              <a:rPr lang="en-IN" smtClean="0"/>
              <a:t>06-12-2024</a:t>
            </a:fld>
            <a:endParaRPr lang="en-IN"/>
          </a:p>
        </p:txBody>
      </p:sp>
      <p:sp>
        <p:nvSpPr>
          <p:cNvPr id="5" name="Footer Placeholder 4">
            <a:extLst>
              <a:ext uri="{FF2B5EF4-FFF2-40B4-BE49-F238E27FC236}">
                <a16:creationId xmlns:a16="http://schemas.microsoft.com/office/drawing/2014/main" id="{3E64CEA4-4C70-96F9-C6F3-A753551BA2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8FC9F4-2E74-7046-C11C-FBC55413C5D8}"/>
              </a:ext>
            </a:extLst>
          </p:cNvPr>
          <p:cNvSpPr>
            <a:spLocks noGrp="1"/>
          </p:cNvSpPr>
          <p:nvPr>
            <p:ph type="sldNum" sz="quarter" idx="12"/>
          </p:nvPr>
        </p:nvSpPr>
        <p:spPr/>
        <p:txBody>
          <a:bodyPr/>
          <a:lstStyle/>
          <a:p>
            <a:fld id="{6E3C30DC-9F93-4CE0-B315-69A82B020516}" type="slidenum">
              <a:rPr lang="en-IN" smtClean="0"/>
              <a:t>‹#›</a:t>
            </a:fld>
            <a:endParaRPr lang="en-IN"/>
          </a:p>
        </p:txBody>
      </p:sp>
    </p:spTree>
    <p:extLst>
      <p:ext uri="{BB962C8B-B14F-4D97-AF65-F5344CB8AC3E}">
        <p14:creationId xmlns:p14="http://schemas.microsoft.com/office/powerpoint/2010/main" val="853685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D1EA40-6A7F-CF72-82B4-B426AAE64A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FC5498-A390-CAF9-FD0C-2DAC8E80A0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DF682D-892D-A4F1-94F6-19A566685EAE}"/>
              </a:ext>
            </a:extLst>
          </p:cNvPr>
          <p:cNvSpPr>
            <a:spLocks noGrp="1"/>
          </p:cNvSpPr>
          <p:nvPr>
            <p:ph type="dt" sz="half" idx="10"/>
          </p:nvPr>
        </p:nvSpPr>
        <p:spPr/>
        <p:txBody>
          <a:bodyPr/>
          <a:lstStyle/>
          <a:p>
            <a:fld id="{60F0C401-005D-4F80-90C2-B1B552D2D976}" type="datetimeFigureOut">
              <a:rPr lang="en-IN" smtClean="0"/>
              <a:t>06-12-2024</a:t>
            </a:fld>
            <a:endParaRPr lang="en-IN"/>
          </a:p>
        </p:txBody>
      </p:sp>
      <p:sp>
        <p:nvSpPr>
          <p:cNvPr id="5" name="Footer Placeholder 4">
            <a:extLst>
              <a:ext uri="{FF2B5EF4-FFF2-40B4-BE49-F238E27FC236}">
                <a16:creationId xmlns:a16="http://schemas.microsoft.com/office/drawing/2014/main" id="{460BFBDD-88D6-1337-0253-7F83BD10FB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53FE84-29CA-E710-1B66-F1614DAD5A23}"/>
              </a:ext>
            </a:extLst>
          </p:cNvPr>
          <p:cNvSpPr>
            <a:spLocks noGrp="1"/>
          </p:cNvSpPr>
          <p:nvPr>
            <p:ph type="sldNum" sz="quarter" idx="12"/>
          </p:nvPr>
        </p:nvSpPr>
        <p:spPr/>
        <p:txBody>
          <a:bodyPr/>
          <a:lstStyle/>
          <a:p>
            <a:fld id="{6E3C30DC-9F93-4CE0-B315-69A82B020516}" type="slidenum">
              <a:rPr lang="en-IN" smtClean="0"/>
              <a:t>‹#›</a:t>
            </a:fld>
            <a:endParaRPr lang="en-IN"/>
          </a:p>
        </p:txBody>
      </p:sp>
    </p:spTree>
    <p:extLst>
      <p:ext uri="{BB962C8B-B14F-4D97-AF65-F5344CB8AC3E}">
        <p14:creationId xmlns:p14="http://schemas.microsoft.com/office/powerpoint/2010/main" val="3205348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E6D15-4A61-D0AC-F3B9-52B38C4C24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A5E28D-E5FD-EA41-73E1-75560D904E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087CBE-B370-8573-2A65-E1822AB535AB}"/>
              </a:ext>
            </a:extLst>
          </p:cNvPr>
          <p:cNvSpPr>
            <a:spLocks noGrp="1"/>
          </p:cNvSpPr>
          <p:nvPr>
            <p:ph type="dt" sz="half" idx="10"/>
          </p:nvPr>
        </p:nvSpPr>
        <p:spPr/>
        <p:txBody>
          <a:bodyPr/>
          <a:lstStyle/>
          <a:p>
            <a:fld id="{60F0C401-005D-4F80-90C2-B1B552D2D976}" type="datetimeFigureOut">
              <a:rPr lang="en-IN" smtClean="0"/>
              <a:t>06-12-2024</a:t>
            </a:fld>
            <a:endParaRPr lang="en-IN"/>
          </a:p>
        </p:txBody>
      </p:sp>
      <p:sp>
        <p:nvSpPr>
          <p:cNvPr id="5" name="Footer Placeholder 4">
            <a:extLst>
              <a:ext uri="{FF2B5EF4-FFF2-40B4-BE49-F238E27FC236}">
                <a16:creationId xmlns:a16="http://schemas.microsoft.com/office/drawing/2014/main" id="{F924D237-F755-5766-71AD-6A59119303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B4086B-DCD5-494D-A09D-DC760089EF61}"/>
              </a:ext>
            </a:extLst>
          </p:cNvPr>
          <p:cNvSpPr>
            <a:spLocks noGrp="1"/>
          </p:cNvSpPr>
          <p:nvPr>
            <p:ph type="sldNum" sz="quarter" idx="12"/>
          </p:nvPr>
        </p:nvSpPr>
        <p:spPr/>
        <p:txBody>
          <a:bodyPr/>
          <a:lstStyle/>
          <a:p>
            <a:fld id="{6E3C30DC-9F93-4CE0-B315-69A82B020516}" type="slidenum">
              <a:rPr lang="en-IN" smtClean="0"/>
              <a:t>‹#›</a:t>
            </a:fld>
            <a:endParaRPr lang="en-IN"/>
          </a:p>
        </p:txBody>
      </p:sp>
    </p:spTree>
    <p:extLst>
      <p:ext uri="{BB962C8B-B14F-4D97-AF65-F5344CB8AC3E}">
        <p14:creationId xmlns:p14="http://schemas.microsoft.com/office/powerpoint/2010/main" val="3152160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AEEDC-342B-7613-0DC7-0D1D8E060E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6BE47E-D395-9731-C68E-0E3AEE1E25A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180173-F777-0222-A198-0C2889AA42EE}"/>
              </a:ext>
            </a:extLst>
          </p:cNvPr>
          <p:cNvSpPr>
            <a:spLocks noGrp="1"/>
          </p:cNvSpPr>
          <p:nvPr>
            <p:ph type="dt" sz="half" idx="10"/>
          </p:nvPr>
        </p:nvSpPr>
        <p:spPr/>
        <p:txBody>
          <a:bodyPr/>
          <a:lstStyle/>
          <a:p>
            <a:fld id="{60F0C401-005D-4F80-90C2-B1B552D2D976}" type="datetimeFigureOut">
              <a:rPr lang="en-IN" smtClean="0"/>
              <a:t>06-12-2024</a:t>
            </a:fld>
            <a:endParaRPr lang="en-IN"/>
          </a:p>
        </p:txBody>
      </p:sp>
      <p:sp>
        <p:nvSpPr>
          <p:cNvPr id="5" name="Footer Placeholder 4">
            <a:extLst>
              <a:ext uri="{FF2B5EF4-FFF2-40B4-BE49-F238E27FC236}">
                <a16:creationId xmlns:a16="http://schemas.microsoft.com/office/drawing/2014/main" id="{6F886DF7-5EE5-8C2D-BD5E-A1FE958BA9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4D7646-D572-2C28-8707-7D6C98BD6FB5}"/>
              </a:ext>
            </a:extLst>
          </p:cNvPr>
          <p:cNvSpPr>
            <a:spLocks noGrp="1"/>
          </p:cNvSpPr>
          <p:nvPr>
            <p:ph type="sldNum" sz="quarter" idx="12"/>
          </p:nvPr>
        </p:nvSpPr>
        <p:spPr/>
        <p:txBody>
          <a:bodyPr/>
          <a:lstStyle/>
          <a:p>
            <a:fld id="{6E3C30DC-9F93-4CE0-B315-69A82B020516}" type="slidenum">
              <a:rPr lang="en-IN" smtClean="0"/>
              <a:t>‹#›</a:t>
            </a:fld>
            <a:endParaRPr lang="en-IN"/>
          </a:p>
        </p:txBody>
      </p:sp>
    </p:spTree>
    <p:extLst>
      <p:ext uri="{BB962C8B-B14F-4D97-AF65-F5344CB8AC3E}">
        <p14:creationId xmlns:p14="http://schemas.microsoft.com/office/powerpoint/2010/main" val="4043914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1E33-2DEA-1A31-AB60-F0E66938EC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3FBBCD-2945-2926-71B5-6C5F380091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2A3DAA-5447-56D9-81AD-1C32632E96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1010DF-2C80-E5EF-A723-F18D2787CFB3}"/>
              </a:ext>
            </a:extLst>
          </p:cNvPr>
          <p:cNvSpPr>
            <a:spLocks noGrp="1"/>
          </p:cNvSpPr>
          <p:nvPr>
            <p:ph type="dt" sz="half" idx="10"/>
          </p:nvPr>
        </p:nvSpPr>
        <p:spPr/>
        <p:txBody>
          <a:bodyPr/>
          <a:lstStyle/>
          <a:p>
            <a:fld id="{60F0C401-005D-4F80-90C2-B1B552D2D976}" type="datetimeFigureOut">
              <a:rPr lang="en-IN" smtClean="0"/>
              <a:t>06-12-2024</a:t>
            </a:fld>
            <a:endParaRPr lang="en-IN"/>
          </a:p>
        </p:txBody>
      </p:sp>
      <p:sp>
        <p:nvSpPr>
          <p:cNvPr id="6" name="Footer Placeholder 5">
            <a:extLst>
              <a:ext uri="{FF2B5EF4-FFF2-40B4-BE49-F238E27FC236}">
                <a16:creationId xmlns:a16="http://schemas.microsoft.com/office/drawing/2014/main" id="{1FE12BF2-92CD-28F6-2F15-FB9E563A08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8F687F-D307-CB91-CD6C-F317DD5E1F62}"/>
              </a:ext>
            </a:extLst>
          </p:cNvPr>
          <p:cNvSpPr>
            <a:spLocks noGrp="1"/>
          </p:cNvSpPr>
          <p:nvPr>
            <p:ph type="sldNum" sz="quarter" idx="12"/>
          </p:nvPr>
        </p:nvSpPr>
        <p:spPr/>
        <p:txBody>
          <a:bodyPr/>
          <a:lstStyle/>
          <a:p>
            <a:fld id="{6E3C30DC-9F93-4CE0-B315-69A82B020516}" type="slidenum">
              <a:rPr lang="en-IN" smtClean="0"/>
              <a:t>‹#›</a:t>
            </a:fld>
            <a:endParaRPr lang="en-IN"/>
          </a:p>
        </p:txBody>
      </p:sp>
    </p:spTree>
    <p:extLst>
      <p:ext uri="{BB962C8B-B14F-4D97-AF65-F5344CB8AC3E}">
        <p14:creationId xmlns:p14="http://schemas.microsoft.com/office/powerpoint/2010/main" val="1291525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8F7E8-C03A-842B-6C5B-FBB4CCB43F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E40E39-95F9-FD0A-57F7-889321B0E9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E6A8AF-44ED-B858-3F23-F8D5970F96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0473E2-0DF3-AAC0-C9A3-D77659C541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23A95C-DBC7-F247-FE28-A1E25AF42E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BB1D9E-AAD7-CE46-D638-EC2F284CF82B}"/>
              </a:ext>
            </a:extLst>
          </p:cNvPr>
          <p:cNvSpPr>
            <a:spLocks noGrp="1"/>
          </p:cNvSpPr>
          <p:nvPr>
            <p:ph type="dt" sz="half" idx="10"/>
          </p:nvPr>
        </p:nvSpPr>
        <p:spPr/>
        <p:txBody>
          <a:bodyPr/>
          <a:lstStyle/>
          <a:p>
            <a:fld id="{60F0C401-005D-4F80-90C2-B1B552D2D976}" type="datetimeFigureOut">
              <a:rPr lang="en-IN" smtClean="0"/>
              <a:t>06-12-2024</a:t>
            </a:fld>
            <a:endParaRPr lang="en-IN"/>
          </a:p>
        </p:txBody>
      </p:sp>
      <p:sp>
        <p:nvSpPr>
          <p:cNvPr id="8" name="Footer Placeholder 7">
            <a:extLst>
              <a:ext uri="{FF2B5EF4-FFF2-40B4-BE49-F238E27FC236}">
                <a16:creationId xmlns:a16="http://schemas.microsoft.com/office/drawing/2014/main" id="{7CD2FBE8-8015-A8EF-ABF1-83399EEFA89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3D07297-C6F2-39CF-E8A5-77B0560DF445}"/>
              </a:ext>
            </a:extLst>
          </p:cNvPr>
          <p:cNvSpPr>
            <a:spLocks noGrp="1"/>
          </p:cNvSpPr>
          <p:nvPr>
            <p:ph type="sldNum" sz="quarter" idx="12"/>
          </p:nvPr>
        </p:nvSpPr>
        <p:spPr/>
        <p:txBody>
          <a:bodyPr/>
          <a:lstStyle/>
          <a:p>
            <a:fld id="{6E3C30DC-9F93-4CE0-B315-69A82B020516}" type="slidenum">
              <a:rPr lang="en-IN" smtClean="0"/>
              <a:t>‹#›</a:t>
            </a:fld>
            <a:endParaRPr lang="en-IN"/>
          </a:p>
        </p:txBody>
      </p:sp>
    </p:spTree>
    <p:extLst>
      <p:ext uri="{BB962C8B-B14F-4D97-AF65-F5344CB8AC3E}">
        <p14:creationId xmlns:p14="http://schemas.microsoft.com/office/powerpoint/2010/main" val="2411242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9B31-E292-9368-1948-0201DE03E2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6A9CBC8-1DBC-A339-211D-B42AE4BC303F}"/>
              </a:ext>
            </a:extLst>
          </p:cNvPr>
          <p:cNvSpPr>
            <a:spLocks noGrp="1"/>
          </p:cNvSpPr>
          <p:nvPr>
            <p:ph type="dt" sz="half" idx="10"/>
          </p:nvPr>
        </p:nvSpPr>
        <p:spPr/>
        <p:txBody>
          <a:bodyPr/>
          <a:lstStyle/>
          <a:p>
            <a:fld id="{60F0C401-005D-4F80-90C2-B1B552D2D976}" type="datetimeFigureOut">
              <a:rPr lang="en-IN" smtClean="0"/>
              <a:t>06-12-2024</a:t>
            </a:fld>
            <a:endParaRPr lang="en-IN"/>
          </a:p>
        </p:txBody>
      </p:sp>
      <p:sp>
        <p:nvSpPr>
          <p:cNvPr id="4" name="Footer Placeholder 3">
            <a:extLst>
              <a:ext uri="{FF2B5EF4-FFF2-40B4-BE49-F238E27FC236}">
                <a16:creationId xmlns:a16="http://schemas.microsoft.com/office/drawing/2014/main" id="{571DFCFF-15BE-1FF4-2131-80B25B2354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B4984F-B846-4CE0-A8B5-A1859583406C}"/>
              </a:ext>
            </a:extLst>
          </p:cNvPr>
          <p:cNvSpPr>
            <a:spLocks noGrp="1"/>
          </p:cNvSpPr>
          <p:nvPr>
            <p:ph type="sldNum" sz="quarter" idx="12"/>
          </p:nvPr>
        </p:nvSpPr>
        <p:spPr/>
        <p:txBody>
          <a:bodyPr/>
          <a:lstStyle/>
          <a:p>
            <a:fld id="{6E3C30DC-9F93-4CE0-B315-69A82B020516}" type="slidenum">
              <a:rPr lang="en-IN" smtClean="0"/>
              <a:t>‹#›</a:t>
            </a:fld>
            <a:endParaRPr lang="en-IN"/>
          </a:p>
        </p:txBody>
      </p:sp>
    </p:spTree>
    <p:extLst>
      <p:ext uri="{BB962C8B-B14F-4D97-AF65-F5344CB8AC3E}">
        <p14:creationId xmlns:p14="http://schemas.microsoft.com/office/powerpoint/2010/main" val="3287991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95B0E9-4E90-2245-5B22-1CA477F26F8B}"/>
              </a:ext>
            </a:extLst>
          </p:cNvPr>
          <p:cNvSpPr>
            <a:spLocks noGrp="1"/>
          </p:cNvSpPr>
          <p:nvPr>
            <p:ph type="dt" sz="half" idx="10"/>
          </p:nvPr>
        </p:nvSpPr>
        <p:spPr/>
        <p:txBody>
          <a:bodyPr/>
          <a:lstStyle/>
          <a:p>
            <a:fld id="{60F0C401-005D-4F80-90C2-B1B552D2D976}" type="datetimeFigureOut">
              <a:rPr lang="en-IN" smtClean="0"/>
              <a:t>06-12-2024</a:t>
            </a:fld>
            <a:endParaRPr lang="en-IN"/>
          </a:p>
        </p:txBody>
      </p:sp>
      <p:sp>
        <p:nvSpPr>
          <p:cNvPr id="3" name="Footer Placeholder 2">
            <a:extLst>
              <a:ext uri="{FF2B5EF4-FFF2-40B4-BE49-F238E27FC236}">
                <a16:creationId xmlns:a16="http://schemas.microsoft.com/office/drawing/2014/main" id="{FD3AD1EE-34CC-AD34-E2B7-89DB3DE779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DCCC3E-ADFF-227B-71F0-ADD374C55008}"/>
              </a:ext>
            </a:extLst>
          </p:cNvPr>
          <p:cNvSpPr>
            <a:spLocks noGrp="1"/>
          </p:cNvSpPr>
          <p:nvPr>
            <p:ph type="sldNum" sz="quarter" idx="12"/>
          </p:nvPr>
        </p:nvSpPr>
        <p:spPr/>
        <p:txBody>
          <a:bodyPr/>
          <a:lstStyle/>
          <a:p>
            <a:fld id="{6E3C30DC-9F93-4CE0-B315-69A82B020516}" type="slidenum">
              <a:rPr lang="en-IN" smtClean="0"/>
              <a:t>‹#›</a:t>
            </a:fld>
            <a:endParaRPr lang="en-IN"/>
          </a:p>
        </p:txBody>
      </p:sp>
    </p:spTree>
    <p:extLst>
      <p:ext uri="{BB962C8B-B14F-4D97-AF65-F5344CB8AC3E}">
        <p14:creationId xmlns:p14="http://schemas.microsoft.com/office/powerpoint/2010/main" val="3433248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0B46-8E1F-F7E4-C9A9-8E0D6CBD78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D21480-F533-BF46-5921-A2E63ECFFE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B5267E-EF46-A90F-DDAA-E15F516CE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3BEAB1-518F-4560-AF32-3889DAB22742}"/>
              </a:ext>
            </a:extLst>
          </p:cNvPr>
          <p:cNvSpPr>
            <a:spLocks noGrp="1"/>
          </p:cNvSpPr>
          <p:nvPr>
            <p:ph type="dt" sz="half" idx="10"/>
          </p:nvPr>
        </p:nvSpPr>
        <p:spPr/>
        <p:txBody>
          <a:bodyPr/>
          <a:lstStyle/>
          <a:p>
            <a:fld id="{60F0C401-005D-4F80-90C2-B1B552D2D976}" type="datetimeFigureOut">
              <a:rPr lang="en-IN" smtClean="0"/>
              <a:t>06-12-2024</a:t>
            </a:fld>
            <a:endParaRPr lang="en-IN"/>
          </a:p>
        </p:txBody>
      </p:sp>
      <p:sp>
        <p:nvSpPr>
          <p:cNvPr id="6" name="Footer Placeholder 5">
            <a:extLst>
              <a:ext uri="{FF2B5EF4-FFF2-40B4-BE49-F238E27FC236}">
                <a16:creationId xmlns:a16="http://schemas.microsoft.com/office/drawing/2014/main" id="{64791BA4-9714-2D28-C608-5A6A75FFD7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78C848-7F66-2AD1-8D72-9854F4C9686F}"/>
              </a:ext>
            </a:extLst>
          </p:cNvPr>
          <p:cNvSpPr>
            <a:spLocks noGrp="1"/>
          </p:cNvSpPr>
          <p:nvPr>
            <p:ph type="sldNum" sz="quarter" idx="12"/>
          </p:nvPr>
        </p:nvSpPr>
        <p:spPr/>
        <p:txBody>
          <a:bodyPr/>
          <a:lstStyle/>
          <a:p>
            <a:fld id="{6E3C30DC-9F93-4CE0-B315-69A82B020516}" type="slidenum">
              <a:rPr lang="en-IN" smtClean="0"/>
              <a:t>‹#›</a:t>
            </a:fld>
            <a:endParaRPr lang="en-IN"/>
          </a:p>
        </p:txBody>
      </p:sp>
    </p:spTree>
    <p:extLst>
      <p:ext uri="{BB962C8B-B14F-4D97-AF65-F5344CB8AC3E}">
        <p14:creationId xmlns:p14="http://schemas.microsoft.com/office/powerpoint/2010/main" val="3270033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94B79-335A-51ED-4BFA-28FD1F7D1E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A26E51-6F11-08F2-948C-2BDE44AFE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13B36B-627F-3A25-8870-BF3CD08F02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E1A678-5CBC-220F-72A1-7ED75E2E89EE}"/>
              </a:ext>
            </a:extLst>
          </p:cNvPr>
          <p:cNvSpPr>
            <a:spLocks noGrp="1"/>
          </p:cNvSpPr>
          <p:nvPr>
            <p:ph type="dt" sz="half" idx="10"/>
          </p:nvPr>
        </p:nvSpPr>
        <p:spPr/>
        <p:txBody>
          <a:bodyPr/>
          <a:lstStyle/>
          <a:p>
            <a:fld id="{60F0C401-005D-4F80-90C2-B1B552D2D976}" type="datetimeFigureOut">
              <a:rPr lang="en-IN" smtClean="0"/>
              <a:t>06-12-2024</a:t>
            </a:fld>
            <a:endParaRPr lang="en-IN"/>
          </a:p>
        </p:txBody>
      </p:sp>
      <p:sp>
        <p:nvSpPr>
          <p:cNvPr id="6" name="Footer Placeholder 5">
            <a:extLst>
              <a:ext uri="{FF2B5EF4-FFF2-40B4-BE49-F238E27FC236}">
                <a16:creationId xmlns:a16="http://schemas.microsoft.com/office/drawing/2014/main" id="{E97D3115-8B3C-6CAE-BA36-DE8745450E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98154E-4EB8-4B1F-16BA-DBE6E5005A9B}"/>
              </a:ext>
            </a:extLst>
          </p:cNvPr>
          <p:cNvSpPr>
            <a:spLocks noGrp="1"/>
          </p:cNvSpPr>
          <p:nvPr>
            <p:ph type="sldNum" sz="quarter" idx="12"/>
          </p:nvPr>
        </p:nvSpPr>
        <p:spPr/>
        <p:txBody>
          <a:bodyPr/>
          <a:lstStyle/>
          <a:p>
            <a:fld id="{6E3C30DC-9F93-4CE0-B315-69A82B020516}" type="slidenum">
              <a:rPr lang="en-IN" smtClean="0"/>
              <a:t>‹#›</a:t>
            </a:fld>
            <a:endParaRPr lang="en-IN"/>
          </a:p>
        </p:txBody>
      </p:sp>
    </p:spTree>
    <p:extLst>
      <p:ext uri="{BB962C8B-B14F-4D97-AF65-F5344CB8AC3E}">
        <p14:creationId xmlns:p14="http://schemas.microsoft.com/office/powerpoint/2010/main" val="23704509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167507-770E-E26F-0738-F9D0F85844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3071A9-9FF6-3D6A-187A-CE4D10DCF3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FCD8A1-1546-18BC-265D-4A81BA3AC8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0F0C401-005D-4F80-90C2-B1B552D2D976}" type="datetimeFigureOut">
              <a:rPr lang="en-IN" smtClean="0"/>
              <a:t>06-12-2024</a:t>
            </a:fld>
            <a:endParaRPr lang="en-IN"/>
          </a:p>
        </p:txBody>
      </p:sp>
      <p:sp>
        <p:nvSpPr>
          <p:cNvPr id="5" name="Footer Placeholder 4">
            <a:extLst>
              <a:ext uri="{FF2B5EF4-FFF2-40B4-BE49-F238E27FC236}">
                <a16:creationId xmlns:a16="http://schemas.microsoft.com/office/drawing/2014/main" id="{E703D372-72F5-66FD-F9E6-8529F54319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71591F4-280A-F3E9-5D9F-BBF3B25B9C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E3C30DC-9F93-4CE0-B315-69A82B020516}" type="slidenum">
              <a:rPr lang="en-IN" smtClean="0"/>
              <a:t>‹#›</a:t>
            </a:fld>
            <a:endParaRPr lang="en-IN"/>
          </a:p>
        </p:txBody>
      </p:sp>
    </p:spTree>
    <p:extLst>
      <p:ext uri="{BB962C8B-B14F-4D97-AF65-F5344CB8AC3E}">
        <p14:creationId xmlns:p14="http://schemas.microsoft.com/office/powerpoint/2010/main" val="1691560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a:extLst>
              <a:ext uri="{FF2B5EF4-FFF2-40B4-BE49-F238E27FC236}">
                <a16:creationId xmlns:a16="http://schemas.microsoft.com/office/drawing/2014/main" id="{50ABE3CB-2995-E1C1-FCB1-619C39BEE3DA}"/>
              </a:ext>
            </a:extLst>
          </p:cNvPr>
          <p:cNvSpPr/>
          <p:nvPr/>
        </p:nvSpPr>
        <p:spPr>
          <a:xfrm>
            <a:off x="795752" y="2798852"/>
            <a:ext cx="485794" cy="181166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Rectangle 112">
            <a:extLst>
              <a:ext uri="{FF2B5EF4-FFF2-40B4-BE49-F238E27FC236}">
                <a16:creationId xmlns:a16="http://schemas.microsoft.com/office/drawing/2014/main" id="{EC3623D8-A4E4-52E0-5E47-98FA82718AE6}"/>
              </a:ext>
            </a:extLst>
          </p:cNvPr>
          <p:cNvSpPr/>
          <p:nvPr/>
        </p:nvSpPr>
        <p:spPr>
          <a:xfrm>
            <a:off x="4635676" y="2798852"/>
            <a:ext cx="485794" cy="181166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 name="Rectangle 113">
            <a:extLst>
              <a:ext uri="{FF2B5EF4-FFF2-40B4-BE49-F238E27FC236}">
                <a16:creationId xmlns:a16="http://schemas.microsoft.com/office/drawing/2014/main" id="{148E4DE0-C08F-1FC3-5C8C-6F2FF03A63F5}"/>
              </a:ext>
            </a:extLst>
          </p:cNvPr>
          <p:cNvSpPr/>
          <p:nvPr/>
        </p:nvSpPr>
        <p:spPr>
          <a:xfrm>
            <a:off x="8216651" y="2798851"/>
            <a:ext cx="485794" cy="18216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Rectangle 114">
            <a:extLst>
              <a:ext uri="{FF2B5EF4-FFF2-40B4-BE49-F238E27FC236}">
                <a16:creationId xmlns:a16="http://schemas.microsoft.com/office/drawing/2014/main" id="{63FF3A10-7874-65F0-0987-2E430003AB87}"/>
              </a:ext>
            </a:extLst>
          </p:cNvPr>
          <p:cNvSpPr/>
          <p:nvPr/>
        </p:nvSpPr>
        <p:spPr>
          <a:xfrm>
            <a:off x="4635676" y="4781275"/>
            <a:ext cx="485794" cy="182002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Rectangle 115">
            <a:extLst>
              <a:ext uri="{FF2B5EF4-FFF2-40B4-BE49-F238E27FC236}">
                <a16:creationId xmlns:a16="http://schemas.microsoft.com/office/drawing/2014/main" id="{8764D4C6-7A87-85F8-C7FF-BA97A7DAB11A}"/>
              </a:ext>
            </a:extLst>
          </p:cNvPr>
          <p:cNvSpPr/>
          <p:nvPr/>
        </p:nvSpPr>
        <p:spPr>
          <a:xfrm>
            <a:off x="795752" y="4781275"/>
            <a:ext cx="485794" cy="182002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2BCCC8A6-6C2A-FF2A-8D39-2218CBB3D4AC}"/>
              </a:ext>
            </a:extLst>
          </p:cNvPr>
          <p:cNvSpPr/>
          <p:nvPr/>
        </p:nvSpPr>
        <p:spPr>
          <a:xfrm>
            <a:off x="795752" y="654383"/>
            <a:ext cx="3185889" cy="28045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sub_title">
            <a:extLst>
              <a:ext uri="{FF2B5EF4-FFF2-40B4-BE49-F238E27FC236}">
                <a16:creationId xmlns:a16="http://schemas.microsoft.com/office/drawing/2014/main" id="{4E228810-1C57-8AA5-7BA2-CC3227BDD51A}"/>
              </a:ext>
            </a:extLst>
          </p:cNvPr>
          <p:cNvSpPr txBox="1">
            <a:spLocks/>
          </p:cNvSpPr>
          <p:nvPr/>
        </p:nvSpPr>
        <p:spPr>
          <a:xfrm>
            <a:off x="795752" y="2001264"/>
            <a:ext cx="4647661" cy="246221"/>
          </a:xfrm>
          <a:prstGeom prst="rect">
            <a:avLst/>
          </a:prstGeom>
          <a:noFill/>
          <a:ln w="19050">
            <a:noFill/>
          </a:ln>
        </p:spPr>
        <p:txBody>
          <a:bodyPr wrap="square" lIns="0" tIns="0" rIns="0" bIns="0" rtlCol="0">
            <a:spAutoFit/>
          </a:bodyPr>
          <a:lstStyle/>
          <a:p>
            <a:pPr>
              <a:spcBef>
                <a:spcPts val="600"/>
              </a:spcBef>
              <a:spcAft>
                <a:spcPts val="600"/>
              </a:spcAft>
            </a:pPr>
            <a:r>
              <a:rPr lang="en-US" sz="1600" dirty="0">
                <a:solidFill>
                  <a:schemeClr val="accent2"/>
                </a:solidFill>
                <a:latin typeface="Arial" panose="020B0604020202020204" pitchFamily="34" charset="0"/>
                <a:ea typeface="Calibri" panose="020F0502020204030204" pitchFamily="34" charset="0"/>
                <a:cs typeface="Arial" panose="020B0604020202020204" pitchFamily="34" charset="0"/>
              </a:rPr>
              <a:t>Setting, Storyline, and Impact on Gaming</a:t>
            </a:r>
            <a:endParaRPr lang="en-DE" sz="1600" dirty="0">
              <a:solidFill>
                <a:schemeClr val="accent2"/>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23" name="slide_title">
            <a:extLst>
              <a:ext uri="{FF2B5EF4-FFF2-40B4-BE49-F238E27FC236}">
                <a16:creationId xmlns:a16="http://schemas.microsoft.com/office/drawing/2014/main" id="{45911A03-2442-E488-E188-9E0A9D685B23}"/>
              </a:ext>
            </a:extLst>
          </p:cNvPr>
          <p:cNvSpPr txBox="1">
            <a:spLocks/>
          </p:cNvSpPr>
          <p:nvPr/>
        </p:nvSpPr>
        <p:spPr>
          <a:xfrm>
            <a:off x="855018" y="590662"/>
            <a:ext cx="3067355" cy="386452"/>
          </a:xfrm>
          <a:prstGeom prst="rect">
            <a:avLst/>
          </a:prstGeom>
          <a:noFill/>
        </p:spPr>
        <p:txBody>
          <a:bodyPr wrap="square" lIns="0" tIns="0" rIns="0" bIns="0" rtlCol="0" anchor="ctr">
            <a:noAutofit/>
          </a:bodyPr>
          <a:lstStyle/>
          <a:p>
            <a:r>
              <a:rPr lang="en-US" sz="1200" b="1" dirty="0">
                <a:solidFill>
                  <a:schemeClr val="bg1"/>
                </a:solidFill>
                <a:latin typeface="Arial" panose="020B0604020202020204" pitchFamily="34" charset="0"/>
                <a:ea typeface="Open Sans" panose="020B0606030504020204" pitchFamily="34" charset="0"/>
                <a:cs typeface="Arial" panose="020B0604020202020204" pitchFamily="34" charset="0"/>
              </a:rPr>
              <a:t>Exploring Grand Theft Auto: Vice City</a:t>
            </a:r>
          </a:p>
        </p:txBody>
      </p:sp>
      <p:sp>
        <p:nvSpPr>
          <p:cNvPr id="26" name="long_title">
            <a:extLst>
              <a:ext uri="{FF2B5EF4-FFF2-40B4-BE49-F238E27FC236}">
                <a16:creationId xmlns:a16="http://schemas.microsoft.com/office/drawing/2014/main" id="{22BA9DB3-86B4-EFD3-D12D-871A0FA3DF68}"/>
              </a:ext>
            </a:extLst>
          </p:cNvPr>
          <p:cNvSpPr txBox="1">
            <a:spLocks/>
          </p:cNvSpPr>
          <p:nvPr/>
        </p:nvSpPr>
        <p:spPr>
          <a:xfrm>
            <a:off x="795752" y="1076445"/>
            <a:ext cx="9798423" cy="662628"/>
          </a:xfrm>
          <a:prstGeom prst="rect">
            <a:avLst/>
          </a:prstGeom>
          <a:noFill/>
        </p:spPr>
        <p:txBody>
          <a:bodyPr wrap="square" lIns="0" tIns="0" rIns="0" bIns="0" rtlCol="0" anchor="ctr">
            <a:noAutofit/>
          </a:bodyPr>
          <a:lstStyle/>
          <a:p>
            <a:r>
              <a:rPr lang="en-US" sz="3600" b="1" dirty="0">
                <a:latin typeface="Arial" panose="020B0604020202020204" pitchFamily="34" charset="0"/>
                <a:ea typeface="Open Sans" panose="020B0606030504020204" pitchFamily="34" charset="0"/>
                <a:cs typeface="Arial" panose="020B0604020202020204" pitchFamily="34" charset="0"/>
              </a:rPr>
              <a:t>A Deep Dive into the Timeless Classic of the GTA Series</a:t>
            </a:r>
          </a:p>
        </p:txBody>
      </p:sp>
      <p:sp>
        <p:nvSpPr>
          <p:cNvPr id="2" name="Rectangle 1">
            <a:extLst>
              <a:ext uri="{FF2B5EF4-FFF2-40B4-BE49-F238E27FC236}">
                <a16:creationId xmlns:a16="http://schemas.microsoft.com/office/drawing/2014/main" id="{8AB9E351-0EF3-99A9-BFE5-61D537CCC541}"/>
              </a:ext>
            </a:extLst>
          </p:cNvPr>
          <p:cNvSpPr/>
          <p:nvPr/>
        </p:nvSpPr>
        <p:spPr>
          <a:xfrm>
            <a:off x="795752" y="1870908"/>
            <a:ext cx="1959428" cy="4571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heading1">
            <a:extLst>
              <a:ext uri="{FF2B5EF4-FFF2-40B4-BE49-F238E27FC236}">
                <a16:creationId xmlns:a16="http://schemas.microsoft.com/office/drawing/2014/main" id="{41053BD4-C9CE-9450-1AF5-6D20B6B403DA}"/>
              </a:ext>
            </a:extLst>
          </p:cNvPr>
          <p:cNvSpPr txBox="1"/>
          <p:nvPr/>
        </p:nvSpPr>
        <p:spPr>
          <a:xfrm>
            <a:off x="1338061" y="2798852"/>
            <a:ext cx="2888954" cy="369332"/>
          </a:xfrm>
          <a:prstGeom prst="rect">
            <a:avLst/>
          </a:prstGeom>
          <a:noFill/>
        </p:spPr>
        <p:txBody>
          <a:bodyPr wrap="square">
            <a:spAutoFit/>
          </a:bodyPr>
          <a:lstStyle/>
          <a:p>
            <a:r>
              <a:rPr lang="en-IN" sz="1800" b="1" kern="100" dirty="0">
                <a:effectLst/>
                <a:latin typeface="Aptos" panose="020B0004020202020204" pitchFamily="34" charset="0"/>
                <a:ea typeface="Aptos" panose="020B0004020202020204" pitchFamily="34" charset="0"/>
                <a:cs typeface="Times New Roman" panose="02020603050405020304" pitchFamily="18" charset="0"/>
              </a:rPr>
              <a:t>Setting and Atmosphere</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1">
            <a:extLst>
              <a:ext uri="{FF2B5EF4-FFF2-40B4-BE49-F238E27FC236}">
                <a16:creationId xmlns:a16="http://schemas.microsoft.com/office/drawing/2014/main" id="{F5C8E841-3E50-C734-B2FC-63270CB2D3FE}"/>
              </a:ext>
            </a:extLst>
          </p:cNvPr>
          <p:cNvSpPr txBox="1"/>
          <p:nvPr/>
        </p:nvSpPr>
        <p:spPr>
          <a:xfrm>
            <a:off x="1338061" y="3192144"/>
            <a:ext cx="2448317" cy="738664"/>
          </a:xfrm>
          <a:prstGeom prst="rect">
            <a:avLst/>
          </a:prstGeom>
          <a:noFill/>
        </p:spPr>
        <p:txBody>
          <a:bodyPr wrap="square">
            <a:spAutoFit/>
          </a:bodyPr>
          <a:lstStyle/>
          <a:p>
            <a:r>
              <a:rPr lang="en-US" sz="1050" kern="100" dirty="0">
                <a:effectLst/>
                <a:latin typeface="Aptos" panose="020B0004020202020204" pitchFamily="34" charset="0"/>
                <a:ea typeface="Aptos" panose="020B0004020202020204" pitchFamily="34" charset="0"/>
                <a:cs typeface="Times New Roman" panose="02020603050405020304" pitchFamily="18" charset="0"/>
              </a:rPr>
              <a:t>Vice City is set in a fictionalized version of 1980s Miami, offering a vibrant, neon-lit atmosphere that immerses players in the era's music, fashion, and crime culture.</a:t>
            </a:r>
            <a:endParaRPr lang="en-IN" sz="1050" dirty="0">
              <a:latin typeface="Calibri" panose="020F0502020204030204" pitchFamily="34" charset="0"/>
              <a:ea typeface="Calibri" panose="020F0502020204030204" pitchFamily="34" charset="0"/>
              <a:cs typeface="Calibri" panose="020F0502020204030204" pitchFamily="34" charset="0"/>
            </a:endParaRPr>
          </a:p>
        </p:txBody>
      </p:sp>
      <p:grpSp>
        <p:nvGrpSpPr>
          <p:cNvPr id="108" name="Group 107">
            <a:extLst>
              <a:ext uri="{FF2B5EF4-FFF2-40B4-BE49-F238E27FC236}">
                <a16:creationId xmlns:a16="http://schemas.microsoft.com/office/drawing/2014/main" id="{300CF401-2272-FD55-C767-0FB1494CE223}"/>
              </a:ext>
            </a:extLst>
          </p:cNvPr>
          <p:cNvGrpSpPr/>
          <p:nvPr/>
        </p:nvGrpSpPr>
        <p:grpSpPr>
          <a:xfrm>
            <a:off x="924427" y="2929200"/>
            <a:ext cx="279451" cy="269302"/>
            <a:chOff x="934820" y="2929200"/>
            <a:chExt cx="279451" cy="269302"/>
          </a:xfrm>
        </p:grpSpPr>
        <p:sp>
          <p:nvSpPr>
            <p:cNvPr id="11" name="Freeform: Shape 10">
              <a:extLst>
                <a:ext uri="{FF2B5EF4-FFF2-40B4-BE49-F238E27FC236}">
                  <a16:creationId xmlns:a16="http://schemas.microsoft.com/office/drawing/2014/main" id="{4196F714-EC30-6C38-6688-EA837793AF47}"/>
                </a:ext>
              </a:extLst>
            </p:cNvPr>
            <p:cNvSpPr/>
            <p:nvPr/>
          </p:nvSpPr>
          <p:spPr>
            <a:xfrm>
              <a:off x="963469" y="2957522"/>
              <a:ext cx="184991" cy="230012"/>
            </a:xfrm>
            <a:custGeom>
              <a:avLst/>
              <a:gdLst>
                <a:gd name="connsiteX0" fmla="*/ 3547906 w 3631461"/>
                <a:gd name="connsiteY0" fmla="*/ 4515225 h 4515224"/>
                <a:gd name="connsiteX1" fmla="*/ 80342 w 3631461"/>
                <a:gd name="connsiteY1" fmla="*/ 4515225 h 4515224"/>
                <a:gd name="connsiteX2" fmla="*/ 0 w 3631461"/>
                <a:gd name="connsiteY2" fmla="*/ 4434883 h 4515224"/>
                <a:gd name="connsiteX3" fmla="*/ 0 w 3631461"/>
                <a:gd name="connsiteY3" fmla="*/ 80342 h 4515224"/>
                <a:gd name="connsiteX4" fmla="*/ 80342 w 3631461"/>
                <a:gd name="connsiteY4" fmla="*/ 0 h 4515224"/>
                <a:gd name="connsiteX5" fmla="*/ 2731631 w 3631461"/>
                <a:gd name="connsiteY5" fmla="*/ 0 h 4515224"/>
                <a:gd name="connsiteX6" fmla="*/ 2811973 w 3631461"/>
                <a:gd name="connsiteY6" fmla="*/ 80342 h 4515224"/>
                <a:gd name="connsiteX7" fmla="*/ 2731631 w 3631461"/>
                <a:gd name="connsiteY7" fmla="*/ 160684 h 4515224"/>
                <a:gd name="connsiteX8" fmla="*/ 154257 w 3631461"/>
                <a:gd name="connsiteY8" fmla="*/ 160684 h 4515224"/>
                <a:gd name="connsiteX9" fmla="*/ 154257 w 3631461"/>
                <a:gd name="connsiteY9" fmla="*/ 4364182 h 4515224"/>
                <a:gd name="connsiteX10" fmla="*/ 3470778 w 3631461"/>
                <a:gd name="connsiteY10" fmla="*/ 4364182 h 4515224"/>
                <a:gd name="connsiteX11" fmla="*/ 3470778 w 3631461"/>
                <a:gd name="connsiteY11" fmla="*/ 3753582 h 4515224"/>
                <a:gd name="connsiteX12" fmla="*/ 3551120 w 3631461"/>
                <a:gd name="connsiteY12" fmla="*/ 3673240 h 4515224"/>
                <a:gd name="connsiteX13" fmla="*/ 3631462 w 3631461"/>
                <a:gd name="connsiteY13" fmla="*/ 3753582 h 4515224"/>
                <a:gd name="connsiteX14" fmla="*/ 3631462 w 3631461"/>
                <a:gd name="connsiteY14" fmla="*/ 4441310 h 4515224"/>
                <a:gd name="connsiteX15" fmla="*/ 3547906 w 3631461"/>
                <a:gd name="connsiteY15" fmla="*/ 4515225 h 4515224"/>
                <a:gd name="connsiteX16" fmla="*/ 3547906 w 3631461"/>
                <a:gd name="connsiteY16" fmla="*/ 1924996 h 4515224"/>
                <a:gd name="connsiteX17" fmla="*/ 3467564 w 3631461"/>
                <a:gd name="connsiteY17" fmla="*/ 1844654 h 4515224"/>
                <a:gd name="connsiteX18" fmla="*/ 3467564 w 3631461"/>
                <a:gd name="connsiteY18" fmla="*/ 899831 h 4515224"/>
                <a:gd name="connsiteX19" fmla="*/ 3547906 w 3631461"/>
                <a:gd name="connsiteY19" fmla="*/ 822703 h 4515224"/>
                <a:gd name="connsiteX20" fmla="*/ 3625035 w 3631461"/>
                <a:gd name="connsiteY20" fmla="*/ 899831 h 4515224"/>
                <a:gd name="connsiteX21" fmla="*/ 3625035 w 3631461"/>
                <a:gd name="connsiteY21" fmla="*/ 1851082 h 4515224"/>
                <a:gd name="connsiteX22" fmla="*/ 3547906 w 3631461"/>
                <a:gd name="connsiteY22" fmla="*/ 1924996 h 4515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31461" h="4515224">
                  <a:moveTo>
                    <a:pt x="3547906" y="4515225"/>
                  </a:moveTo>
                  <a:lnTo>
                    <a:pt x="80342" y="4515225"/>
                  </a:lnTo>
                  <a:cubicBezTo>
                    <a:pt x="35351" y="4515225"/>
                    <a:pt x="0" y="4479875"/>
                    <a:pt x="0" y="4434883"/>
                  </a:cubicBezTo>
                  <a:lnTo>
                    <a:pt x="0" y="80342"/>
                  </a:lnTo>
                  <a:cubicBezTo>
                    <a:pt x="0" y="35351"/>
                    <a:pt x="35351" y="0"/>
                    <a:pt x="80342" y="0"/>
                  </a:cubicBezTo>
                  <a:lnTo>
                    <a:pt x="2731631" y="0"/>
                  </a:lnTo>
                  <a:cubicBezTo>
                    <a:pt x="2776622" y="0"/>
                    <a:pt x="2811973" y="35351"/>
                    <a:pt x="2811973" y="80342"/>
                  </a:cubicBezTo>
                  <a:cubicBezTo>
                    <a:pt x="2811973" y="125334"/>
                    <a:pt x="2776622" y="160684"/>
                    <a:pt x="2731631" y="160684"/>
                  </a:cubicBezTo>
                  <a:lnTo>
                    <a:pt x="154257" y="160684"/>
                  </a:lnTo>
                  <a:lnTo>
                    <a:pt x="154257" y="4364182"/>
                  </a:lnTo>
                  <a:lnTo>
                    <a:pt x="3470778" y="4364182"/>
                  </a:lnTo>
                  <a:lnTo>
                    <a:pt x="3470778" y="3753582"/>
                  </a:lnTo>
                  <a:cubicBezTo>
                    <a:pt x="3470778" y="3708591"/>
                    <a:pt x="3506128" y="3673240"/>
                    <a:pt x="3551120" y="3673240"/>
                  </a:cubicBezTo>
                  <a:cubicBezTo>
                    <a:pt x="3596111" y="3673240"/>
                    <a:pt x="3631462" y="3708591"/>
                    <a:pt x="3631462" y="3753582"/>
                  </a:cubicBezTo>
                  <a:lnTo>
                    <a:pt x="3631462" y="4441310"/>
                  </a:lnTo>
                  <a:cubicBezTo>
                    <a:pt x="3625035" y="4479875"/>
                    <a:pt x="3589684" y="4515225"/>
                    <a:pt x="3547906" y="4515225"/>
                  </a:cubicBezTo>
                  <a:close/>
                  <a:moveTo>
                    <a:pt x="3547906" y="1924996"/>
                  </a:moveTo>
                  <a:cubicBezTo>
                    <a:pt x="3502915" y="1924996"/>
                    <a:pt x="3467564" y="1889646"/>
                    <a:pt x="3467564" y="1844654"/>
                  </a:cubicBezTo>
                  <a:lnTo>
                    <a:pt x="3467564" y="899831"/>
                  </a:lnTo>
                  <a:cubicBezTo>
                    <a:pt x="3467564" y="858053"/>
                    <a:pt x="3502915" y="822703"/>
                    <a:pt x="3547906" y="822703"/>
                  </a:cubicBezTo>
                  <a:cubicBezTo>
                    <a:pt x="3589684" y="822703"/>
                    <a:pt x="3625035" y="858053"/>
                    <a:pt x="3625035" y="899831"/>
                  </a:cubicBezTo>
                  <a:lnTo>
                    <a:pt x="3625035" y="1851082"/>
                  </a:lnTo>
                  <a:cubicBezTo>
                    <a:pt x="3625035" y="1889646"/>
                    <a:pt x="3589684" y="1924996"/>
                    <a:pt x="3547906" y="1924996"/>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12" name="Freeform: Shape 11">
              <a:extLst>
                <a:ext uri="{FF2B5EF4-FFF2-40B4-BE49-F238E27FC236}">
                  <a16:creationId xmlns:a16="http://schemas.microsoft.com/office/drawing/2014/main" id="{9E851073-C354-59C2-AB55-AA2C46619461}"/>
                </a:ext>
              </a:extLst>
            </p:cNvPr>
            <p:cNvSpPr/>
            <p:nvPr/>
          </p:nvSpPr>
          <p:spPr>
            <a:xfrm>
              <a:off x="1098529" y="2957720"/>
              <a:ext cx="49738" cy="49570"/>
            </a:xfrm>
            <a:custGeom>
              <a:avLst/>
              <a:gdLst>
                <a:gd name="connsiteX0" fmla="*/ 896618 w 976385"/>
                <a:gd name="connsiteY0" fmla="*/ 973076 h 973076"/>
                <a:gd name="connsiteX1" fmla="*/ 80342 w 976385"/>
                <a:gd name="connsiteY1" fmla="*/ 973076 h 973076"/>
                <a:gd name="connsiteX2" fmla="*/ 0 w 976385"/>
                <a:gd name="connsiteY2" fmla="*/ 892734 h 973076"/>
                <a:gd name="connsiteX3" fmla="*/ 0 w 976385"/>
                <a:gd name="connsiteY3" fmla="*/ 76459 h 973076"/>
                <a:gd name="connsiteX4" fmla="*/ 48205 w 976385"/>
                <a:gd name="connsiteY4" fmla="*/ 5758 h 973076"/>
                <a:gd name="connsiteX5" fmla="*/ 131761 w 976385"/>
                <a:gd name="connsiteY5" fmla="*/ 25040 h 973076"/>
                <a:gd name="connsiteX6" fmla="*/ 954464 w 976385"/>
                <a:gd name="connsiteY6" fmla="*/ 844529 h 973076"/>
                <a:gd name="connsiteX7" fmla="*/ 970532 w 976385"/>
                <a:gd name="connsiteY7" fmla="*/ 928085 h 973076"/>
                <a:gd name="connsiteX8" fmla="*/ 896618 w 976385"/>
                <a:gd name="connsiteY8" fmla="*/ 973076 h 973076"/>
                <a:gd name="connsiteX9" fmla="*/ 154257 w 976385"/>
                <a:gd name="connsiteY9" fmla="*/ 818820 h 973076"/>
                <a:gd name="connsiteX10" fmla="*/ 707010 w 976385"/>
                <a:gd name="connsiteY10" fmla="*/ 818820 h 973076"/>
                <a:gd name="connsiteX11" fmla="*/ 154257 w 976385"/>
                <a:gd name="connsiteY11" fmla="*/ 266066 h 973076"/>
                <a:gd name="connsiteX12" fmla="*/ 154257 w 976385"/>
                <a:gd name="connsiteY12" fmla="*/ 818820 h 973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5" h="973076">
                  <a:moveTo>
                    <a:pt x="896618" y="973076"/>
                  </a:moveTo>
                  <a:lnTo>
                    <a:pt x="80342" y="973076"/>
                  </a:lnTo>
                  <a:cubicBezTo>
                    <a:pt x="35351" y="973076"/>
                    <a:pt x="0" y="937726"/>
                    <a:pt x="0" y="892734"/>
                  </a:cubicBezTo>
                  <a:lnTo>
                    <a:pt x="0" y="76459"/>
                  </a:lnTo>
                  <a:cubicBezTo>
                    <a:pt x="0" y="47536"/>
                    <a:pt x="16068" y="18612"/>
                    <a:pt x="48205" y="5758"/>
                  </a:cubicBezTo>
                  <a:cubicBezTo>
                    <a:pt x="80342" y="-7097"/>
                    <a:pt x="109265" y="2544"/>
                    <a:pt x="131761" y="25040"/>
                  </a:cubicBezTo>
                  <a:lnTo>
                    <a:pt x="954464" y="844529"/>
                  </a:lnTo>
                  <a:cubicBezTo>
                    <a:pt x="973746" y="867025"/>
                    <a:pt x="983387" y="902375"/>
                    <a:pt x="970532" y="928085"/>
                  </a:cubicBezTo>
                  <a:cubicBezTo>
                    <a:pt x="957678" y="957008"/>
                    <a:pt x="931968" y="973076"/>
                    <a:pt x="896618" y="973076"/>
                  </a:cubicBezTo>
                  <a:close/>
                  <a:moveTo>
                    <a:pt x="154257" y="818820"/>
                  </a:moveTo>
                  <a:lnTo>
                    <a:pt x="707010" y="818820"/>
                  </a:lnTo>
                  <a:lnTo>
                    <a:pt x="154257" y="266066"/>
                  </a:lnTo>
                  <a:lnTo>
                    <a:pt x="154257" y="818820"/>
                  </a:ln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13" name="Freeform: Shape 12">
              <a:extLst>
                <a:ext uri="{FF2B5EF4-FFF2-40B4-BE49-F238E27FC236}">
                  <a16:creationId xmlns:a16="http://schemas.microsoft.com/office/drawing/2014/main" id="{D0A810BD-09A1-9412-6C7E-EF2332B566B9}"/>
                </a:ext>
              </a:extLst>
            </p:cNvPr>
            <p:cNvSpPr/>
            <p:nvPr/>
          </p:nvSpPr>
          <p:spPr>
            <a:xfrm>
              <a:off x="934820" y="2929200"/>
              <a:ext cx="157324" cy="218388"/>
            </a:xfrm>
            <a:custGeom>
              <a:avLst/>
              <a:gdLst>
                <a:gd name="connsiteX0" fmla="*/ 642737 w 3088349"/>
                <a:gd name="connsiteY0" fmla="*/ 4287054 h 4287053"/>
                <a:gd name="connsiteX1" fmla="*/ 80342 w 3088349"/>
                <a:gd name="connsiteY1" fmla="*/ 4287054 h 4287053"/>
                <a:gd name="connsiteX2" fmla="*/ 0 w 3088349"/>
                <a:gd name="connsiteY2" fmla="*/ 4206712 h 4287053"/>
                <a:gd name="connsiteX3" fmla="*/ 0 w 3088349"/>
                <a:gd name="connsiteY3" fmla="*/ 80342 h 4287053"/>
                <a:gd name="connsiteX4" fmla="*/ 80342 w 3088349"/>
                <a:gd name="connsiteY4" fmla="*/ 0 h 4287053"/>
                <a:gd name="connsiteX5" fmla="*/ 3008007 w 3088349"/>
                <a:gd name="connsiteY5" fmla="*/ 0 h 4287053"/>
                <a:gd name="connsiteX6" fmla="*/ 3088350 w 3088349"/>
                <a:gd name="connsiteY6" fmla="*/ 80342 h 4287053"/>
                <a:gd name="connsiteX7" fmla="*/ 3088350 w 3088349"/>
                <a:gd name="connsiteY7" fmla="*/ 636309 h 4287053"/>
                <a:gd name="connsiteX8" fmla="*/ 3008007 w 3088349"/>
                <a:gd name="connsiteY8" fmla="*/ 716651 h 4287053"/>
                <a:gd name="connsiteX9" fmla="*/ 2927665 w 3088349"/>
                <a:gd name="connsiteY9" fmla="*/ 636309 h 4287053"/>
                <a:gd name="connsiteX10" fmla="*/ 2927665 w 3088349"/>
                <a:gd name="connsiteY10" fmla="*/ 157470 h 4287053"/>
                <a:gd name="connsiteX11" fmla="*/ 160684 w 3088349"/>
                <a:gd name="connsiteY11" fmla="*/ 157470 h 4287053"/>
                <a:gd name="connsiteX12" fmla="*/ 160684 w 3088349"/>
                <a:gd name="connsiteY12" fmla="*/ 4126369 h 4287053"/>
                <a:gd name="connsiteX13" fmla="*/ 642737 w 3088349"/>
                <a:gd name="connsiteY13" fmla="*/ 4126369 h 4287053"/>
                <a:gd name="connsiteX14" fmla="*/ 723079 w 3088349"/>
                <a:gd name="connsiteY14" fmla="*/ 4206712 h 4287053"/>
                <a:gd name="connsiteX15" fmla="*/ 642737 w 3088349"/>
                <a:gd name="connsiteY15" fmla="*/ 4287054 h 4287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349" h="4287053">
                  <a:moveTo>
                    <a:pt x="642737" y="4287054"/>
                  </a:moveTo>
                  <a:lnTo>
                    <a:pt x="80342" y="4287054"/>
                  </a:lnTo>
                  <a:cubicBezTo>
                    <a:pt x="35351" y="4287054"/>
                    <a:pt x="0" y="4251703"/>
                    <a:pt x="0" y="4206712"/>
                  </a:cubicBezTo>
                  <a:lnTo>
                    <a:pt x="0" y="80342"/>
                  </a:lnTo>
                  <a:cubicBezTo>
                    <a:pt x="0" y="35351"/>
                    <a:pt x="35351" y="0"/>
                    <a:pt x="80342" y="0"/>
                  </a:cubicBezTo>
                  <a:lnTo>
                    <a:pt x="3008007" y="0"/>
                  </a:lnTo>
                  <a:cubicBezTo>
                    <a:pt x="3052999" y="0"/>
                    <a:pt x="3088350" y="35351"/>
                    <a:pt x="3088350" y="80342"/>
                  </a:cubicBezTo>
                  <a:lnTo>
                    <a:pt x="3088350" y="636309"/>
                  </a:lnTo>
                  <a:cubicBezTo>
                    <a:pt x="3088350" y="681301"/>
                    <a:pt x="3052999" y="716651"/>
                    <a:pt x="3008007" y="716651"/>
                  </a:cubicBezTo>
                  <a:cubicBezTo>
                    <a:pt x="2963016" y="716651"/>
                    <a:pt x="2927665" y="681301"/>
                    <a:pt x="2927665" y="636309"/>
                  </a:cubicBezTo>
                  <a:lnTo>
                    <a:pt x="2927665" y="157470"/>
                  </a:lnTo>
                  <a:lnTo>
                    <a:pt x="160684" y="157470"/>
                  </a:lnTo>
                  <a:lnTo>
                    <a:pt x="160684" y="4126369"/>
                  </a:lnTo>
                  <a:lnTo>
                    <a:pt x="642737" y="4126369"/>
                  </a:lnTo>
                  <a:cubicBezTo>
                    <a:pt x="687728" y="4126369"/>
                    <a:pt x="723079" y="4161720"/>
                    <a:pt x="723079" y="4206712"/>
                  </a:cubicBezTo>
                  <a:cubicBezTo>
                    <a:pt x="723079" y="4251703"/>
                    <a:pt x="681301" y="4287054"/>
                    <a:pt x="642737" y="428705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14" name="Freeform: Shape 13">
              <a:extLst>
                <a:ext uri="{FF2B5EF4-FFF2-40B4-BE49-F238E27FC236}">
                  <a16:creationId xmlns:a16="http://schemas.microsoft.com/office/drawing/2014/main" id="{C3D5A122-92D8-DF26-7340-07F6A2B8348F}"/>
                </a:ext>
              </a:extLst>
            </p:cNvPr>
            <p:cNvSpPr/>
            <p:nvPr/>
          </p:nvSpPr>
          <p:spPr>
            <a:xfrm>
              <a:off x="1037465" y="3021450"/>
              <a:ext cx="119221" cy="119262"/>
            </a:xfrm>
            <a:custGeom>
              <a:avLst/>
              <a:gdLst>
                <a:gd name="connsiteX0" fmla="*/ 1169781 w 2340364"/>
                <a:gd name="connsiteY0" fmla="*/ 2341168 h 2341168"/>
                <a:gd name="connsiteX1" fmla="*/ 343864 w 2340364"/>
                <a:gd name="connsiteY1" fmla="*/ 2000518 h 2341168"/>
                <a:gd name="connsiteX2" fmla="*/ 0 w 2340364"/>
                <a:gd name="connsiteY2" fmla="*/ 1171388 h 2341168"/>
                <a:gd name="connsiteX3" fmla="*/ 343864 w 2340364"/>
                <a:gd name="connsiteY3" fmla="*/ 342257 h 2341168"/>
                <a:gd name="connsiteX4" fmla="*/ 1995697 w 2340364"/>
                <a:gd name="connsiteY4" fmla="*/ 342257 h 2341168"/>
                <a:gd name="connsiteX5" fmla="*/ 1995697 w 2340364"/>
                <a:gd name="connsiteY5" fmla="*/ 2000518 h 2341168"/>
                <a:gd name="connsiteX6" fmla="*/ 1169781 w 2340364"/>
                <a:gd name="connsiteY6" fmla="*/ 2341168 h 2341168"/>
                <a:gd name="connsiteX7" fmla="*/ 1169781 w 2340364"/>
                <a:gd name="connsiteY7" fmla="*/ 159077 h 2341168"/>
                <a:gd name="connsiteX8" fmla="*/ 453129 w 2340364"/>
                <a:gd name="connsiteY8" fmla="*/ 451523 h 2341168"/>
                <a:gd name="connsiteX9" fmla="*/ 453129 w 2340364"/>
                <a:gd name="connsiteY9" fmla="*/ 1888039 h 2341168"/>
                <a:gd name="connsiteX10" fmla="*/ 1169781 w 2340364"/>
                <a:gd name="connsiteY10" fmla="*/ 2186912 h 2341168"/>
                <a:gd name="connsiteX11" fmla="*/ 1889646 w 2340364"/>
                <a:gd name="connsiteY11" fmla="*/ 1888039 h 2341168"/>
                <a:gd name="connsiteX12" fmla="*/ 1889646 w 2340364"/>
                <a:gd name="connsiteY12" fmla="*/ 451523 h 2341168"/>
                <a:gd name="connsiteX13" fmla="*/ 1169781 w 2340364"/>
                <a:gd name="connsiteY13" fmla="*/ 159077 h 234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0364" h="2341168">
                  <a:moveTo>
                    <a:pt x="1169781" y="2341168"/>
                  </a:moveTo>
                  <a:cubicBezTo>
                    <a:pt x="858053" y="2341168"/>
                    <a:pt x="565608" y="2222262"/>
                    <a:pt x="343864" y="2000518"/>
                  </a:cubicBezTo>
                  <a:cubicBezTo>
                    <a:pt x="118906" y="1775560"/>
                    <a:pt x="0" y="1483115"/>
                    <a:pt x="0" y="1171388"/>
                  </a:cubicBezTo>
                  <a:cubicBezTo>
                    <a:pt x="0" y="859660"/>
                    <a:pt x="118906" y="564001"/>
                    <a:pt x="343864" y="342257"/>
                  </a:cubicBezTo>
                  <a:cubicBezTo>
                    <a:pt x="796993" y="-114086"/>
                    <a:pt x="1542568" y="-114086"/>
                    <a:pt x="1995697" y="342257"/>
                  </a:cubicBezTo>
                  <a:cubicBezTo>
                    <a:pt x="2455254" y="801814"/>
                    <a:pt x="2455254" y="1544175"/>
                    <a:pt x="1995697" y="2000518"/>
                  </a:cubicBezTo>
                  <a:cubicBezTo>
                    <a:pt x="1777167" y="2222262"/>
                    <a:pt x="1484722" y="2341168"/>
                    <a:pt x="1169781" y="2341168"/>
                  </a:cubicBezTo>
                  <a:close/>
                  <a:moveTo>
                    <a:pt x="1169781" y="159077"/>
                  </a:moveTo>
                  <a:cubicBezTo>
                    <a:pt x="912686" y="159077"/>
                    <a:pt x="655591" y="255488"/>
                    <a:pt x="453129" y="451523"/>
                  </a:cubicBezTo>
                  <a:cubicBezTo>
                    <a:pt x="57846" y="850019"/>
                    <a:pt x="57846" y="1492756"/>
                    <a:pt x="453129" y="1888039"/>
                  </a:cubicBezTo>
                  <a:cubicBezTo>
                    <a:pt x="645950" y="2080860"/>
                    <a:pt x="899831" y="2186912"/>
                    <a:pt x="1169781" y="2186912"/>
                  </a:cubicBezTo>
                  <a:cubicBezTo>
                    <a:pt x="1442944" y="2186912"/>
                    <a:pt x="1696825" y="2080860"/>
                    <a:pt x="1889646" y="1888039"/>
                  </a:cubicBezTo>
                  <a:cubicBezTo>
                    <a:pt x="2284929" y="1492756"/>
                    <a:pt x="2284929" y="850019"/>
                    <a:pt x="1889646" y="451523"/>
                  </a:cubicBezTo>
                  <a:cubicBezTo>
                    <a:pt x="1687184" y="255488"/>
                    <a:pt x="1430089" y="159077"/>
                    <a:pt x="1169781" y="159077"/>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15" name="Freeform: Shape 14">
              <a:extLst>
                <a:ext uri="{FF2B5EF4-FFF2-40B4-BE49-F238E27FC236}">
                  <a16:creationId xmlns:a16="http://schemas.microsoft.com/office/drawing/2014/main" id="{AF4BF2EC-92EA-210B-2556-244696AEC9A5}"/>
                </a:ext>
              </a:extLst>
            </p:cNvPr>
            <p:cNvSpPr/>
            <p:nvPr/>
          </p:nvSpPr>
          <p:spPr>
            <a:xfrm>
              <a:off x="1137819" y="3121722"/>
              <a:ext cx="76452" cy="76780"/>
            </a:xfrm>
            <a:custGeom>
              <a:avLst/>
              <a:gdLst>
                <a:gd name="connsiteX0" fmla="*/ 1073370 w 1500789"/>
                <a:gd name="connsiteY0" fmla="*/ 1507217 h 1507217"/>
                <a:gd name="connsiteX1" fmla="*/ 935182 w 1500789"/>
                <a:gd name="connsiteY1" fmla="*/ 1449371 h 1507217"/>
                <a:gd name="connsiteX2" fmla="*/ 57846 w 1500789"/>
                <a:gd name="connsiteY2" fmla="*/ 568822 h 1507217"/>
                <a:gd name="connsiteX3" fmla="*/ 0 w 1500789"/>
                <a:gd name="connsiteY3" fmla="*/ 430634 h 1507217"/>
                <a:gd name="connsiteX4" fmla="*/ 57846 w 1500789"/>
                <a:gd name="connsiteY4" fmla="*/ 292445 h 1507217"/>
                <a:gd name="connsiteX5" fmla="*/ 292445 w 1500789"/>
                <a:gd name="connsiteY5" fmla="*/ 57846 h 1507217"/>
                <a:gd name="connsiteX6" fmla="*/ 565608 w 1500789"/>
                <a:gd name="connsiteY6" fmla="*/ 57846 h 1507217"/>
                <a:gd name="connsiteX7" fmla="*/ 1442944 w 1500789"/>
                <a:gd name="connsiteY7" fmla="*/ 935182 h 1507217"/>
                <a:gd name="connsiteX8" fmla="*/ 1442944 w 1500789"/>
                <a:gd name="connsiteY8" fmla="*/ 1208345 h 1507217"/>
                <a:gd name="connsiteX9" fmla="*/ 1205131 w 1500789"/>
                <a:gd name="connsiteY9" fmla="*/ 1442944 h 1507217"/>
                <a:gd name="connsiteX10" fmla="*/ 1073370 w 1500789"/>
                <a:gd name="connsiteY10" fmla="*/ 1507217 h 1507217"/>
                <a:gd name="connsiteX11" fmla="*/ 430634 w 1500789"/>
                <a:gd name="connsiteY11" fmla="*/ 160684 h 1507217"/>
                <a:gd name="connsiteX12" fmla="*/ 404924 w 1500789"/>
                <a:gd name="connsiteY12" fmla="*/ 170325 h 1507217"/>
                <a:gd name="connsiteX13" fmla="*/ 167112 w 1500789"/>
                <a:gd name="connsiteY13" fmla="*/ 404924 h 1507217"/>
                <a:gd name="connsiteX14" fmla="*/ 167112 w 1500789"/>
                <a:gd name="connsiteY14" fmla="*/ 459557 h 1507217"/>
                <a:gd name="connsiteX15" fmla="*/ 1047661 w 1500789"/>
                <a:gd name="connsiteY15" fmla="*/ 1336892 h 1507217"/>
                <a:gd name="connsiteX16" fmla="*/ 1099080 w 1500789"/>
                <a:gd name="connsiteY16" fmla="*/ 1336892 h 1507217"/>
                <a:gd name="connsiteX17" fmla="*/ 1336892 w 1500789"/>
                <a:gd name="connsiteY17" fmla="*/ 1099080 h 1507217"/>
                <a:gd name="connsiteX18" fmla="*/ 1336892 w 1500789"/>
                <a:gd name="connsiteY18" fmla="*/ 1047661 h 1507217"/>
                <a:gd name="connsiteX19" fmla="*/ 459557 w 1500789"/>
                <a:gd name="connsiteY19" fmla="*/ 170325 h 1507217"/>
                <a:gd name="connsiteX20" fmla="*/ 430634 w 1500789"/>
                <a:gd name="connsiteY20" fmla="*/ 160684 h 1507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00789" h="1507217">
                  <a:moveTo>
                    <a:pt x="1073370" y="1507217"/>
                  </a:moveTo>
                  <a:cubicBezTo>
                    <a:pt x="1018738" y="1507217"/>
                    <a:pt x="970532" y="1484722"/>
                    <a:pt x="935182" y="1449371"/>
                  </a:cubicBezTo>
                  <a:lnTo>
                    <a:pt x="57846" y="568822"/>
                  </a:lnTo>
                  <a:cubicBezTo>
                    <a:pt x="22496" y="533471"/>
                    <a:pt x="0" y="485266"/>
                    <a:pt x="0" y="430634"/>
                  </a:cubicBezTo>
                  <a:cubicBezTo>
                    <a:pt x="0" y="379215"/>
                    <a:pt x="22496" y="331009"/>
                    <a:pt x="57846" y="292445"/>
                  </a:cubicBezTo>
                  <a:lnTo>
                    <a:pt x="292445" y="57846"/>
                  </a:lnTo>
                  <a:cubicBezTo>
                    <a:pt x="369574" y="-19282"/>
                    <a:pt x="494907" y="-19282"/>
                    <a:pt x="565608" y="57846"/>
                  </a:cubicBezTo>
                  <a:lnTo>
                    <a:pt x="1442944" y="935182"/>
                  </a:lnTo>
                  <a:cubicBezTo>
                    <a:pt x="1520072" y="1012310"/>
                    <a:pt x="1520072" y="1137644"/>
                    <a:pt x="1442944" y="1208345"/>
                  </a:cubicBezTo>
                  <a:lnTo>
                    <a:pt x="1205131" y="1442944"/>
                  </a:lnTo>
                  <a:cubicBezTo>
                    <a:pt x="1176208" y="1487935"/>
                    <a:pt x="1128003" y="1507217"/>
                    <a:pt x="1073370" y="1507217"/>
                  </a:cubicBezTo>
                  <a:close/>
                  <a:moveTo>
                    <a:pt x="430634" y="160684"/>
                  </a:moveTo>
                  <a:cubicBezTo>
                    <a:pt x="420992" y="160684"/>
                    <a:pt x="414565" y="163898"/>
                    <a:pt x="404924" y="170325"/>
                  </a:cubicBezTo>
                  <a:lnTo>
                    <a:pt x="167112" y="404924"/>
                  </a:lnTo>
                  <a:cubicBezTo>
                    <a:pt x="154257" y="417779"/>
                    <a:pt x="154257" y="446702"/>
                    <a:pt x="167112" y="459557"/>
                  </a:cubicBezTo>
                  <a:lnTo>
                    <a:pt x="1047661" y="1336892"/>
                  </a:lnTo>
                  <a:cubicBezTo>
                    <a:pt x="1060515" y="1349747"/>
                    <a:pt x="1086225" y="1349747"/>
                    <a:pt x="1099080" y="1336892"/>
                  </a:cubicBezTo>
                  <a:lnTo>
                    <a:pt x="1336892" y="1099080"/>
                  </a:lnTo>
                  <a:cubicBezTo>
                    <a:pt x="1349747" y="1086225"/>
                    <a:pt x="1349747" y="1060516"/>
                    <a:pt x="1336892" y="1047661"/>
                  </a:cubicBezTo>
                  <a:lnTo>
                    <a:pt x="459557" y="170325"/>
                  </a:lnTo>
                  <a:cubicBezTo>
                    <a:pt x="449916" y="163898"/>
                    <a:pt x="440275" y="160684"/>
                    <a:pt x="430634" y="16068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16" name="Freeform: Shape 15">
              <a:extLst>
                <a:ext uri="{FF2B5EF4-FFF2-40B4-BE49-F238E27FC236}">
                  <a16:creationId xmlns:a16="http://schemas.microsoft.com/office/drawing/2014/main" id="{E5DC0879-6A48-B241-240D-CD1CFFA900BB}"/>
                </a:ext>
              </a:extLst>
            </p:cNvPr>
            <p:cNvSpPr/>
            <p:nvPr/>
          </p:nvSpPr>
          <p:spPr>
            <a:xfrm>
              <a:off x="1132498" y="3116402"/>
              <a:ext cx="21282" cy="21200"/>
            </a:xfrm>
            <a:custGeom>
              <a:avLst/>
              <a:gdLst>
                <a:gd name="connsiteX0" fmla="*/ 335830 w 417778"/>
                <a:gd name="connsiteY0" fmla="*/ 416172 h 416171"/>
                <a:gd name="connsiteX1" fmla="*/ 281197 w 417778"/>
                <a:gd name="connsiteY1" fmla="*/ 393676 h 416171"/>
                <a:gd name="connsiteX2" fmla="*/ 24103 w 417778"/>
                <a:gd name="connsiteY2" fmla="*/ 136582 h 416171"/>
                <a:gd name="connsiteX3" fmla="*/ 24103 w 417778"/>
                <a:gd name="connsiteY3" fmla="*/ 24103 h 416171"/>
                <a:gd name="connsiteX4" fmla="*/ 133368 w 417778"/>
                <a:gd name="connsiteY4" fmla="*/ 24103 h 416171"/>
                <a:gd name="connsiteX5" fmla="*/ 393676 w 417778"/>
                <a:gd name="connsiteY5" fmla="*/ 281197 h 416171"/>
                <a:gd name="connsiteX6" fmla="*/ 393676 w 417778"/>
                <a:gd name="connsiteY6" fmla="*/ 393676 h 416171"/>
                <a:gd name="connsiteX7" fmla="*/ 335830 w 417778"/>
                <a:gd name="connsiteY7" fmla="*/ 416172 h 416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778" h="416171">
                  <a:moveTo>
                    <a:pt x="335830" y="416172"/>
                  </a:moveTo>
                  <a:cubicBezTo>
                    <a:pt x="316548" y="416172"/>
                    <a:pt x="294052" y="406531"/>
                    <a:pt x="281197" y="393676"/>
                  </a:cubicBezTo>
                  <a:lnTo>
                    <a:pt x="24103" y="136582"/>
                  </a:lnTo>
                  <a:cubicBezTo>
                    <a:pt x="-8034" y="104445"/>
                    <a:pt x="-8034" y="56239"/>
                    <a:pt x="24103" y="24103"/>
                  </a:cubicBezTo>
                  <a:cubicBezTo>
                    <a:pt x="53026" y="-8034"/>
                    <a:pt x="104445" y="-8034"/>
                    <a:pt x="133368" y="24103"/>
                  </a:cubicBezTo>
                  <a:lnTo>
                    <a:pt x="393676" y="281197"/>
                  </a:lnTo>
                  <a:cubicBezTo>
                    <a:pt x="425813" y="313334"/>
                    <a:pt x="425813" y="361539"/>
                    <a:pt x="393676" y="393676"/>
                  </a:cubicBezTo>
                  <a:cubicBezTo>
                    <a:pt x="371180" y="406531"/>
                    <a:pt x="351898" y="416172"/>
                    <a:pt x="335830" y="416172"/>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17" name="Freeform: Shape 16">
              <a:extLst>
                <a:ext uri="{FF2B5EF4-FFF2-40B4-BE49-F238E27FC236}">
                  <a16:creationId xmlns:a16="http://schemas.microsoft.com/office/drawing/2014/main" id="{13A8F1A1-E7A8-C32D-5AED-342DFCA50861}"/>
                </a:ext>
              </a:extLst>
            </p:cNvPr>
            <p:cNvSpPr/>
            <p:nvPr/>
          </p:nvSpPr>
          <p:spPr>
            <a:xfrm>
              <a:off x="987534" y="3152663"/>
              <a:ext cx="118853" cy="8022"/>
            </a:xfrm>
            <a:custGeom>
              <a:avLst/>
              <a:gdLst>
                <a:gd name="connsiteX0" fmla="*/ 2252792 w 2333133"/>
                <a:gd name="connsiteY0" fmla="*/ 157470 h 157470"/>
                <a:gd name="connsiteX1" fmla="*/ 80342 w 2333133"/>
                <a:gd name="connsiteY1" fmla="*/ 157470 h 157470"/>
                <a:gd name="connsiteX2" fmla="*/ 0 w 2333133"/>
                <a:gd name="connsiteY2" fmla="*/ 77128 h 157470"/>
                <a:gd name="connsiteX3" fmla="*/ 80342 w 2333133"/>
                <a:gd name="connsiteY3" fmla="*/ 0 h 157470"/>
                <a:gd name="connsiteX4" fmla="*/ 2252792 w 2333133"/>
                <a:gd name="connsiteY4" fmla="*/ 0 h 157470"/>
                <a:gd name="connsiteX5" fmla="*/ 2333134 w 2333133"/>
                <a:gd name="connsiteY5" fmla="*/ 77128 h 157470"/>
                <a:gd name="connsiteX6" fmla="*/ 2252792 w 2333133"/>
                <a:gd name="connsiteY6" fmla="*/ 157470 h 15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3133" h="157470">
                  <a:moveTo>
                    <a:pt x="2252792" y="157470"/>
                  </a:moveTo>
                  <a:lnTo>
                    <a:pt x="80342" y="157470"/>
                  </a:lnTo>
                  <a:cubicBezTo>
                    <a:pt x="35351" y="157470"/>
                    <a:pt x="0" y="122120"/>
                    <a:pt x="0" y="77128"/>
                  </a:cubicBezTo>
                  <a:cubicBezTo>
                    <a:pt x="0" y="35351"/>
                    <a:pt x="35351" y="0"/>
                    <a:pt x="80342" y="0"/>
                  </a:cubicBezTo>
                  <a:lnTo>
                    <a:pt x="2252792" y="0"/>
                  </a:lnTo>
                  <a:cubicBezTo>
                    <a:pt x="2297784" y="0"/>
                    <a:pt x="2333134" y="35351"/>
                    <a:pt x="2333134" y="77128"/>
                  </a:cubicBezTo>
                  <a:cubicBezTo>
                    <a:pt x="2333134" y="122120"/>
                    <a:pt x="2297784" y="157470"/>
                    <a:pt x="2252792" y="157470"/>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18" name="Freeform: Shape 17">
              <a:extLst>
                <a:ext uri="{FF2B5EF4-FFF2-40B4-BE49-F238E27FC236}">
                  <a16:creationId xmlns:a16="http://schemas.microsoft.com/office/drawing/2014/main" id="{6126B458-56CE-8E32-E13A-CED5817C579B}"/>
                </a:ext>
              </a:extLst>
            </p:cNvPr>
            <p:cNvSpPr/>
            <p:nvPr/>
          </p:nvSpPr>
          <p:spPr>
            <a:xfrm>
              <a:off x="987534" y="3122377"/>
              <a:ext cx="45184" cy="8185"/>
            </a:xfrm>
            <a:custGeom>
              <a:avLst/>
              <a:gdLst>
                <a:gd name="connsiteX0" fmla="*/ 809848 w 886976"/>
                <a:gd name="connsiteY0" fmla="*/ 160684 h 160684"/>
                <a:gd name="connsiteX1" fmla="*/ 80342 w 886976"/>
                <a:gd name="connsiteY1" fmla="*/ 160684 h 160684"/>
                <a:gd name="connsiteX2" fmla="*/ 0 w 886976"/>
                <a:gd name="connsiteY2" fmla="*/ 80342 h 160684"/>
                <a:gd name="connsiteX3" fmla="*/ 80342 w 886976"/>
                <a:gd name="connsiteY3" fmla="*/ 0 h 160684"/>
                <a:gd name="connsiteX4" fmla="*/ 806634 w 886976"/>
                <a:gd name="connsiteY4" fmla="*/ 0 h 160684"/>
                <a:gd name="connsiteX5" fmla="*/ 886977 w 886976"/>
                <a:gd name="connsiteY5" fmla="*/ 80342 h 160684"/>
                <a:gd name="connsiteX6" fmla="*/ 809848 w 886976"/>
                <a:gd name="connsiteY6" fmla="*/ 160684 h 16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6976" h="160684">
                  <a:moveTo>
                    <a:pt x="809848" y="160684"/>
                  </a:moveTo>
                  <a:lnTo>
                    <a:pt x="80342" y="160684"/>
                  </a:lnTo>
                  <a:cubicBezTo>
                    <a:pt x="35351" y="160684"/>
                    <a:pt x="0" y="125334"/>
                    <a:pt x="0" y="80342"/>
                  </a:cubicBezTo>
                  <a:cubicBezTo>
                    <a:pt x="0" y="35351"/>
                    <a:pt x="35351" y="0"/>
                    <a:pt x="80342" y="0"/>
                  </a:cubicBezTo>
                  <a:lnTo>
                    <a:pt x="806634" y="0"/>
                  </a:lnTo>
                  <a:cubicBezTo>
                    <a:pt x="851626" y="0"/>
                    <a:pt x="886977" y="35351"/>
                    <a:pt x="886977" y="80342"/>
                  </a:cubicBezTo>
                  <a:cubicBezTo>
                    <a:pt x="886977" y="125334"/>
                    <a:pt x="851626" y="160684"/>
                    <a:pt x="809848" y="16068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19" name="Freeform: Shape 18">
              <a:extLst>
                <a:ext uri="{FF2B5EF4-FFF2-40B4-BE49-F238E27FC236}">
                  <a16:creationId xmlns:a16="http://schemas.microsoft.com/office/drawing/2014/main" id="{5AE203A1-C3D6-35CE-A8ED-0F109B68D8E6}"/>
                </a:ext>
              </a:extLst>
            </p:cNvPr>
            <p:cNvSpPr/>
            <p:nvPr/>
          </p:nvSpPr>
          <p:spPr>
            <a:xfrm>
              <a:off x="987534" y="3092255"/>
              <a:ext cx="45184" cy="8185"/>
            </a:xfrm>
            <a:custGeom>
              <a:avLst/>
              <a:gdLst>
                <a:gd name="connsiteX0" fmla="*/ 809848 w 886976"/>
                <a:gd name="connsiteY0" fmla="*/ 160684 h 160684"/>
                <a:gd name="connsiteX1" fmla="*/ 80342 w 886976"/>
                <a:gd name="connsiteY1" fmla="*/ 160684 h 160684"/>
                <a:gd name="connsiteX2" fmla="*/ 0 w 886976"/>
                <a:gd name="connsiteY2" fmla="*/ 80342 h 160684"/>
                <a:gd name="connsiteX3" fmla="*/ 80342 w 886976"/>
                <a:gd name="connsiteY3" fmla="*/ 0 h 160684"/>
                <a:gd name="connsiteX4" fmla="*/ 806634 w 886976"/>
                <a:gd name="connsiteY4" fmla="*/ 0 h 160684"/>
                <a:gd name="connsiteX5" fmla="*/ 886977 w 886976"/>
                <a:gd name="connsiteY5" fmla="*/ 80342 h 160684"/>
                <a:gd name="connsiteX6" fmla="*/ 809848 w 886976"/>
                <a:gd name="connsiteY6" fmla="*/ 160684 h 16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6976" h="160684">
                  <a:moveTo>
                    <a:pt x="809848" y="160684"/>
                  </a:moveTo>
                  <a:lnTo>
                    <a:pt x="80342" y="160684"/>
                  </a:lnTo>
                  <a:cubicBezTo>
                    <a:pt x="35351" y="160684"/>
                    <a:pt x="0" y="122120"/>
                    <a:pt x="0" y="80342"/>
                  </a:cubicBezTo>
                  <a:cubicBezTo>
                    <a:pt x="0" y="35351"/>
                    <a:pt x="35351" y="0"/>
                    <a:pt x="80342" y="0"/>
                  </a:cubicBezTo>
                  <a:lnTo>
                    <a:pt x="806634" y="0"/>
                  </a:lnTo>
                  <a:cubicBezTo>
                    <a:pt x="851626" y="0"/>
                    <a:pt x="886977" y="35351"/>
                    <a:pt x="886977" y="80342"/>
                  </a:cubicBezTo>
                  <a:cubicBezTo>
                    <a:pt x="886977" y="122120"/>
                    <a:pt x="851626" y="160684"/>
                    <a:pt x="809848" y="16068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20" name="Freeform: Shape 19">
              <a:extLst>
                <a:ext uri="{FF2B5EF4-FFF2-40B4-BE49-F238E27FC236}">
                  <a16:creationId xmlns:a16="http://schemas.microsoft.com/office/drawing/2014/main" id="{6DD90728-60FC-77F8-8077-CF440DA036DC}"/>
                </a:ext>
              </a:extLst>
            </p:cNvPr>
            <p:cNvSpPr/>
            <p:nvPr/>
          </p:nvSpPr>
          <p:spPr>
            <a:xfrm>
              <a:off x="987534" y="3061968"/>
              <a:ext cx="45184" cy="8185"/>
            </a:xfrm>
            <a:custGeom>
              <a:avLst/>
              <a:gdLst>
                <a:gd name="connsiteX0" fmla="*/ 809848 w 886976"/>
                <a:gd name="connsiteY0" fmla="*/ 160684 h 160684"/>
                <a:gd name="connsiteX1" fmla="*/ 80342 w 886976"/>
                <a:gd name="connsiteY1" fmla="*/ 160684 h 160684"/>
                <a:gd name="connsiteX2" fmla="*/ 0 w 886976"/>
                <a:gd name="connsiteY2" fmla="*/ 80342 h 160684"/>
                <a:gd name="connsiteX3" fmla="*/ 80342 w 886976"/>
                <a:gd name="connsiteY3" fmla="*/ 0 h 160684"/>
                <a:gd name="connsiteX4" fmla="*/ 806634 w 886976"/>
                <a:gd name="connsiteY4" fmla="*/ 0 h 160684"/>
                <a:gd name="connsiteX5" fmla="*/ 886977 w 886976"/>
                <a:gd name="connsiteY5" fmla="*/ 80342 h 160684"/>
                <a:gd name="connsiteX6" fmla="*/ 809848 w 886976"/>
                <a:gd name="connsiteY6" fmla="*/ 160684 h 16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6976" h="160684">
                  <a:moveTo>
                    <a:pt x="809848" y="160684"/>
                  </a:moveTo>
                  <a:lnTo>
                    <a:pt x="80342" y="160684"/>
                  </a:lnTo>
                  <a:cubicBezTo>
                    <a:pt x="35351" y="160684"/>
                    <a:pt x="0" y="125334"/>
                    <a:pt x="0" y="80342"/>
                  </a:cubicBezTo>
                  <a:cubicBezTo>
                    <a:pt x="0" y="35351"/>
                    <a:pt x="35351" y="0"/>
                    <a:pt x="80342" y="0"/>
                  </a:cubicBezTo>
                  <a:lnTo>
                    <a:pt x="806634" y="0"/>
                  </a:lnTo>
                  <a:cubicBezTo>
                    <a:pt x="851626" y="0"/>
                    <a:pt x="886977" y="35351"/>
                    <a:pt x="886977" y="80342"/>
                  </a:cubicBezTo>
                  <a:cubicBezTo>
                    <a:pt x="886977" y="125334"/>
                    <a:pt x="851626" y="160684"/>
                    <a:pt x="809848" y="16068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21" name="Freeform: Shape 20">
              <a:extLst>
                <a:ext uri="{FF2B5EF4-FFF2-40B4-BE49-F238E27FC236}">
                  <a16:creationId xmlns:a16="http://schemas.microsoft.com/office/drawing/2014/main" id="{AEF4FE12-B32D-821E-C21D-BA2E87B5A063}"/>
                </a:ext>
              </a:extLst>
            </p:cNvPr>
            <p:cNvSpPr/>
            <p:nvPr/>
          </p:nvSpPr>
          <p:spPr>
            <a:xfrm>
              <a:off x="987534" y="3031518"/>
              <a:ext cx="45184" cy="8185"/>
            </a:xfrm>
            <a:custGeom>
              <a:avLst/>
              <a:gdLst>
                <a:gd name="connsiteX0" fmla="*/ 809848 w 886976"/>
                <a:gd name="connsiteY0" fmla="*/ 160684 h 160684"/>
                <a:gd name="connsiteX1" fmla="*/ 80342 w 886976"/>
                <a:gd name="connsiteY1" fmla="*/ 160684 h 160684"/>
                <a:gd name="connsiteX2" fmla="*/ 0 w 886976"/>
                <a:gd name="connsiteY2" fmla="*/ 80342 h 160684"/>
                <a:gd name="connsiteX3" fmla="*/ 80342 w 886976"/>
                <a:gd name="connsiteY3" fmla="*/ 0 h 160684"/>
                <a:gd name="connsiteX4" fmla="*/ 806634 w 886976"/>
                <a:gd name="connsiteY4" fmla="*/ 0 h 160684"/>
                <a:gd name="connsiteX5" fmla="*/ 886977 w 886976"/>
                <a:gd name="connsiteY5" fmla="*/ 80342 h 160684"/>
                <a:gd name="connsiteX6" fmla="*/ 809848 w 886976"/>
                <a:gd name="connsiteY6" fmla="*/ 160684 h 16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6976" h="160684">
                  <a:moveTo>
                    <a:pt x="809848" y="160684"/>
                  </a:moveTo>
                  <a:lnTo>
                    <a:pt x="80342" y="160684"/>
                  </a:lnTo>
                  <a:cubicBezTo>
                    <a:pt x="35351" y="160684"/>
                    <a:pt x="0" y="125334"/>
                    <a:pt x="0" y="80342"/>
                  </a:cubicBezTo>
                  <a:cubicBezTo>
                    <a:pt x="0" y="38564"/>
                    <a:pt x="35351" y="0"/>
                    <a:pt x="80342" y="0"/>
                  </a:cubicBezTo>
                  <a:lnTo>
                    <a:pt x="806634" y="0"/>
                  </a:lnTo>
                  <a:cubicBezTo>
                    <a:pt x="851626" y="0"/>
                    <a:pt x="886977" y="38564"/>
                    <a:pt x="886977" y="80342"/>
                  </a:cubicBezTo>
                  <a:cubicBezTo>
                    <a:pt x="886977" y="125334"/>
                    <a:pt x="851626" y="160684"/>
                    <a:pt x="809848" y="16068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24" name="Freeform: Shape 23">
              <a:extLst>
                <a:ext uri="{FF2B5EF4-FFF2-40B4-BE49-F238E27FC236}">
                  <a16:creationId xmlns:a16="http://schemas.microsoft.com/office/drawing/2014/main" id="{90FCF441-6D09-0970-A4FF-AAD45D20EA3D}"/>
                </a:ext>
              </a:extLst>
            </p:cNvPr>
            <p:cNvSpPr/>
            <p:nvPr/>
          </p:nvSpPr>
          <p:spPr>
            <a:xfrm>
              <a:off x="987534" y="3000905"/>
              <a:ext cx="97407" cy="8185"/>
            </a:xfrm>
            <a:custGeom>
              <a:avLst/>
              <a:gdLst>
                <a:gd name="connsiteX0" fmla="*/ 1831799 w 1912141"/>
                <a:gd name="connsiteY0" fmla="*/ 160684 h 160684"/>
                <a:gd name="connsiteX1" fmla="*/ 80342 w 1912141"/>
                <a:gd name="connsiteY1" fmla="*/ 160684 h 160684"/>
                <a:gd name="connsiteX2" fmla="*/ 0 w 1912141"/>
                <a:gd name="connsiteY2" fmla="*/ 80342 h 160684"/>
                <a:gd name="connsiteX3" fmla="*/ 80342 w 1912141"/>
                <a:gd name="connsiteY3" fmla="*/ 0 h 160684"/>
                <a:gd name="connsiteX4" fmla="*/ 1831799 w 1912141"/>
                <a:gd name="connsiteY4" fmla="*/ 0 h 160684"/>
                <a:gd name="connsiteX5" fmla="*/ 1912141 w 1912141"/>
                <a:gd name="connsiteY5" fmla="*/ 80342 h 160684"/>
                <a:gd name="connsiteX6" fmla="*/ 1831799 w 1912141"/>
                <a:gd name="connsiteY6" fmla="*/ 160684 h 16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2141" h="160684">
                  <a:moveTo>
                    <a:pt x="1831799" y="160684"/>
                  </a:moveTo>
                  <a:lnTo>
                    <a:pt x="80342" y="160684"/>
                  </a:lnTo>
                  <a:cubicBezTo>
                    <a:pt x="35351" y="160684"/>
                    <a:pt x="0" y="125334"/>
                    <a:pt x="0" y="80342"/>
                  </a:cubicBezTo>
                  <a:cubicBezTo>
                    <a:pt x="0" y="35351"/>
                    <a:pt x="35351" y="0"/>
                    <a:pt x="80342" y="0"/>
                  </a:cubicBezTo>
                  <a:lnTo>
                    <a:pt x="1831799" y="0"/>
                  </a:lnTo>
                  <a:cubicBezTo>
                    <a:pt x="1876791" y="0"/>
                    <a:pt x="1912141" y="35351"/>
                    <a:pt x="1912141" y="80342"/>
                  </a:cubicBezTo>
                  <a:cubicBezTo>
                    <a:pt x="1912141" y="125334"/>
                    <a:pt x="1876791" y="160684"/>
                    <a:pt x="1831799" y="16068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25" name="Freeform: Shape 24">
              <a:extLst>
                <a:ext uri="{FF2B5EF4-FFF2-40B4-BE49-F238E27FC236}">
                  <a16:creationId xmlns:a16="http://schemas.microsoft.com/office/drawing/2014/main" id="{063E6B47-4F43-2213-08C9-646E5D2F34AB}"/>
                </a:ext>
              </a:extLst>
            </p:cNvPr>
            <p:cNvSpPr/>
            <p:nvPr/>
          </p:nvSpPr>
          <p:spPr>
            <a:xfrm>
              <a:off x="1055691" y="3056251"/>
              <a:ext cx="83050" cy="50247"/>
            </a:xfrm>
            <a:custGeom>
              <a:avLst/>
              <a:gdLst>
                <a:gd name="connsiteX0" fmla="*/ 436000 w 1630317"/>
                <a:gd name="connsiteY0" fmla="*/ 986364 h 986363"/>
                <a:gd name="connsiteX1" fmla="*/ 413504 w 1630317"/>
                <a:gd name="connsiteY1" fmla="*/ 983150 h 986363"/>
                <a:gd name="connsiteX2" fmla="*/ 403863 w 1630317"/>
                <a:gd name="connsiteY2" fmla="*/ 983150 h 986363"/>
                <a:gd name="connsiteX3" fmla="*/ 378154 w 1630317"/>
                <a:gd name="connsiteY3" fmla="*/ 976723 h 986363"/>
                <a:gd name="connsiteX4" fmla="*/ 355658 w 1630317"/>
                <a:gd name="connsiteY4" fmla="*/ 967082 h 986363"/>
                <a:gd name="connsiteX5" fmla="*/ 333162 w 1630317"/>
                <a:gd name="connsiteY5" fmla="*/ 954227 h 986363"/>
                <a:gd name="connsiteX6" fmla="*/ 333162 w 1630317"/>
                <a:gd name="connsiteY6" fmla="*/ 954227 h 986363"/>
                <a:gd name="connsiteX7" fmla="*/ 326735 w 1630317"/>
                <a:gd name="connsiteY7" fmla="*/ 951013 h 986363"/>
                <a:gd name="connsiteX8" fmla="*/ 304239 w 1630317"/>
                <a:gd name="connsiteY8" fmla="*/ 938159 h 986363"/>
                <a:gd name="connsiteX9" fmla="*/ 291384 w 1630317"/>
                <a:gd name="connsiteY9" fmla="*/ 928518 h 986363"/>
                <a:gd name="connsiteX10" fmla="*/ 288171 w 1630317"/>
                <a:gd name="connsiteY10" fmla="*/ 925304 h 986363"/>
                <a:gd name="connsiteX11" fmla="*/ 288171 w 1630317"/>
                <a:gd name="connsiteY11" fmla="*/ 925304 h 986363"/>
                <a:gd name="connsiteX12" fmla="*/ 288171 w 1630317"/>
                <a:gd name="connsiteY12" fmla="*/ 925304 h 986363"/>
                <a:gd name="connsiteX13" fmla="*/ 268888 w 1630317"/>
                <a:gd name="connsiteY13" fmla="*/ 915663 h 986363"/>
                <a:gd name="connsiteX14" fmla="*/ 256034 w 1630317"/>
                <a:gd name="connsiteY14" fmla="*/ 902808 h 986363"/>
                <a:gd name="connsiteX15" fmla="*/ 239965 w 1630317"/>
                <a:gd name="connsiteY15" fmla="*/ 873885 h 986363"/>
                <a:gd name="connsiteX16" fmla="*/ 27862 w 1630317"/>
                <a:gd name="connsiteY16" fmla="*/ 510739 h 986363"/>
                <a:gd name="connsiteX17" fmla="*/ 104991 w 1630317"/>
                <a:gd name="connsiteY17" fmla="*/ 221507 h 986363"/>
                <a:gd name="connsiteX18" fmla="*/ 108204 w 1630317"/>
                <a:gd name="connsiteY18" fmla="*/ 221507 h 986363"/>
                <a:gd name="connsiteX19" fmla="*/ 400649 w 1630317"/>
                <a:gd name="connsiteY19" fmla="*/ 298636 h 986363"/>
                <a:gd name="connsiteX20" fmla="*/ 509915 w 1630317"/>
                <a:gd name="connsiteY20" fmla="*/ 491457 h 986363"/>
                <a:gd name="connsiteX21" fmla="*/ 1313336 w 1630317"/>
                <a:gd name="connsiteY21" fmla="*/ 28686 h 986363"/>
                <a:gd name="connsiteX22" fmla="*/ 1602567 w 1630317"/>
                <a:gd name="connsiteY22" fmla="*/ 102601 h 986363"/>
                <a:gd name="connsiteX23" fmla="*/ 1522225 w 1630317"/>
                <a:gd name="connsiteY23" fmla="*/ 395046 h 986363"/>
                <a:gd name="connsiteX24" fmla="*/ 538838 w 1630317"/>
                <a:gd name="connsiteY24" fmla="*/ 954227 h 986363"/>
                <a:gd name="connsiteX25" fmla="*/ 516342 w 1630317"/>
                <a:gd name="connsiteY25" fmla="*/ 967082 h 986363"/>
                <a:gd name="connsiteX26" fmla="*/ 497060 w 1630317"/>
                <a:gd name="connsiteY26" fmla="*/ 976723 h 986363"/>
                <a:gd name="connsiteX27" fmla="*/ 487419 w 1630317"/>
                <a:gd name="connsiteY27" fmla="*/ 983150 h 986363"/>
                <a:gd name="connsiteX28" fmla="*/ 458496 w 1630317"/>
                <a:gd name="connsiteY28" fmla="*/ 986364 h 986363"/>
                <a:gd name="connsiteX29" fmla="*/ 452068 w 1630317"/>
                <a:gd name="connsiteY29" fmla="*/ 986364 h 986363"/>
                <a:gd name="connsiteX30" fmla="*/ 436000 w 1630317"/>
                <a:gd name="connsiteY30" fmla="*/ 986364 h 986363"/>
                <a:gd name="connsiteX31" fmla="*/ 416718 w 1630317"/>
                <a:gd name="connsiteY31" fmla="*/ 825680 h 986363"/>
                <a:gd name="connsiteX32" fmla="*/ 416718 w 1630317"/>
                <a:gd name="connsiteY32" fmla="*/ 825680 h 986363"/>
                <a:gd name="connsiteX33" fmla="*/ 426359 w 1630317"/>
                <a:gd name="connsiteY33" fmla="*/ 825680 h 986363"/>
                <a:gd name="connsiteX34" fmla="*/ 436000 w 1630317"/>
                <a:gd name="connsiteY34" fmla="*/ 825680 h 986363"/>
                <a:gd name="connsiteX35" fmla="*/ 439214 w 1630317"/>
                <a:gd name="connsiteY35" fmla="*/ 825680 h 986363"/>
                <a:gd name="connsiteX36" fmla="*/ 442427 w 1630317"/>
                <a:gd name="connsiteY36" fmla="*/ 825680 h 986363"/>
                <a:gd name="connsiteX37" fmla="*/ 452068 w 1630317"/>
                <a:gd name="connsiteY37" fmla="*/ 822466 h 986363"/>
                <a:gd name="connsiteX38" fmla="*/ 461709 w 1630317"/>
                <a:gd name="connsiteY38" fmla="*/ 816039 h 986363"/>
                <a:gd name="connsiteX39" fmla="*/ 471350 w 1630317"/>
                <a:gd name="connsiteY39" fmla="*/ 812825 h 986363"/>
                <a:gd name="connsiteX40" fmla="*/ 1441883 w 1630317"/>
                <a:gd name="connsiteY40" fmla="*/ 250430 h 986363"/>
                <a:gd name="connsiteX41" fmla="*/ 1464379 w 1630317"/>
                <a:gd name="connsiteY41" fmla="*/ 176516 h 986363"/>
                <a:gd name="connsiteX42" fmla="*/ 1387250 w 1630317"/>
                <a:gd name="connsiteY42" fmla="*/ 157234 h 986363"/>
                <a:gd name="connsiteX43" fmla="*/ 516342 w 1630317"/>
                <a:gd name="connsiteY43" fmla="*/ 661782 h 986363"/>
                <a:gd name="connsiteX44" fmla="*/ 407077 w 1630317"/>
                <a:gd name="connsiteY44" fmla="*/ 632859 h 986363"/>
                <a:gd name="connsiteX45" fmla="*/ 256034 w 1630317"/>
                <a:gd name="connsiteY45" fmla="*/ 375764 h 986363"/>
                <a:gd name="connsiteX46" fmla="*/ 182119 w 1630317"/>
                <a:gd name="connsiteY46" fmla="*/ 353268 h 986363"/>
                <a:gd name="connsiteX47" fmla="*/ 162837 w 1630317"/>
                <a:gd name="connsiteY47" fmla="*/ 430397 h 986363"/>
                <a:gd name="connsiteX48" fmla="*/ 381367 w 1630317"/>
                <a:gd name="connsiteY48" fmla="*/ 803184 h 986363"/>
                <a:gd name="connsiteX49" fmla="*/ 391008 w 1630317"/>
                <a:gd name="connsiteY49" fmla="*/ 812825 h 986363"/>
                <a:gd name="connsiteX50" fmla="*/ 394222 w 1630317"/>
                <a:gd name="connsiteY50" fmla="*/ 816039 h 986363"/>
                <a:gd name="connsiteX51" fmla="*/ 403863 w 1630317"/>
                <a:gd name="connsiteY51" fmla="*/ 825680 h 986363"/>
                <a:gd name="connsiteX52" fmla="*/ 407077 w 1630317"/>
                <a:gd name="connsiteY52" fmla="*/ 828893 h 986363"/>
                <a:gd name="connsiteX53" fmla="*/ 416718 w 1630317"/>
                <a:gd name="connsiteY53" fmla="*/ 835321 h 986363"/>
                <a:gd name="connsiteX54" fmla="*/ 416718 w 1630317"/>
                <a:gd name="connsiteY54" fmla="*/ 825680 h 98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630317" h="986363">
                  <a:moveTo>
                    <a:pt x="436000" y="986364"/>
                  </a:moveTo>
                  <a:cubicBezTo>
                    <a:pt x="426359" y="986364"/>
                    <a:pt x="416718" y="986364"/>
                    <a:pt x="413504" y="983150"/>
                  </a:cubicBezTo>
                  <a:lnTo>
                    <a:pt x="403863" y="983150"/>
                  </a:lnTo>
                  <a:cubicBezTo>
                    <a:pt x="394222" y="983150"/>
                    <a:pt x="384581" y="983150"/>
                    <a:pt x="378154" y="976723"/>
                  </a:cubicBezTo>
                  <a:cubicBezTo>
                    <a:pt x="368513" y="976723"/>
                    <a:pt x="362085" y="973509"/>
                    <a:pt x="355658" y="967082"/>
                  </a:cubicBezTo>
                  <a:cubicBezTo>
                    <a:pt x="346017" y="963868"/>
                    <a:pt x="336376" y="960654"/>
                    <a:pt x="333162" y="954227"/>
                  </a:cubicBezTo>
                  <a:cubicBezTo>
                    <a:pt x="333162" y="954227"/>
                    <a:pt x="333162" y="954227"/>
                    <a:pt x="333162" y="954227"/>
                  </a:cubicBezTo>
                  <a:cubicBezTo>
                    <a:pt x="333162" y="954227"/>
                    <a:pt x="326735" y="954227"/>
                    <a:pt x="326735" y="951013"/>
                  </a:cubicBezTo>
                  <a:cubicBezTo>
                    <a:pt x="320307" y="947800"/>
                    <a:pt x="313880" y="941372"/>
                    <a:pt x="304239" y="938159"/>
                  </a:cubicBezTo>
                  <a:cubicBezTo>
                    <a:pt x="301025" y="931731"/>
                    <a:pt x="297812" y="931731"/>
                    <a:pt x="291384" y="928518"/>
                  </a:cubicBezTo>
                  <a:lnTo>
                    <a:pt x="288171" y="925304"/>
                  </a:lnTo>
                  <a:cubicBezTo>
                    <a:pt x="288171" y="925304"/>
                    <a:pt x="288171" y="925304"/>
                    <a:pt x="288171" y="925304"/>
                  </a:cubicBezTo>
                  <a:cubicBezTo>
                    <a:pt x="288171" y="925304"/>
                    <a:pt x="288171" y="925304"/>
                    <a:pt x="288171" y="925304"/>
                  </a:cubicBezTo>
                  <a:lnTo>
                    <a:pt x="268888" y="915663"/>
                  </a:lnTo>
                  <a:cubicBezTo>
                    <a:pt x="265675" y="909235"/>
                    <a:pt x="262461" y="906022"/>
                    <a:pt x="256034" y="902808"/>
                  </a:cubicBezTo>
                  <a:cubicBezTo>
                    <a:pt x="246393" y="893167"/>
                    <a:pt x="243179" y="883526"/>
                    <a:pt x="239965" y="873885"/>
                  </a:cubicBezTo>
                  <a:lnTo>
                    <a:pt x="27862" y="510739"/>
                  </a:lnTo>
                  <a:cubicBezTo>
                    <a:pt x="-29984" y="407901"/>
                    <a:pt x="5366" y="282567"/>
                    <a:pt x="104991" y="221507"/>
                  </a:cubicBezTo>
                  <a:cubicBezTo>
                    <a:pt x="104991" y="221507"/>
                    <a:pt x="104991" y="221507"/>
                    <a:pt x="108204" y="221507"/>
                  </a:cubicBezTo>
                  <a:cubicBezTo>
                    <a:pt x="211042" y="160447"/>
                    <a:pt x="339589" y="202225"/>
                    <a:pt x="400649" y="298636"/>
                  </a:cubicBezTo>
                  <a:lnTo>
                    <a:pt x="509915" y="491457"/>
                  </a:lnTo>
                  <a:lnTo>
                    <a:pt x="1313336" y="28686"/>
                  </a:lnTo>
                  <a:cubicBezTo>
                    <a:pt x="1409746" y="-29160"/>
                    <a:pt x="1541507" y="2977"/>
                    <a:pt x="1602567" y="102601"/>
                  </a:cubicBezTo>
                  <a:cubicBezTo>
                    <a:pt x="1660413" y="205439"/>
                    <a:pt x="1625063" y="337200"/>
                    <a:pt x="1522225" y="395046"/>
                  </a:cubicBezTo>
                  <a:lnTo>
                    <a:pt x="538838" y="954227"/>
                  </a:lnTo>
                  <a:cubicBezTo>
                    <a:pt x="529197" y="960654"/>
                    <a:pt x="522769" y="963868"/>
                    <a:pt x="516342" y="967082"/>
                  </a:cubicBezTo>
                  <a:cubicBezTo>
                    <a:pt x="509915" y="973509"/>
                    <a:pt x="500274" y="973509"/>
                    <a:pt x="497060" y="976723"/>
                  </a:cubicBezTo>
                  <a:cubicBezTo>
                    <a:pt x="493846" y="976723"/>
                    <a:pt x="493846" y="983150"/>
                    <a:pt x="487419" y="983150"/>
                  </a:cubicBezTo>
                  <a:cubicBezTo>
                    <a:pt x="477778" y="986364"/>
                    <a:pt x="471350" y="986364"/>
                    <a:pt x="458496" y="986364"/>
                  </a:cubicBezTo>
                  <a:lnTo>
                    <a:pt x="452068" y="986364"/>
                  </a:lnTo>
                  <a:cubicBezTo>
                    <a:pt x="448855" y="986364"/>
                    <a:pt x="439214" y="986364"/>
                    <a:pt x="436000" y="986364"/>
                  </a:cubicBezTo>
                  <a:close/>
                  <a:moveTo>
                    <a:pt x="416718" y="825680"/>
                  </a:moveTo>
                  <a:lnTo>
                    <a:pt x="416718" y="825680"/>
                  </a:lnTo>
                  <a:cubicBezTo>
                    <a:pt x="419932" y="825680"/>
                    <a:pt x="426359" y="825680"/>
                    <a:pt x="426359" y="825680"/>
                  </a:cubicBezTo>
                  <a:cubicBezTo>
                    <a:pt x="429573" y="825680"/>
                    <a:pt x="429573" y="825680"/>
                    <a:pt x="436000" y="825680"/>
                  </a:cubicBezTo>
                  <a:lnTo>
                    <a:pt x="439214" y="825680"/>
                  </a:lnTo>
                  <a:cubicBezTo>
                    <a:pt x="439214" y="825680"/>
                    <a:pt x="439214" y="825680"/>
                    <a:pt x="442427" y="825680"/>
                  </a:cubicBezTo>
                  <a:cubicBezTo>
                    <a:pt x="448855" y="825680"/>
                    <a:pt x="448855" y="825680"/>
                    <a:pt x="452068" y="822466"/>
                  </a:cubicBezTo>
                  <a:cubicBezTo>
                    <a:pt x="458496" y="822466"/>
                    <a:pt x="458496" y="816039"/>
                    <a:pt x="461709" y="816039"/>
                  </a:cubicBezTo>
                  <a:cubicBezTo>
                    <a:pt x="461709" y="816039"/>
                    <a:pt x="464923" y="816039"/>
                    <a:pt x="471350" y="812825"/>
                  </a:cubicBezTo>
                  <a:lnTo>
                    <a:pt x="1441883" y="250430"/>
                  </a:lnTo>
                  <a:cubicBezTo>
                    <a:pt x="1467592" y="234362"/>
                    <a:pt x="1477233" y="202225"/>
                    <a:pt x="1464379" y="176516"/>
                  </a:cubicBezTo>
                  <a:cubicBezTo>
                    <a:pt x="1451524" y="147593"/>
                    <a:pt x="1416173" y="141165"/>
                    <a:pt x="1387250" y="157234"/>
                  </a:cubicBezTo>
                  <a:lnTo>
                    <a:pt x="516342" y="661782"/>
                  </a:lnTo>
                  <a:cubicBezTo>
                    <a:pt x="477778" y="684278"/>
                    <a:pt x="429573" y="671423"/>
                    <a:pt x="407077" y="632859"/>
                  </a:cubicBezTo>
                  <a:lnTo>
                    <a:pt x="256034" y="375764"/>
                  </a:lnTo>
                  <a:cubicBezTo>
                    <a:pt x="243179" y="350055"/>
                    <a:pt x="207828" y="340414"/>
                    <a:pt x="182119" y="353268"/>
                  </a:cubicBezTo>
                  <a:cubicBezTo>
                    <a:pt x="153196" y="372550"/>
                    <a:pt x="143555" y="401474"/>
                    <a:pt x="162837" y="430397"/>
                  </a:cubicBezTo>
                  <a:lnTo>
                    <a:pt x="381367" y="803184"/>
                  </a:lnTo>
                  <a:cubicBezTo>
                    <a:pt x="384581" y="809611"/>
                    <a:pt x="384581" y="809611"/>
                    <a:pt x="391008" y="812825"/>
                  </a:cubicBezTo>
                  <a:cubicBezTo>
                    <a:pt x="391008" y="812825"/>
                    <a:pt x="391008" y="812825"/>
                    <a:pt x="394222" y="816039"/>
                  </a:cubicBezTo>
                  <a:cubicBezTo>
                    <a:pt x="400649" y="816039"/>
                    <a:pt x="400649" y="822466"/>
                    <a:pt x="403863" y="825680"/>
                  </a:cubicBezTo>
                  <a:cubicBezTo>
                    <a:pt x="403863" y="825680"/>
                    <a:pt x="407077" y="825680"/>
                    <a:pt x="407077" y="828893"/>
                  </a:cubicBezTo>
                  <a:cubicBezTo>
                    <a:pt x="413504" y="828893"/>
                    <a:pt x="413504" y="835321"/>
                    <a:pt x="416718" y="835321"/>
                  </a:cubicBezTo>
                  <a:cubicBezTo>
                    <a:pt x="413504" y="825680"/>
                    <a:pt x="416718" y="825680"/>
                    <a:pt x="416718" y="825680"/>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grpSp>
      <p:sp>
        <p:nvSpPr>
          <p:cNvPr id="55" name="heading2">
            <a:extLst>
              <a:ext uri="{FF2B5EF4-FFF2-40B4-BE49-F238E27FC236}">
                <a16:creationId xmlns:a16="http://schemas.microsoft.com/office/drawing/2014/main" id="{45B636EC-A7A1-F114-AEE4-73DBBD40CF5A}"/>
              </a:ext>
            </a:extLst>
          </p:cNvPr>
          <p:cNvSpPr txBox="1"/>
          <p:nvPr/>
        </p:nvSpPr>
        <p:spPr>
          <a:xfrm>
            <a:off x="5182871" y="2798852"/>
            <a:ext cx="2888954" cy="369332"/>
          </a:xfrm>
          <a:prstGeom prst="rect">
            <a:avLst/>
          </a:prstGeom>
          <a:noFill/>
        </p:spPr>
        <p:txBody>
          <a:bodyPr wrap="square">
            <a:spAutoFit/>
          </a:bodyPr>
          <a:lstStyle/>
          <a:p>
            <a:r>
              <a:rPr lang="en-IN" sz="1800" b="1" kern="100" dirty="0">
                <a:effectLst/>
                <a:latin typeface="Aptos" panose="020B0004020202020204" pitchFamily="34" charset="0"/>
                <a:ea typeface="Aptos" panose="020B0004020202020204" pitchFamily="34" charset="0"/>
                <a:cs typeface="Times New Roman" panose="02020603050405020304" pitchFamily="18" charset="0"/>
              </a:rPr>
              <a:t>Engaging Storyline</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56" name="content2">
            <a:extLst>
              <a:ext uri="{FF2B5EF4-FFF2-40B4-BE49-F238E27FC236}">
                <a16:creationId xmlns:a16="http://schemas.microsoft.com/office/drawing/2014/main" id="{9C803A7D-2D45-01A6-BD41-40F58991F264}"/>
              </a:ext>
            </a:extLst>
          </p:cNvPr>
          <p:cNvSpPr txBox="1"/>
          <p:nvPr/>
        </p:nvSpPr>
        <p:spPr>
          <a:xfrm>
            <a:off x="5182871" y="3192144"/>
            <a:ext cx="2310007" cy="1198149"/>
          </a:xfrm>
          <a:prstGeom prst="rect">
            <a:avLst/>
          </a:prstGeom>
          <a:noFill/>
        </p:spPr>
        <p:txBody>
          <a:bodyPr wrap="square">
            <a:spAutoFit/>
          </a:bodyPr>
          <a:lstStyle/>
          <a:p>
            <a:pPr lvl="0">
              <a:lnSpc>
                <a:spcPct val="115000"/>
              </a:lnSpc>
            </a:pPr>
            <a:r>
              <a:rPr lang="en-US" sz="1050" kern="100" dirty="0">
                <a:effectLst/>
                <a:latin typeface="Aptos" panose="020B0004020202020204" pitchFamily="34" charset="0"/>
                <a:ea typeface="Aptos" panose="020B0004020202020204" pitchFamily="34" charset="0"/>
                <a:cs typeface="Times New Roman" panose="02020603050405020304" pitchFamily="18" charset="0"/>
              </a:rPr>
              <a:t>The game follows Tommy Vercetti's journey as he rises through the ranks of the criminal underworld, interacting with memorable characters like Lance Vance and Sonny Forelli in a storyline full of twists and turns.</a:t>
            </a:r>
            <a:endParaRPr lang="en-IN" sz="105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nvGrpSpPr>
          <p:cNvPr id="109" name="Group 108">
            <a:extLst>
              <a:ext uri="{FF2B5EF4-FFF2-40B4-BE49-F238E27FC236}">
                <a16:creationId xmlns:a16="http://schemas.microsoft.com/office/drawing/2014/main" id="{C7966859-B999-4916-7FA9-09FF57E02C02}"/>
              </a:ext>
            </a:extLst>
          </p:cNvPr>
          <p:cNvGrpSpPr/>
          <p:nvPr/>
        </p:nvGrpSpPr>
        <p:grpSpPr>
          <a:xfrm>
            <a:off x="4764810" y="2929200"/>
            <a:ext cx="279451" cy="269302"/>
            <a:chOff x="4797002" y="2929200"/>
            <a:chExt cx="279451" cy="269302"/>
          </a:xfrm>
        </p:grpSpPr>
        <p:sp>
          <p:nvSpPr>
            <p:cNvPr id="59" name="Freeform: Shape 58">
              <a:extLst>
                <a:ext uri="{FF2B5EF4-FFF2-40B4-BE49-F238E27FC236}">
                  <a16:creationId xmlns:a16="http://schemas.microsoft.com/office/drawing/2014/main" id="{09960336-A4BF-7C24-7D81-D826892042CD}"/>
                </a:ext>
              </a:extLst>
            </p:cNvPr>
            <p:cNvSpPr/>
            <p:nvPr/>
          </p:nvSpPr>
          <p:spPr>
            <a:xfrm>
              <a:off x="4825651" y="2957522"/>
              <a:ext cx="184991" cy="230012"/>
            </a:xfrm>
            <a:custGeom>
              <a:avLst/>
              <a:gdLst>
                <a:gd name="connsiteX0" fmla="*/ 3547906 w 3631461"/>
                <a:gd name="connsiteY0" fmla="*/ 4515225 h 4515224"/>
                <a:gd name="connsiteX1" fmla="*/ 80342 w 3631461"/>
                <a:gd name="connsiteY1" fmla="*/ 4515225 h 4515224"/>
                <a:gd name="connsiteX2" fmla="*/ 0 w 3631461"/>
                <a:gd name="connsiteY2" fmla="*/ 4434883 h 4515224"/>
                <a:gd name="connsiteX3" fmla="*/ 0 w 3631461"/>
                <a:gd name="connsiteY3" fmla="*/ 80342 h 4515224"/>
                <a:gd name="connsiteX4" fmla="*/ 80342 w 3631461"/>
                <a:gd name="connsiteY4" fmla="*/ 0 h 4515224"/>
                <a:gd name="connsiteX5" fmla="*/ 2731631 w 3631461"/>
                <a:gd name="connsiteY5" fmla="*/ 0 h 4515224"/>
                <a:gd name="connsiteX6" fmla="*/ 2811973 w 3631461"/>
                <a:gd name="connsiteY6" fmla="*/ 80342 h 4515224"/>
                <a:gd name="connsiteX7" fmla="*/ 2731631 w 3631461"/>
                <a:gd name="connsiteY7" fmla="*/ 160684 h 4515224"/>
                <a:gd name="connsiteX8" fmla="*/ 154257 w 3631461"/>
                <a:gd name="connsiteY8" fmla="*/ 160684 h 4515224"/>
                <a:gd name="connsiteX9" fmla="*/ 154257 w 3631461"/>
                <a:gd name="connsiteY9" fmla="*/ 4364182 h 4515224"/>
                <a:gd name="connsiteX10" fmla="*/ 3470778 w 3631461"/>
                <a:gd name="connsiteY10" fmla="*/ 4364182 h 4515224"/>
                <a:gd name="connsiteX11" fmla="*/ 3470778 w 3631461"/>
                <a:gd name="connsiteY11" fmla="*/ 3753582 h 4515224"/>
                <a:gd name="connsiteX12" fmla="*/ 3551120 w 3631461"/>
                <a:gd name="connsiteY12" fmla="*/ 3673240 h 4515224"/>
                <a:gd name="connsiteX13" fmla="*/ 3631462 w 3631461"/>
                <a:gd name="connsiteY13" fmla="*/ 3753582 h 4515224"/>
                <a:gd name="connsiteX14" fmla="*/ 3631462 w 3631461"/>
                <a:gd name="connsiteY14" fmla="*/ 4441310 h 4515224"/>
                <a:gd name="connsiteX15" fmla="*/ 3547906 w 3631461"/>
                <a:gd name="connsiteY15" fmla="*/ 4515225 h 4515224"/>
                <a:gd name="connsiteX16" fmla="*/ 3547906 w 3631461"/>
                <a:gd name="connsiteY16" fmla="*/ 1924996 h 4515224"/>
                <a:gd name="connsiteX17" fmla="*/ 3467564 w 3631461"/>
                <a:gd name="connsiteY17" fmla="*/ 1844654 h 4515224"/>
                <a:gd name="connsiteX18" fmla="*/ 3467564 w 3631461"/>
                <a:gd name="connsiteY18" fmla="*/ 899831 h 4515224"/>
                <a:gd name="connsiteX19" fmla="*/ 3547906 w 3631461"/>
                <a:gd name="connsiteY19" fmla="*/ 822703 h 4515224"/>
                <a:gd name="connsiteX20" fmla="*/ 3625035 w 3631461"/>
                <a:gd name="connsiteY20" fmla="*/ 899831 h 4515224"/>
                <a:gd name="connsiteX21" fmla="*/ 3625035 w 3631461"/>
                <a:gd name="connsiteY21" fmla="*/ 1851082 h 4515224"/>
                <a:gd name="connsiteX22" fmla="*/ 3547906 w 3631461"/>
                <a:gd name="connsiteY22" fmla="*/ 1924996 h 4515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31461" h="4515224">
                  <a:moveTo>
                    <a:pt x="3547906" y="4515225"/>
                  </a:moveTo>
                  <a:lnTo>
                    <a:pt x="80342" y="4515225"/>
                  </a:lnTo>
                  <a:cubicBezTo>
                    <a:pt x="35351" y="4515225"/>
                    <a:pt x="0" y="4479875"/>
                    <a:pt x="0" y="4434883"/>
                  </a:cubicBezTo>
                  <a:lnTo>
                    <a:pt x="0" y="80342"/>
                  </a:lnTo>
                  <a:cubicBezTo>
                    <a:pt x="0" y="35351"/>
                    <a:pt x="35351" y="0"/>
                    <a:pt x="80342" y="0"/>
                  </a:cubicBezTo>
                  <a:lnTo>
                    <a:pt x="2731631" y="0"/>
                  </a:lnTo>
                  <a:cubicBezTo>
                    <a:pt x="2776622" y="0"/>
                    <a:pt x="2811973" y="35351"/>
                    <a:pt x="2811973" y="80342"/>
                  </a:cubicBezTo>
                  <a:cubicBezTo>
                    <a:pt x="2811973" y="125334"/>
                    <a:pt x="2776622" y="160684"/>
                    <a:pt x="2731631" y="160684"/>
                  </a:cubicBezTo>
                  <a:lnTo>
                    <a:pt x="154257" y="160684"/>
                  </a:lnTo>
                  <a:lnTo>
                    <a:pt x="154257" y="4364182"/>
                  </a:lnTo>
                  <a:lnTo>
                    <a:pt x="3470778" y="4364182"/>
                  </a:lnTo>
                  <a:lnTo>
                    <a:pt x="3470778" y="3753582"/>
                  </a:lnTo>
                  <a:cubicBezTo>
                    <a:pt x="3470778" y="3708591"/>
                    <a:pt x="3506128" y="3673240"/>
                    <a:pt x="3551120" y="3673240"/>
                  </a:cubicBezTo>
                  <a:cubicBezTo>
                    <a:pt x="3596111" y="3673240"/>
                    <a:pt x="3631462" y="3708591"/>
                    <a:pt x="3631462" y="3753582"/>
                  </a:cubicBezTo>
                  <a:lnTo>
                    <a:pt x="3631462" y="4441310"/>
                  </a:lnTo>
                  <a:cubicBezTo>
                    <a:pt x="3625035" y="4479875"/>
                    <a:pt x="3589684" y="4515225"/>
                    <a:pt x="3547906" y="4515225"/>
                  </a:cubicBezTo>
                  <a:close/>
                  <a:moveTo>
                    <a:pt x="3547906" y="1924996"/>
                  </a:moveTo>
                  <a:cubicBezTo>
                    <a:pt x="3502915" y="1924996"/>
                    <a:pt x="3467564" y="1889646"/>
                    <a:pt x="3467564" y="1844654"/>
                  </a:cubicBezTo>
                  <a:lnTo>
                    <a:pt x="3467564" y="899831"/>
                  </a:lnTo>
                  <a:cubicBezTo>
                    <a:pt x="3467564" y="858053"/>
                    <a:pt x="3502915" y="822703"/>
                    <a:pt x="3547906" y="822703"/>
                  </a:cubicBezTo>
                  <a:cubicBezTo>
                    <a:pt x="3589684" y="822703"/>
                    <a:pt x="3625035" y="858053"/>
                    <a:pt x="3625035" y="899831"/>
                  </a:cubicBezTo>
                  <a:lnTo>
                    <a:pt x="3625035" y="1851082"/>
                  </a:lnTo>
                  <a:cubicBezTo>
                    <a:pt x="3625035" y="1889646"/>
                    <a:pt x="3589684" y="1924996"/>
                    <a:pt x="3547906" y="1924996"/>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60" name="Freeform: Shape 59">
              <a:extLst>
                <a:ext uri="{FF2B5EF4-FFF2-40B4-BE49-F238E27FC236}">
                  <a16:creationId xmlns:a16="http://schemas.microsoft.com/office/drawing/2014/main" id="{38265438-4559-585B-0BE2-489732EE1259}"/>
                </a:ext>
              </a:extLst>
            </p:cNvPr>
            <p:cNvSpPr/>
            <p:nvPr/>
          </p:nvSpPr>
          <p:spPr>
            <a:xfrm>
              <a:off x="4960711" y="2957720"/>
              <a:ext cx="49738" cy="49570"/>
            </a:xfrm>
            <a:custGeom>
              <a:avLst/>
              <a:gdLst>
                <a:gd name="connsiteX0" fmla="*/ 896618 w 976385"/>
                <a:gd name="connsiteY0" fmla="*/ 973076 h 973076"/>
                <a:gd name="connsiteX1" fmla="*/ 80342 w 976385"/>
                <a:gd name="connsiteY1" fmla="*/ 973076 h 973076"/>
                <a:gd name="connsiteX2" fmla="*/ 0 w 976385"/>
                <a:gd name="connsiteY2" fmla="*/ 892734 h 973076"/>
                <a:gd name="connsiteX3" fmla="*/ 0 w 976385"/>
                <a:gd name="connsiteY3" fmla="*/ 76459 h 973076"/>
                <a:gd name="connsiteX4" fmla="*/ 48205 w 976385"/>
                <a:gd name="connsiteY4" fmla="*/ 5758 h 973076"/>
                <a:gd name="connsiteX5" fmla="*/ 131761 w 976385"/>
                <a:gd name="connsiteY5" fmla="*/ 25040 h 973076"/>
                <a:gd name="connsiteX6" fmla="*/ 954464 w 976385"/>
                <a:gd name="connsiteY6" fmla="*/ 844529 h 973076"/>
                <a:gd name="connsiteX7" fmla="*/ 970532 w 976385"/>
                <a:gd name="connsiteY7" fmla="*/ 928085 h 973076"/>
                <a:gd name="connsiteX8" fmla="*/ 896618 w 976385"/>
                <a:gd name="connsiteY8" fmla="*/ 973076 h 973076"/>
                <a:gd name="connsiteX9" fmla="*/ 154257 w 976385"/>
                <a:gd name="connsiteY9" fmla="*/ 818820 h 973076"/>
                <a:gd name="connsiteX10" fmla="*/ 707010 w 976385"/>
                <a:gd name="connsiteY10" fmla="*/ 818820 h 973076"/>
                <a:gd name="connsiteX11" fmla="*/ 154257 w 976385"/>
                <a:gd name="connsiteY11" fmla="*/ 266066 h 973076"/>
                <a:gd name="connsiteX12" fmla="*/ 154257 w 976385"/>
                <a:gd name="connsiteY12" fmla="*/ 818820 h 973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5" h="973076">
                  <a:moveTo>
                    <a:pt x="896618" y="973076"/>
                  </a:moveTo>
                  <a:lnTo>
                    <a:pt x="80342" y="973076"/>
                  </a:lnTo>
                  <a:cubicBezTo>
                    <a:pt x="35351" y="973076"/>
                    <a:pt x="0" y="937726"/>
                    <a:pt x="0" y="892734"/>
                  </a:cubicBezTo>
                  <a:lnTo>
                    <a:pt x="0" y="76459"/>
                  </a:lnTo>
                  <a:cubicBezTo>
                    <a:pt x="0" y="47536"/>
                    <a:pt x="16068" y="18612"/>
                    <a:pt x="48205" y="5758"/>
                  </a:cubicBezTo>
                  <a:cubicBezTo>
                    <a:pt x="80342" y="-7097"/>
                    <a:pt x="109265" y="2544"/>
                    <a:pt x="131761" y="25040"/>
                  </a:cubicBezTo>
                  <a:lnTo>
                    <a:pt x="954464" y="844529"/>
                  </a:lnTo>
                  <a:cubicBezTo>
                    <a:pt x="973746" y="867025"/>
                    <a:pt x="983387" y="902375"/>
                    <a:pt x="970532" y="928085"/>
                  </a:cubicBezTo>
                  <a:cubicBezTo>
                    <a:pt x="957678" y="957008"/>
                    <a:pt x="931968" y="973076"/>
                    <a:pt x="896618" y="973076"/>
                  </a:cubicBezTo>
                  <a:close/>
                  <a:moveTo>
                    <a:pt x="154257" y="818820"/>
                  </a:moveTo>
                  <a:lnTo>
                    <a:pt x="707010" y="818820"/>
                  </a:lnTo>
                  <a:lnTo>
                    <a:pt x="154257" y="266066"/>
                  </a:lnTo>
                  <a:lnTo>
                    <a:pt x="154257" y="818820"/>
                  </a:ln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61" name="Freeform: Shape 60">
              <a:extLst>
                <a:ext uri="{FF2B5EF4-FFF2-40B4-BE49-F238E27FC236}">
                  <a16:creationId xmlns:a16="http://schemas.microsoft.com/office/drawing/2014/main" id="{960DC3B1-ACB8-33AD-0B2F-5DCEC8554F2A}"/>
                </a:ext>
              </a:extLst>
            </p:cNvPr>
            <p:cNvSpPr/>
            <p:nvPr/>
          </p:nvSpPr>
          <p:spPr>
            <a:xfrm>
              <a:off x="4797002" y="2929200"/>
              <a:ext cx="157324" cy="218388"/>
            </a:xfrm>
            <a:custGeom>
              <a:avLst/>
              <a:gdLst>
                <a:gd name="connsiteX0" fmla="*/ 642737 w 3088349"/>
                <a:gd name="connsiteY0" fmla="*/ 4287054 h 4287053"/>
                <a:gd name="connsiteX1" fmla="*/ 80342 w 3088349"/>
                <a:gd name="connsiteY1" fmla="*/ 4287054 h 4287053"/>
                <a:gd name="connsiteX2" fmla="*/ 0 w 3088349"/>
                <a:gd name="connsiteY2" fmla="*/ 4206712 h 4287053"/>
                <a:gd name="connsiteX3" fmla="*/ 0 w 3088349"/>
                <a:gd name="connsiteY3" fmla="*/ 80342 h 4287053"/>
                <a:gd name="connsiteX4" fmla="*/ 80342 w 3088349"/>
                <a:gd name="connsiteY4" fmla="*/ 0 h 4287053"/>
                <a:gd name="connsiteX5" fmla="*/ 3008007 w 3088349"/>
                <a:gd name="connsiteY5" fmla="*/ 0 h 4287053"/>
                <a:gd name="connsiteX6" fmla="*/ 3088350 w 3088349"/>
                <a:gd name="connsiteY6" fmla="*/ 80342 h 4287053"/>
                <a:gd name="connsiteX7" fmla="*/ 3088350 w 3088349"/>
                <a:gd name="connsiteY7" fmla="*/ 636309 h 4287053"/>
                <a:gd name="connsiteX8" fmla="*/ 3008007 w 3088349"/>
                <a:gd name="connsiteY8" fmla="*/ 716651 h 4287053"/>
                <a:gd name="connsiteX9" fmla="*/ 2927665 w 3088349"/>
                <a:gd name="connsiteY9" fmla="*/ 636309 h 4287053"/>
                <a:gd name="connsiteX10" fmla="*/ 2927665 w 3088349"/>
                <a:gd name="connsiteY10" fmla="*/ 157470 h 4287053"/>
                <a:gd name="connsiteX11" fmla="*/ 160684 w 3088349"/>
                <a:gd name="connsiteY11" fmla="*/ 157470 h 4287053"/>
                <a:gd name="connsiteX12" fmla="*/ 160684 w 3088349"/>
                <a:gd name="connsiteY12" fmla="*/ 4126369 h 4287053"/>
                <a:gd name="connsiteX13" fmla="*/ 642737 w 3088349"/>
                <a:gd name="connsiteY13" fmla="*/ 4126369 h 4287053"/>
                <a:gd name="connsiteX14" fmla="*/ 723079 w 3088349"/>
                <a:gd name="connsiteY14" fmla="*/ 4206712 h 4287053"/>
                <a:gd name="connsiteX15" fmla="*/ 642737 w 3088349"/>
                <a:gd name="connsiteY15" fmla="*/ 4287054 h 4287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349" h="4287053">
                  <a:moveTo>
                    <a:pt x="642737" y="4287054"/>
                  </a:moveTo>
                  <a:lnTo>
                    <a:pt x="80342" y="4287054"/>
                  </a:lnTo>
                  <a:cubicBezTo>
                    <a:pt x="35351" y="4287054"/>
                    <a:pt x="0" y="4251703"/>
                    <a:pt x="0" y="4206712"/>
                  </a:cubicBezTo>
                  <a:lnTo>
                    <a:pt x="0" y="80342"/>
                  </a:lnTo>
                  <a:cubicBezTo>
                    <a:pt x="0" y="35351"/>
                    <a:pt x="35351" y="0"/>
                    <a:pt x="80342" y="0"/>
                  </a:cubicBezTo>
                  <a:lnTo>
                    <a:pt x="3008007" y="0"/>
                  </a:lnTo>
                  <a:cubicBezTo>
                    <a:pt x="3052999" y="0"/>
                    <a:pt x="3088350" y="35351"/>
                    <a:pt x="3088350" y="80342"/>
                  </a:cubicBezTo>
                  <a:lnTo>
                    <a:pt x="3088350" y="636309"/>
                  </a:lnTo>
                  <a:cubicBezTo>
                    <a:pt x="3088350" y="681301"/>
                    <a:pt x="3052999" y="716651"/>
                    <a:pt x="3008007" y="716651"/>
                  </a:cubicBezTo>
                  <a:cubicBezTo>
                    <a:pt x="2963016" y="716651"/>
                    <a:pt x="2927665" y="681301"/>
                    <a:pt x="2927665" y="636309"/>
                  </a:cubicBezTo>
                  <a:lnTo>
                    <a:pt x="2927665" y="157470"/>
                  </a:lnTo>
                  <a:lnTo>
                    <a:pt x="160684" y="157470"/>
                  </a:lnTo>
                  <a:lnTo>
                    <a:pt x="160684" y="4126369"/>
                  </a:lnTo>
                  <a:lnTo>
                    <a:pt x="642737" y="4126369"/>
                  </a:lnTo>
                  <a:cubicBezTo>
                    <a:pt x="687728" y="4126369"/>
                    <a:pt x="723079" y="4161720"/>
                    <a:pt x="723079" y="4206712"/>
                  </a:cubicBezTo>
                  <a:cubicBezTo>
                    <a:pt x="723079" y="4251703"/>
                    <a:pt x="681301" y="4287054"/>
                    <a:pt x="642737" y="428705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62" name="Freeform: Shape 61">
              <a:extLst>
                <a:ext uri="{FF2B5EF4-FFF2-40B4-BE49-F238E27FC236}">
                  <a16:creationId xmlns:a16="http://schemas.microsoft.com/office/drawing/2014/main" id="{240FCD93-78DF-7243-596E-1776B2985B4E}"/>
                </a:ext>
              </a:extLst>
            </p:cNvPr>
            <p:cNvSpPr/>
            <p:nvPr/>
          </p:nvSpPr>
          <p:spPr>
            <a:xfrm>
              <a:off x="4899647" y="3021450"/>
              <a:ext cx="119221" cy="119262"/>
            </a:xfrm>
            <a:custGeom>
              <a:avLst/>
              <a:gdLst>
                <a:gd name="connsiteX0" fmla="*/ 1169781 w 2340364"/>
                <a:gd name="connsiteY0" fmla="*/ 2341168 h 2341168"/>
                <a:gd name="connsiteX1" fmla="*/ 343864 w 2340364"/>
                <a:gd name="connsiteY1" fmla="*/ 2000518 h 2341168"/>
                <a:gd name="connsiteX2" fmla="*/ 0 w 2340364"/>
                <a:gd name="connsiteY2" fmla="*/ 1171388 h 2341168"/>
                <a:gd name="connsiteX3" fmla="*/ 343864 w 2340364"/>
                <a:gd name="connsiteY3" fmla="*/ 342257 h 2341168"/>
                <a:gd name="connsiteX4" fmla="*/ 1995697 w 2340364"/>
                <a:gd name="connsiteY4" fmla="*/ 342257 h 2341168"/>
                <a:gd name="connsiteX5" fmla="*/ 1995697 w 2340364"/>
                <a:gd name="connsiteY5" fmla="*/ 2000518 h 2341168"/>
                <a:gd name="connsiteX6" fmla="*/ 1169781 w 2340364"/>
                <a:gd name="connsiteY6" fmla="*/ 2341168 h 2341168"/>
                <a:gd name="connsiteX7" fmla="*/ 1169781 w 2340364"/>
                <a:gd name="connsiteY7" fmla="*/ 159077 h 2341168"/>
                <a:gd name="connsiteX8" fmla="*/ 453129 w 2340364"/>
                <a:gd name="connsiteY8" fmla="*/ 451523 h 2341168"/>
                <a:gd name="connsiteX9" fmla="*/ 453129 w 2340364"/>
                <a:gd name="connsiteY9" fmla="*/ 1888039 h 2341168"/>
                <a:gd name="connsiteX10" fmla="*/ 1169781 w 2340364"/>
                <a:gd name="connsiteY10" fmla="*/ 2186912 h 2341168"/>
                <a:gd name="connsiteX11" fmla="*/ 1889646 w 2340364"/>
                <a:gd name="connsiteY11" fmla="*/ 1888039 h 2341168"/>
                <a:gd name="connsiteX12" fmla="*/ 1889646 w 2340364"/>
                <a:gd name="connsiteY12" fmla="*/ 451523 h 2341168"/>
                <a:gd name="connsiteX13" fmla="*/ 1169781 w 2340364"/>
                <a:gd name="connsiteY13" fmla="*/ 159077 h 234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0364" h="2341168">
                  <a:moveTo>
                    <a:pt x="1169781" y="2341168"/>
                  </a:moveTo>
                  <a:cubicBezTo>
                    <a:pt x="858053" y="2341168"/>
                    <a:pt x="565608" y="2222262"/>
                    <a:pt x="343864" y="2000518"/>
                  </a:cubicBezTo>
                  <a:cubicBezTo>
                    <a:pt x="118906" y="1775560"/>
                    <a:pt x="0" y="1483115"/>
                    <a:pt x="0" y="1171388"/>
                  </a:cubicBezTo>
                  <a:cubicBezTo>
                    <a:pt x="0" y="859660"/>
                    <a:pt x="118906" y="564001"/>
                    <a:pt x="343864" y="342257"/>
                  </a:cubicBezTo>
                  <a:cubicBezTo>
                    <a:pt x="796993" y="-114086"/>
                    <a:pt x="1542568" y="-114086"/>
                    <a:pt x="1995697" y="342257"/>
                  </a:cubicBezTo>
                  <a:cubicBezTo>
                    <a:pt x="2455254" y="801814"/>
                    <a:pt x="2455254" y="1544175"/>
                    <a:pt x="1995697" y="2000518"/>
                  </a:cubicBezTo>
                  <a:cubicBezTo>
                    <a:pt x="1777167" y="2222262"/>
                    <a:pt x="1484722" y="2341168"/>
                    <a:pt x="1169781" y="2341168"/>
                  </a:cubicBezTo>
                  <a:close/>
                  <a:moveTo>
                    <a:pt x="1169781" y="159077"/>
                  </a:moveTo>
                  <a:cubicBezTo>
                    <a:pt x="912686" y="159077"/>
                    <a:pt x="655591" y="255488"/>
                    <a:pt x="453129" y="451523"/>
                  </a:cubicBezTo>
                  <a:cubicBezTo>
                    <a:pt x="57846" y="850019"/>
                    <a:pt x="57846" y="1492756"/>
                    <a:pt x="453129" y="1888039"/>
                  </a:cubicBezTo>
                  <a:cubicBezTo>
                    <a:pt x="645950" y="2080860"/>
                    <a:pt x="899831" y="2186912"/>
                    <a:pt x="1169781" y="2186912"/>
                  </a:cubicBezTo>
                  <a:cubicBezTo>
                    <a:pt x="1442944" y="2186912"/>
                    <a:pt x="1696825" y="2080860"/>
                    <a:pt x="1889646" y="1888039"/>
                  </a:cubicBezTo>
                  <a:cubicBezTo>
                    <a:pt x="2284929" y="1492756"/>
                    <a:pt x="2284929" y="850019"/>
                    <a:pt x="1889646" y="451523"/>
                  </a:cubicBezTo>
                  <a:cubicBezTo>
                    <a:pt x="1687184" y="255488"/>
                    <a:pt x="1430089" y="159077"/>
                    <a:pt x="1169781" y="159077"/>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63" name="Freeform: Shape 62">
              <a:extLst>
                <a:ext uri="{FF2B5EF4-FFF2-40B4-BE49-F238E27FC236}">
                  <a16:creationId xmlns:a16="http://schemas.microsoft.com/office/drawing/2014/main" id="{58A342EE-E497-601F-2522-38C0387425EF}"/>
                </a:ext>
              </a:extLst>
            </p:cNvPr>
            <p:cNvSpPr/>
            <p:nvPr/>
          </p:nvSpPr>
          <p:spPr>
            <a:xfrm>
              <a:off x="5000001" y="3121722"/>
              <a:ext cx="76452" cy="76780"/>
            </a:xfrm>
            <a:custGeom>
              <a:avLst/>
              <a:gdLst>
                <a:gd name="connsiteX0" fmla="*/ 1073370 w 1500789"/>
                <a:gd name="connsiteY0" fmla="*/ 1507217 h 1507217"/>
                <a:gd name="connsiteX1" fmla="*/ 935182 w 1500789"/>
                <a:gd name="connsiteY1" fmla="*/ 1449371 h 1507217"/>
                <a:gd name="connsiteX2" fmla="*/ 57846 w 1500789"/>
                <a:gd name="connsiteY2" fmla="*/ 568822 h 1507217"/>
                <a:gd name="connsiteX3" fmla="*/ 0 w 1500789"/>
                <a:gd name="connsiteY3" fmla="*/ 430634 h 1507217"/>
                <a:gd name="connsiteX4" fmla="*/ 57846 w 1500789"/>
                <a:gd name="connsiteY4" fmla="*/ 292445 h 1507217"/>
                <a:gd name="connsiteX5" fmla="*/ 292445 w 1500789"/>
                <a:gd name="connsiteY5" fmla="*/ 57846 h 1507217"/>
                <a:gd name="connsiteX6" fmla="*/ 565608 w 1500789"/>
                <a:gd name="connsiteY6" fmla="*/ 57846 h 1507217"/>
                <a:gd name="connsiteX7" fmla="*/ 1442944 w 1500789"/>
                <a:gd name="connsiteY7" fmla="*/ 935182 h 1507217"/>
                <a:gd name="connsiteX8" fmla="*/ 1442944 w 1500789"/>
                <a:gd name="connsiteY8" fmla="*/ 1208345 h 1507217"/>
                <a:gd name="connsiteX9" fmla="*/ 1205131 w 1500789"/>
                <a:gd name="connsiteY9" fmla="*/ 1442944 h 1507217"/>
                <a:gd name="connsiteX10" fmla="*/ 1073370 w 1500789"/>
                <a:gd name="connsiteY10" fmla="*/ 1507217 h 1507217"/>
                <a:gd name="connsiteX11" fmla="*/ 430634 w 1500789"/>
                <a:gd name="connsiteY11" fmla="*/ 160684 h 1507217"/>
                <a:gd name="connsiteX12" fmla="*/ 404924 w 1500789"/>
                <a:gd name="connsiteY12" fmla="*/ 170325 h 1507217"/>
                <a:gd name="connsiteX13" fmla="*/ 167112 w 1500789"/>
                <a:gd name="connsiteY13" fmla="*/ 404924 h 1507217"/>
                <a:gd name="connsiteX14" fmla="*/ 167112 w 1500789"/>
                <a:gd name="connsiteY14" fmla="*/ 459557 h 1507217"/>
                <a:gd name="connsiteX15" fmla="*/ 1047661 w 1500789"/>
                <a:gd name="connsiteY15" fmla="*/ 1336892 h 1507217"/>
                <a:gd name="connsiteX16" fmla="*/ 1099080 w 1500789"/>
                <a:gd name="connsiteY16" fmla="*/ 1336892 h 1507217"/>
                <a:gd name="connsiteX17" fmla="*/ 1336892 w 1500789"/>
                <a:gd name="connsiteY17" fmla="*/ 1099080 h 1507217"/>
                <a:gd name="connsiteX18" fmla="*/ 1336892 w 1500789"/>
                <a:gd name="connsiteY18" fmla="*/ 1047661 h 1507217"/>
                <a:gd name="connsiteX19" fmla="*/ 459557 w 1500789"/>
                <a:gd name="connsiteY19" fmla="*/ 170325 h 1507217"/>
                <a:gd name="connsiteX20" fmla="*/ 430634 w 1500789"/>
                <a:gd name="connsiteY20" fmla="*/ 160684 h 1507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00789" h="1507217">
                  <a:moveTo>
                    <a:pt x="1073370" y="1507217"/>
                  </a:moveTo>
                  <a:cubicBezTo>
                    <a:pt x="1018738" y="1507217"/>
                    <a:pt x="970532" y="1484722"/>
                    <a:pt x="935182" y="1449371"/>
                  </a:cubicBezTo>
                  <a:lnTo>
                    <a:pt x="57846" y="568822"/>
                  </a:lnTo>
                  <a:cubicBezTo>
                    <a:pt x="22496" y="533471"/>
                    <a:pt x="0" y="485266"/>
                    <a:pt x="0" y="430634"/>
                  </a:cubicBezTo>
                  <a:cubicBezTo>
                    <a:pt x="0" y="379215"/>
                    <a:pt x="22496" y="331009"/>
                    <a:pt x="57846" y="292445"/>
                  </a:cubicBezTo>
                  <a:lnTo>
                    <a:pt x="292445" y="57846"/>
                  </a:lnTo>
                  <a:cubicBezTo>
                    <a:pt x="369574" y="-19282"/>
                    <a:pt x="494907" y="-19282"/>
                    <a:pt x="565608" y="57846"/>
                  </a:cubicBezTo>
                  <a:lnTo>
                    <a:pt x="1442944" y="935182"/>
                  </a:lnTo>
                  <a:cubicBezTo>
                    <a:pt x="1520072" y="1012310"/>
                    <a:pt x="1520072" y="1137644"/>
                    <a:pt x="1442944" y="1208345"/>
                  </a:cubicBezTo>
                  <a:lnTo>
                    <a:pt x="1205131" y="1442944"/>
                  </a:lnTo>
                  <a:cubicBezTo>
                    <a:pt x="1176208" y="1487935"/>
                    <a:pt x="1128003" y="1507217"/>
                    <a:pt x="1073370" y="1507217"/>
                  </a:cubicBezTo>
                  <a:close/>
                  <a:moveTo>
                    <a:pt x="430634" y="160684"/>
                  </a:moveTo>
                  <a:cubicBezTo>
                    <a:pt x="420992" y="160684"/>
                    <a:pt x="414565" y="163898"/>
                    <a:pt x="404924" y="170325"/>
                  </a:cubicBezTo>
                  <a:lnTo>
                    <a:pt x="167112" y="404924"/>
                  </a:lnTo>
                  <a:cubicBezTo>
                    <a:pt x="154257" y="417779"/>
                    <a:pt x="154257" y="446702"/>
                    <a:pt x="167112" y="459557"/>
                  </a:cubicBezTo>
                  <a:lnTo>
                    <a:pt x="1047661" y="1336892"/>
                  </a:lnTo>
                  <a:cubicBezTo>
                    <a:pt x="1060515" y="1349747"/>
                    <a:pt x="1086225" y="1349747"/>
                    <a:pt x="1099080" y="1336892"/>
                  </a:cubicBezTo>
                  <a:lnTo>
                    <a:pt x="1336892" y="1099080"/>
                  </a:lnTo>
                  <a:cubicBezTo>
                    <a:pt x="1349747" y="1086225"/>
                    <a:pt x="1349747" y="1060516"/>
                    <a:pt x="1336892" y="1047661"/>
                  </a:cubicBezTo>
                  <a:lnTo>
                    <a:pt x="459557" y="170325"/>
                  </a:lnTo>
                  <a:cubicBezTo>
                    <a:pt x="449916" y="163898"/>
                    <a:pt x="440275" y="160684"/>
                    <a:pt x="430634" y="16068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64" name="Freeform: Shape 63">
              <a:extLst>
                <a:ext uri="{FF2B5EF4-FFF2-40B4-BE49-F238E27FC236}">
                  <a16:creationId xmlns:a16="http://schemas.microsoft.com/office/drawing/2014/main" id="{E0EA2EB1-4503-D8A3-44D0-DD448ACB40AB}"/>
                </a:ext>
              </a:extLst>
            </p:cNvPr>
            <p:cNvSpPr/>
            <p:nvPr/>
          </p:nvSpPr>
          <p:spPr>
            <a:xfrm>
              <a:off x="4994680" y="3116402"/>
              <a:ext cx="21282" cy="21200"/>
            </a:xfrm>
            <a:custGeom>
              <a:avLst/>
              <a:gdLst>
                <a:gd name="connsiteX0" fmla="*/ 335830 w 417778"/>
                <a:gd name="connsiteY0" fmla="*/ 416172 h 416171"/>
                <a:gd name="connsiteX1" fmla="*/ 281197 w 417778"/>
                <a:gd name="connsiteY1" fmla="*/ 393676 h 416171"/>
                <a:gd name="connsiteX2" fmla="*/ 24103 w 417778"/>
                <a:gd name="connsiteY2" fmla="*/ 136582 h 416171"/>
                <a:gd name="connsiteX3" fmla="*/ 24103 w 417778"/>
                <a:gd name="connsiteY3" fmla="*/ 24103 h 416171"/>
                <a:gd name="connsiteX4" fmla="*/ 133368 w 417778"/>
                <a:gd name="connsiteY4" fmla="*/ 24103 h 416171"/>
                <a:gd name="connsiteX5" fmla="*/ 393676 w 417778"/>
                <a:gd name="connsiteY5" fmla="*/ 281197 h 416171"/>
                <a:gd name="connsiteX6" fmla="*/ 393676 w 417778"/>
                <a:gd name="connsiteY6" fmla="*/ 393676 h 416171"/>
                <a:gd name="connsiteX7" fmla="*/ 335830 w 417778"/>
                <a:gd name="connsiteY7" fmla="*/ 416172 h 416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778" h="416171">
                  <a:moveTo>
                    <a:pt x="335830" y="416172"/>
                  </a:moveTo>
                  <a:cubicBezTo>
                    <a:pt x="316548" y="416172"/>
                    <a:pt x="294052" y="406531"/>
                    <a:pt x="281197" y="393676"/>
                  </a:cubicBezTo>
                  <a:lnTo>
                    <a:pt x="24103" y="136582"/>
                  </a:lnTo>
                  <a:cubicBezTo>
                    <a:pt x="-8034" y="104445"/>
                    <a:pt x="-8034" y="56239"/>
                    <a:pt x="24103" y="24103"/>
                  </a:cubicBezTo>
                  <a:cubicBezTo>
                    <a:pt x="53026" y="-8034"/>
                    <a:pt x="104445" y="-8034"/>
                    <a:pt x="133368" y="24103"/>
                  </a:cubicBezTo>
                  <a:lnTo>
                    <a:pt x="393676" y="281197"/>
                  </a:lnTo>
                  <a:cubicBezTo>
                    <a:pt x="425813" y="313334"/>
                    <a:pt x="425813" y="361539"/>
                    <a:pt x="393676" y="393676"/>
                  </a:cubicBezTo>
                  <a:cubicBezTo>
                    <a:pt x="371180" y="406531"/>
                    <a:pt x="351898" y="416172"/>
                    <a:pt x="335830" y="416172"/>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65" name="Freeform: Shape 64">
              <a:extLst>
                <a:ext uri="{FF2B5EF4-FFF2-40B4-BE49-F238E27FC236}">
                  <a16:creationId xmlns:a16="http://schemas.microsoft.com/office/drawing/2014/main" id="{59A29047-7D8E-C05A-EC9B-39F81F5B1978}"/>
                </a:ext>
              </a:extLst>
            </p:cNvPr>
            <p:cNvSpPr/>
            <p:nvPr/>
          </p:nvSpPr>
          <p:spPr>
            <a:xfrm>
              <a:off x="4849716" y="3152663"/>
              <a:ext cx="118853" cy="8022"/>
            </a:xfrm>
            <a:custGeom>
              <a:avLst/>
              <a:gdLst>
                <a:gd name="connsiteX0" fmla="*/ 2252792 w 2333133"/>
                <a:gd name="connsiteY0" fmla="*/ 157470 h 157470"/>
                <a:gd name="connsiteX1" fmla="*/ 80342 w 2333133"/>
                <a:gd name="connsiteY1" fmla="*/ 157470 h 157470"/>
                <a:gd name="connsiteX2" fmla="*/ 0 w 2333133"/>
                <a:gd name="connsiteY2" fmla="*/ 77128 h 157470"/>
                <a:gd name="connsiteX3" fmla="*/ 80342 w 2333133"/>
                <a:gd name="connsiteY3" fmla="*/ 0 h 157470"/>
                <a:gd name="connsiteX4" fmla="*/ 2252792 w 2333133"/>
                <a:gd name="connsiteY4" fmla="*/ 0 h 157470"/>
                <a:gd name="connsiteX5" fmla="*/ 2333134 w 2333133"/>
                <a:gd name="connsiteY5" fmla="*/ 77128 h 157470"/>
                <a:gd name="connsiteX6" fmla="*/ 2252792 w 2333133"/>
                <a:gd name="connsiteY6" fmla="*/ 157470 h 15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3133" h="157470">
                  <a:moveTo>
                    <a:pt x="2252792" y="157470"/>
                  </a:moveTo>
                  <a:lnTo>
                    <a:pt x="80342" y="157470"/>
                  </a:lnTo>
                  <a:cubicBezTo>
                    <a:pt x="35351" y="157470"/>
                    <a:pt x="0" y="122120"/>
                    <a:pt x="0" y="77128"/>
                  </a:cubicBezTo>
                  <a:cubicBezTo>
                    <a:pt x="0" y="35351"/>
                    <a:pt x="35351" y="0"/>
                    <a:pt x="80342" y="0"/>
                  </a:cubicBezTo>
                  <a:lnTo>
                    <a:pt x="2252792" y="0"/>
                  </a:lnTo>
                  <a:cubicBezTo>
                    <a:pt x="2297784" y="0"/>
                    <a:pt x="2333134" y="35351"/>
                    <a:pt x="2333134" y="77128"/>
                  </a:cubicBezTo>
                  <a:cubicBezTo>
                    <a:pt x="2333134" y="122120"/>
                    <a:pt x="2297784" y="157470"/>
                    <a:pt x="2252792" y="157470"/>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66" name="Freeform: Shape 65">
              <a:extLst>
                <a:ext uri="{FF2B5EF4-FFF2-40B4-BE49-F238E27FC236}">
                  <a16:creationId xmlns:a16="http://schemas.microsoft.com/office/drawing/2014/main" id="{927A58F0-8A55-E1B9-7E5D-CE5E84E6D693}"/>
                </a:ext>
              </a:extLst>
            </p:cNvPr>
            <p:cNvSpPr/>
            <p:nvPr/>
          </p:nvSpPr>
          <p:spPr>
            <a:xfrm>
              <a:off x="4849716" y="3122377"/>
              <a:ext cx="45184" cy="8185"/>
            </a:xfrm>
            <a:custGeom>
              <a:avLst/>
              <a:gdLst>
                <a:gd name="connsiteX0" fmla="*/ 809848 w 886976"/>
                <a:gd name="connsiteY0" fmla="*/ 160684 h 160684"/>
                <a:gd name="connsiteX1" fmla="*/ 80342 w 886976"/>
                <a:gd name="connsiteY1" fmla="*/ 160684 h 160684"/>
                <a:gd name="connsiteX2" fmla="*/ 0 w 886976"/>
                <a:gd name="connsiteY2" fmla="*/ 80342 h 160684"/>
                <a:gd name="connsiteX3" fmla="*/ 80342 w 886976"/>
                <a:gd name="connsiteY3" fmla="*/ 0 h 160684"/>
                <a:gd name="connsiteX4" fmla="*/ 806634 w 886976"/>
                <a:gd name="connsiteY4" fmla="*/ 0 h 160684"/>
                <a:gd name="connsiteX5" fmla="*/ 886977 w 886976"/>
                <a:gd name="connsiteY5" fmla="*/ 80342 h 160684"/>
                <a:gd name="connsiteX6" fmla="*/ 809848 w 886976"/>
                <a:gd name="connsiteY6" fmla="*/ 160684 h 16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6976" h="160684">
                  <a:moveTo>
                    <a:pt x="809848" y="160684"/>
                  </a:moveTo>
                  <a:lnTo>
                    <a:pt x="80342" y="160684"/>
                  </a:lnTo>
                  <a:cubicBezTo>
                    <a:pt x="35351" y="160684"/>
                    <a:pt x="0" y="125334"/>
                    <a:pt x="0" y="80342"/>
                  </a:cubicBezTo>
                  <a:cubicBezTo>
                    <a:pt x="0" y="35351"/>
                    <a:pt x="35351" y="0"/>
                    <a:pt x="80342" y="0"/>
                  </a:cubicBezTo>
                  <a:lnTo>
                    <a:pt x="806634" y="0"/>
                  </a:lnTo>
                  <a:cubicBezTo>
                    <a:pt x="851626" y="0"/>
                    <a:pt x="886977" y="35351"/>
                    <a:pt x="886977" y="80342"/>
                  </a:cubicBezTo>
                  <a:cubicBezTo>
                    <a:pt x="886977" y="125334"/>
                    <a:pt x="851626" y="160684"/>
                    <a:pt x="809848" y="16068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67" name="Freeform: Shape 66">
              <a:extLst>
                <a:ext uri="{FF2B5EF4-FFF2-40B4-BE49-F238E27FC236}">
                  <a16:creationId xmlns:a16="http://schemas.microsoft.com/office/drawing/2014/main" id="{DEA4FBF3-06DD-9CDA-4D3C-5936AB6D0260}"/>
                </a:ext>
              </a:extLst>
            </p:cNvPr>
            <p:cNvSpPr/>
            <p:nvPr/>
          </p:nvSpPr>
          <p:spPr>
            <a:xfrm>
              <a:off x="4849716" y="3092255"/>
              <a:ext cx="45184" cy="8185"/>
            </a:xfrm>
            <a:custGeom>
              <a:avLst/>
              <a:gdLst>
                <a:gd name="connsiteX0" fmla="*/ 809848 w 886976"/>
                <a:gd name="connsiteY0" fmla="*/ 160684 h 160684"/>
                <a:gd name="connsiteX1" fmla="*/ 80342 w 886976"/>
                <a:gd name="connsiteY1" fmla="*/ 160684 h 160684"/>
                <a:gd name="connsiteX2" fmla="*/ 0 w 886976"/>
                <a:gd name="connsiteY2" fmla="*/ 80342 h 160684"/>
                <a:gd name="connsiteX3" fmla="*/ 80342 w 886976"/>
                <a:gd name="connsiteY3" fmla="*/ 0 h 160684"/>
                <a:gd name="connsiteX4" fmla="*/ 806634 w 886976"/>
                <a:gd name="connsiteY4" fmla="*/ 0 h 160684"/>
                <a:gd name="connsiteX5" fmla="*/ 886977 w 886976"/>
                <a:gd name="connsiteY5" fmla="*/ 80342 h 160684"/>
                <a:gd name="connsiteX6" fmla="*/ 809848 w 886976"/>
                <a:gd name="connsiteY6" fmla="*/ 160684 h 16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6976" h="160684">
                  <a:moveTo>
                    <a:pt x="809848" y="160684"/>
                  </a:moveTo>
                  <a:lnTo>
                    <a:pt x="80342" y="160684"/>
                  </a:lnTo>
                  <a:cubicBezTo>
                    <a:pt x="35351" y="160684"/>
                    <a:pt x="0" y="122120"/>
                    <a:pt x="0" y="80342"/>
                  </a:cubicBezTo>
                  <a:cubicBezTo>
                    <a:pt x="0" y="35351"/>
                    <a:pt x="35351" y="0"/>
                    <a:pt x="80342" y="0"/>
                  </a:cubicBezTo>
                  <a:lnTo>
                    <a:pt x="806634" y="0"/>
                  </a:lnTo>
                  <a:cubicBezTo>
                    <a:pt x="851626" y="0"/>
                    <a:pt x="886977" y="35351"/>
                    <a:pt x="886977" y="80342"/>
                  </a:cubicBezTo>
                  <a:cubicBezTo>
                    <a:pt x="886977" y="122120"/>
                    <a:pt x="851626" y="160684"/>
                    <a:pt x="809848" y="16068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68" name="Freeform: Shape 67">
              <a:extLst>
                <a:ext uri="{FF2B5EF4-FFF2-40B4-BE49-F238E27FC236}">
                  <a16:creationId xmlns:a16="http://schemas.microsoft.com/office/drawing/2014/main" id="{19BB1BBD-0151-A227-E0E3-EADC2CD9B339}"/>
                </a:ext>
              </a:extLst>
            </p:cNvPr>
            <p:cNvSpPr/>
            <p:nvPr/>
          </p:nvSpPr>
          <p:spPr>
            <a:xfrm>
              <a:off x="4849716" y="3061968"/>
              <a:ext cx="45184" cy="8185"/>
            </a:xfrm>
            <a:custGeom>
              <a:avLst/>
              <a:gdLst>
                <a:gd name="connsiteX0" fmla="*/ 809848 w 886976"/>
                <a:gd name="connsiteY0" fmla="*/ 160684 h 160684"/>
                <a:gd name="connsiteX1" fmla="*/ 80342 w 886976"/>
                <a:gd name="connsiteY1" fmla="*/ 160684 h 160684"/>
                <a:gd name="connsiteX2" fmla="*/ 0 w 886976"/>
                <a:gd name="connsiteY2" fmla="*/ 80342 h 160684"/>
                <a:gd name="connsiteX3" fmla="*/ 80342 w 886976"/>
                <a:gd name="connsiteY3" fmla="*/ 0 h 160684"/>
                <a:gd name="connsiteX4" fmla="*/ 806634 w 886976"/>
                <a:gd name="connsiteY4" fmla="*/ 0 h 160684"/>
                <a:gd name="connsiteX5" fmla="*/ 886977 w 886976"/>
                <a:gd name="connsiteY5" fmla="*/ 80342 h 160684"/>
                <a:gd name="connsiteX6" fmla="*/ 809848 w 886976"/>
                <a:gd name="connsiteY6" fmla="*/ 160684 h 16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6976" h="160684">
                  <a:moveTo>
                    <a:pt x="809848" y="160684"/>
                  </a:moveTo>
                  <a:lnTo>
                    <a:pt x="80342" y="160684"/>
                  </a:lnTo>
                  <a:cubicBezTo>
                    <a:pt x="35351" y="160684"/>
                    <a:pt x="0" y="125334"/>
                    <a:pt x="0" y="80342"/>
                  </a:cubicBezTo>
                  <a:cubicBezTo>
                    <a:pt x="0" y="35351"/>
                    <a:pt x="35351" y="0"/>
                    <a:pt x="80342" y="0"/>
                  </a:cubicBezTo>
                  <a:lnTo>
                    <a:pt x="806634" y="0"/>
                  </a:lnTo>
                  <a:cubicBezTo>
                    <a:pt x="851626" y="0"/>
                    <a:pt x="886977" y="35351"/>
                    <a:pt x="886977" y="80342"/>
                  </a:cubicBezTo>
                  <a:cubicBezTo>
                    <a:pt x="886977" y="125334"/>
                    <a:pt x="851626" y="160684"/>
                    <a:pt x="809848" y="16068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69" name="Freeform: Shape 68">
              <a:extLst>
                <a:ext uri="{FF2B5EF4-FFF2-40B4-BE49-F238E27FC236}">
                  <a16:creationId xmlns:a16="http://schemas.microsoft.com/office/drawing/2014/main" id="{65C6C555-E3A9-54E9-90D2-89FD43D8FEDF}"/>
                </a:ext>
              </a:extLst>
            </p:cNvPr>
            <p:cNvSpPr/>
            <p:nvPr/>
          </p:nvSpPr>
          <p:spPr>
            <a:xfrm>
              <a:off x="4849716" y="3031518"/>
              <a:ext cx="45184" cy="8185"/>
            </a:xfrm>
            <a:custGeom>
              <a:avLst/>
              <a:gdLst>
                <a:gd name="connsiteX0" fmla="*/ 809848 w 886976"/>
                <a:gd name="connsiteY0" fmla="*/ 160684 h 160684"/>
                <a:gd name="connsiteX1" fmla="*/ 80342 w 886976"/>
                <a:gd name="connsiteY1" fmla="*/ 160684 h 160684"/>
                <a:gd name="connsiteX2" fmla="*/ 0 w 886976"/>
                <a:gd name="connsiteY2" fmla="*/ 80342 h 160684"/>
                <a:gd name="connsiteX3" fmla="*/ 80342 w 886976"/>
                <a:gd name="connsiteY3" fmla="*/ 0 h 160684"/>
                <a:gd name="connsiteX4" fmla="*/ 806634 w 886976"/>
                <a:gd name="connsiteY4" fmla="*/ 0 h 160684"/>
                <a:gd name="connsiteX5" fmla="*/ 886977 w 886976"/>
                <a:gd name="connsiteY5" fmla="*/ 80342 h 160684"/>
                <a:gd name="connsiteX6" fmla="*/ 809848 w 886976"/>
                <a:gd name="connsiteY6" fmla="*/ 160684 h 16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6976" h="160684">
                  <a:moveTo>
                    <a:pt x="809848" y="160684"/>
                  </a:moveTo>
                  <a:lnTo>
                    <a:pt x="80342" y="160684"/>
                  </a:lnTo>
                  <a:cubicBezTo>
                    <a:pt x="35351" y="160684"/>
                    <a:pt x="0" y="125334"/>
                    <a:pt x="0" y="80342"/>
                  </a:cubicBezTo>
                  <a:cubicBezTo>
                    <a:pt x="0" y="38564"/>
                    <a:pt x="35351" y="0"/>
                    <a:pt x="80342" y="0"/>
                  </a:cubicBezTo>
                  <a:lnTo>
                    <a:pt x="806634" y="0"/>
                  </a:lnTo>
                  <a:cubicBezTo>
                    <a:pt x="851626" y="0"/>
                    <a:pt x="886977" y="38564"/>
                    <a:pt x="886977" y="80342"/>
                  </a:cubicBezTo>
                  <a:cubicBezTo>
                    <a:pt x="886977" y="125334"/>
                    <a:pt x="851626" y="160684"/>
                    <a:pt x="809848" y="16068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70" name="Freeform: Shape 69">
              <a:extLst>
                <a:ext uri="{FF2B5EF4-FFF2-40B4-BE49-F238E27FC236}">
                  <a16:creationId xmlns:a16="http://schemas.microsoft.com/office/drawing/2014/main" id="{B3A9D890-0667-7172-7E5D-4D84BFFAF969}"/>
                </a:ext>
              </a:extLst>
            </p:cNvPr>
            <p:cNvSpPr/>
            <p:nvPr/>
          </p:nvSpPr>
          <p:spPr>
            <a:xfrm>
              <a:off x="4849716" y="3000905"/>
              <a:ext cx="97407" cy="8185"/>
            </a:xfrm>
            <a:custGeom>
              <a:avLst/>
              <a:gdLst>
                <a:gd name="connsiteX0" fmla="*/ 1831799 w 1912141"/>
                <a:gd name="connsiteY0" fmla="*/ 160684 h 160684"/>
                <a:gd name="connsiteX1" fmla="*/ 80342 w 1912141"/>
                <a:gd name="connsiteY1" fmla="*/ 160684 h 160684"/>
                <a:gd name="connsiteX2" fmla="*/ 0 w 1912141"/>
                <a:gd name="connsiteY2" fmla="*/ 80342 h 160684"/>
                <a:gd name="connsiteX3" fmla="*/ 80342 w 1912141"/>
                <a:gd name="connsiteY3" fmla="*/ 0 h 160684"/>
                <a:gd name="connsiteX4" fmla="*/ 1831799 w 1912141"/>
                <a:gd name="connsiteY4" fmla="*/ 0 h 160684"/>
                <a:gd name="connsiteX5" fmla="*/ 1912141 w 1912141"/>
                <a:gd name="connsiteY5" fmla="*/ 80342 h 160684"/>
                <a:gd name="connsiteX6" fmla="*/ 1831799 w 1912141"/>
                <a:gd name="connsiteY6" fmla="*/ 160684 h 16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2141" h="160684">
                  <a:moveTo>
                    <a:pt x="1831799" y="160684"/>
                  </a:moveTo>
                  <a:lnTo>
                    <a:pt x="80342" y="160684"/>
                  </a:lnTo>
                  <a:cubicBezTo>
                    <a:pt x="35351" y="160684"/>
                    <a:pt x="0" y="125334"/>
                    <a:pt x="0" y="80342"/>
                  </a:cubicBezTo>
                  <a:cubicBezTo>
                    <a:pt x="0" y="35351"/>
                    <a:pt x="35351" y="0"/>
                    <a:pt x="80342" y="0"/>
                  </a:cubicBezTo>
                  <a:lnTo>
                    <a:pt x="1831799" y="0"/>
                  </a:lnTo>
                  <a:cubicBezTo>
                    <a:pt x="1876791" y="0"/>
                    <a:pt x="1912141" y="35351"/>
                    <a:pt x="1912141" y="80342"/>
                  </a:cubicBezTo>
                  <a:cubicBezTo>
                    <a:pt x="1912141" y="125334"/>
                    <a:pt x="1876791" y="160684"/>
                    <a:pt x="1831799" y="16068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71" name="Freeform: Shape 70">
              <a:extLst>
                <a:ext uri="{FF2B5EF4-FFF2-40B4-BE49-F238E27FC236}">
                  <a16:creationId xmlns:a16="http://schemas.microsoft.com/office/drawing/2014/main" id="{BE66BE2D-C38C-FFD4-6512-3697ED71A01D}"/>
                </a:ext>
              </a:extLst>
            </p:cNvPr>
            <p:cNvSpPr/>
            <p:nvPr/>
          </p:nvSpPr>
          <p:spPr>
            <a:xfrm>
              <a:off x="4917873" y="3056251"/>
              <a:ext cx="83050" cy="50247"/>
            </a:xfrm>
            <a:custGeom>
              <a:avLst/>
              <a:gdLst>
                <a:gd name="connsiteX0" fmla="*/ 436000 w 1630317"/>
                <a:gd name="connsiteY0" fmla="*/ 986364 h 986363"/>
                <a:gd name="connsiteX1" fmla="*/ 413504 w 1630317"/>
                <a:gd name="connsiteY1" fmla="*/ 983150 h 986363"/>
                <a:gd name="connsiteX2" fmla="*/ 403863 w 1630317"/>
                <a:gd name="connsiteY2" fmla="*/ 983150 h 986363"/>
                <a:gd name="connsiteX3" fmla="*/ 378154 w 1630317"/>
                <a:gd name="connsiteY3" fmla="*/ 976723 h 986363"/>
                <a:gd name="connsiteX4" fmla="*/ 355658 w 1630317"/>
                <a:gd name="connsiteY4" fmla="*/ 967082 h 986363"/>
                <a:gd name="connsiteX5" fmla="*/ 333162 w 1630317"/>
                <a:gd name="connsiteY5" fmla="*/ 954227 h 986363"/>
                <a:gd name="connsiteX6" fmla="*/ 333162 w 1630317"/>
                <a:gd name="connsiteY6" fmla="*/ 954227 h 986363"/>
                <a:gd name="connsiteX7" fmla="*/ 326735 w 1630317"/>
                <a:gd name="connsiteY7" fmla="*/ 951013 h 986363"/>
                <a:gd name="connsiteX8" fmla="*/ 304239 w 1630317"/>
                <a:gd name="connsiteY8" fmla="*/ 938159 h 986363"/>
                <a:gd name="connsiteX9" fmla="*/ 291384 w 1630317"/>
                <a:gd name="connsiteY9" fmla="*/ 928518 h 986363"/>
                <a:gd name="connsiteX10" fmla="*/ 288171 w 1630317"/>
                <a:gd name="connsiteY10" fmla="*/ 925304 h 986363"/>
                <a:gd name="connsiteX11" fmla="*/ 288171 w 1630317"/>
                <a:gd name="connsiteY11" fmla="*/ 925304 h 986363"/>
                <a:gd name="connsiteX12" fmla="*/ 288171 w 1630317"/>
                <a:gd name="connsiteY12" fmla="*/ 925304 h 986363"/>
                <a:gd name="connsiteX13" fmla="*/ 268888 w 1630317"/>
                <a:gd name="connsiteY13" fmla="*/ 915663 h 986363"/>
                <a:gd name="connsiteX14" fmla="*/ 256034 w 1630317"/>
                <a:gd name="connsiteY14" fmla="*/ 902808 h 986363"/>
                <a:gd name="connsiteX15" fmla="*/ 239965 w 1630317"/>
                <a:gd name="connsiteY15" fmla="*/ 873885 h 986363"/>
                <a:gd name="connsiteX16" fmla="*/ 27862 w 1630317"/>
                <a:gd name="connsiteY16" fmla="*/ 510739 h 986363"/>
                <a:gd name="connsiteX17" fmla="*/ 104991 w 1630317"/>
                <a:gd name="connsiteY17" fmla="*/ 221507 h 986363"/>
                <a:gd name="connsiteX18" fmla="*/ 108204 w 1630317"/>
                <a:gd name="connsiteY18" fmla="*/ 221507 h 986363"/>
                <a:gd name="connsiteX19" fmla="*/ 400649 w 1630317"/>
                <a:gd name="connsiteY19" fmla="*/ 298636 h 986363"/>
                <a:gd name="connsiteX20" fmla="*/ 509915 w 1630317"/>
                <a:gd name="connsiteY20" fmla="*/ 491457 h 986363"/>
                <a:gd name="connsiteX21" fmla="*/ 1313336 w 1630317"/>
                <a:gd name="connsiteY21" fmla="*/ 28686 h 986363"/>
                <a:gd name="connsiteX22" fmla="*/ 1602567 w 1630317"/>
                <a:gd name="connsiteY22" fmla="*/ 102601 h 986363"/>
                <a:gd name="connsiteX23" fmla="*/ 1522225 w 1630317"/>
                <a:gd name="connsiteY23" fmla="*/ 395046 h 986363"/>
                <a:gd name="connsiteX24" fmla="*/ 538838 w 1630317"/>
                <a:gd name="connsiteY24" fmla="*/ 954227 h 986363"/>
                <a:gd name="connsiteX25" fmla="*/ 516342 w 1630317"/>
                <a:gd name="connsiteY25" fmla="*/ 967082 h 986363"/>
                <a:gd name="connsiteX26" fmla="*/ 497060 w 1630317"/>
                <a:gd name="connsiteY26" fmla="*/ 976723 h 986363"/>
                <a:gd name="connsiteX27" fmla="*/ 487419 w 1630317"/>
                <a:gd name="connsiteY27" fmla="*/ 983150 h 986363"/>
                <a:gd name="connsiteX28" fmla="*/ 458496 w 1630317"/>
                <a:gd name="connsiteY28" fmla="*/ 986364 h 986363"/>
                <a:gd name="connsiteX29" fmla="*/ 452068 w 1630317"/>
                <a:gd name="connsiteY29" fmla="*/ 986364 h 986363"/>
                <a:gd name="connsiteX30" fmla="*/ 436000 w 1630317"/>
                <a:gd name="connsiteY30" fmla="*/ 986364 h 986363"/>
                <a:gd name="connsiteX31" fmla="*/ 416718 w 1630317"/>
                <a:gd name="connsiteY31" fmla="*/ 825680 h 986363"/>
                <a:gd name="connsiteX32" fmla="*/ 416718 w 1630317"/>
                <a:gd name="connsiteY32" fmla="*/ 825680 h 986363"/>
                <a:gd name="connsiteX33" fmla="*/ 426359 w 1630317"/>
                <a:gd name="connsiteY33" fmla="*/ 825680 h 986363"/>
                <a:gd name="connsiteX34" fmla="*/ 436000 w 1630317"/>
                <a:gd name="connsiteY34" fmla="*/ 825680 h 986363"/>
                <a:gd name="connsiteX35" fmla="*/ 439214 w 1630317"/>
                <a:gd name="connsiteY35" fmla="*/ 825680 h 986363"/>
                <a:gd name="connsiteX36" fmla="*/ 442427 w 1630317"/>
                <a:gd name="connsiteY36" fmla="*/ 825680 h 986363"/>
                <a:gd name="connsiteX37" fmla="*/ 452068 w 1630317"/>
                <a:gd name="connsiteY37" fmla="*/ 822466 h 986363"/>
                <a:gd name="connsiteX38" fmla="*/ 461709 w 1630317"/>
                <a:gd name="connsiteY38" fmla="*/ 816039 h 986363"/>
                <a:gd name="connsiteX39" fmla="*/ 471350 w 1630317"/>
                <a:gd name="connsiteY39" fmla="*/ 812825 h 986363"/>
                <a:gd name="connsiteX40" fmla="*/ 1441883 w 1630317"/>
                <a:gd name="connsiteY40" fmla="*/ 250430 h 986363"/>
                <a:gd name="connsiteX41" fmla="*/ 1464379 w 1630317"/>
                <a:gd name="connsiteY41" fmla="*/ 176516 h 986363"/>
                <a:gd name="connsiteX42" fmla="*/ 1387250 w 1630317"/>
                <a:gd name="connsiteY42" fmla="*/ 157234 h 986363"/>
                <a:gd name="connsiteX43" fmla="*/ 516342 w 1630317"/>
                <a:gd name="connsiteY43" fmla="*/ 661782 h 986363"/>
                <a:gd name="connsiteX44" fmla="*/ 407077 w 1630317"/>
                <a:gd name="connsiteY44" fmla="*/ 632859 h 986363"/>
                <a:gd name="connsiteX45" fmla="*/ 256034 w 1630317"/>
                <a:gd name="connsiteY45" fmla="*/ 375764 h 986363"/>
                <a:gd name="connsiteX46" fmla="*/ 182119 w 1630317"/>
                <a:gd name="connsiteY46" fmla="*/ 353268 h 986363"/>
                <a:gd name="connsiteX47" fmla="*/ 162837 w 1630317"/>
                <a:gd name="connsiteY47" fmla="*/ 430397 h 986363"/>
                <a:gd name="connsiteX48" fmla="*/ 381367 w 1630317"/>
                <a:gd name="connsiteY48" fmla="*/ 803184 h 986363"/>
                <a:gd name="connsiteX49" fmla="*/ 391008 w 1630317"/>
                <a:gd name="connsiteY49" fmla="*/ 812825 h 986363"/>
                <a:gd name="connsiteX50" fmla="*/ 394222 w 1630317"/>
                <a:gd name="connsiteY50" fmla="*/ 816039 h 986363"/>
                <a:gd name="connsiteX51" fmla="*/ 403863 w 1630317"/>
                <a:gd name="connsiteY51" fmla="*/ 825680 h 986363"/>
                <a:gd name="connsiteX52" fmla="*/ 407077 w 1630317"/>
                <a:gd name="connsiteY52" fmla="*/ 828893 h 986363"/>
                <a:gd name="connsiteX53" fmla="*/ 416718 w 1630317"/>
                <a:gd name="connsiteY53" fmla="*/ 835321 h 986363"/>
                <a:gd name="connsiteX54" fmla="*/ 416718 w 1630317"/>
                <a:gd name="connsiteY54" fmla="*/ 825680 h 98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630317" h="986363">
                  <a:moveTo>
                    <a:pt x="436000" y="986364"/>
                  </a:moveTo>
                  <a:cubicBezTo>
                    <a:pt x="426359" y="986364"/>
                    <a:pt x="416718" y="986364"/>
                    <a:pt x="413504" y="983150"/>
                  </a:cubicBezTo>
                  <a:lnTo>
                    <a:pt x="403863" y="983150"/>
                  </a:lnTo>
                  <a:cubicBezTo>
                    <a:pt x="394222" y="983150"/>
                    <a:pt x="384581" y="983150"/>
                    <a:pt x="378154" y="976723"/>
                  </a:cubicBezTo>
                  <a:cubicBezTo>
                    <a:pt x="368513" y="976723"/>
                    <a:pt x="362085" y="973509"/>
                    <a:pt x="355658" y="967082"/>
                  </a:cubicBezTo>
                  <a:cubicBezTo>
                    <a:pt x="346017" y="963868"/>
                    <a:pt x="336376" y="960654"/>
                    <a:pt x="333162" y="954227"/>
                  </a:cubicBezTo>
                  <a:cubicBezTo>
                    <a:pt x="333162" y="954227"/>
                    <a:pt x="333162" y="954227"/>
                    <a:pt x="333162" y="954227"/>
                  </a:cubicBezTo>
                  <a:cubicBezTo>
                    <a:pt x="333162" y="954227"/>
                    <a:pt x="326735" y="954227"/>
                    <a:pt x="326735" y="951013"/>
                  </a:cubicBezTo>
                  <a:cubicBezTo>
                    <a:pt x="320307" y="947800"/>
                    <a:pt x="313880" y="941372"/>
                    <a:pt x="304239" y="938159"/>
                  </a:cubicBezTo>
                  <a:cubicBezTo>
                    <a:pt x="301025" y="931731"/>
                    <a:pt x="297812" y="931731"/>
                    <a:pt x="291384" y="928518"/>
                  </a:cubicBezTo>
                  <a:lnTo>
                    <a:pt x="288171" y="925304"/>
                  </a:lnTo>
                  <a:cubicBezTo>
                    <a:pt x="288171" y="925304"/>
                    <a:pt x="288171" y="925304"/>
                    <a:pt x="288171" y="925304"/>
                  </a:cubicBezTo>
                  <a:cubicBezTo>
                    <a:pt x="288171" y="925304"/>
                    <a:pt x="288171" y="925304"/>
                    <a:pt x="288171" y="925304"/>
                  </a:cubicBezTo>
                  <a:lnTo>
                    <a:pt x="268888" y="915663"/>
                  </a:lnTo>
                  <a:cubicBezTo>
                    <a:pt x="265675" y="909235"/>
                    <a:pt x="262461" y="906022"/>
                    <a:pt x="256034" y="902808"/>
                  </a:cubicBezTo>
                  <a:cubicBezTo>
                    <a:pt x="246393" y="893167"/>
                    <a:pt x="243179" y="883526"/>
                    <a:pt x="239965" y="873885"/>
                  </a:cubicBezTo>
                  <a:lnTo>
                    <a:pt x="27862" y="510739"/>
                  </a:lnTo>
                  <a:cubicBezTo>
                    <a:pt x="-29984" y="407901"/>
                    <a:pt x="5366" y="282567"/>
                    <a:pt x="104991" y="221507"/>
                  </a:cubicBezTo>
                  <a:cubicBezTo>
                    <a:pt x="104991" y="221507"/>
                    <a:pt x="104991" y="221507"/>
                    <a:pt x="108204" y="221507"/>
                  </a:cubicBezTo>
                  <a:cubicBezTo>
                    <a:pt x="211042" y="160447"/>
                    <a:pt x="339589" y="202225"/>
                    <a:pt x="400649" y="298636"/>
                  </a:cubicBezTo>
                  <a:lnTo>
                    <a:pt x="509915" y="491457"/>
                  </a:lnTo>
                  <a:lnTo>
                    <a:pt x="1313336" y="28686"/>
                  </a:lnTo>
                  <a:cubicBezTo>
                    <a:pt x="1409746" y="-29160"/>
                    <a:pt x="1541507" y="2977"/>
                    <a:pt x="1602567" y="102601"/>
                  </a:cubicBezTo>
                  <a:cubicBezTo>
                    <a:pt x="1660413" y="205439"/>
                    <a:pt x="1625063" y="337200"/>
                    <a:pt x="1522225" y="395046"/>
                  </a:cubicBezTo>
                  <a:lnTo>
                    <a:pt x="538838" y="954227"/>
                  </a:lnTo>
                  <a:cubicBezTo>
                    <a:pt x="529197" y="960654"/>
                    <a:pt x="522769" y="963868"/>
                    <a:pt x="516342" y="967082"/>
                  </a:cubicBezTo>
                  <a:cubicBezTo>
                    <a:pt x="509915" y="973509"/>
                    <a:pt x="500274" y="973509"/>
                    <a:pt x="497060" y="976723"/>
                  </a:cubicBezTo>
                  <a:cubicBezTo>
                    <a:pt x="493846" y="976723"/>
                    <a:pt x="493846" y="983150"/>
                    <a:pt x="487419" y="983150"/>
                  </a:cubicBezTo>
                  <a:cubicBezTo>
                    <a:pt x="477778" y="986364"/>
                    <a:pt x="471350" y="986364"/>
                    <a:pt x="458496" y="986364"/>
                  </a:cubicBezTo>
                  <a:lnTo>
                    <a:pt x="452068" y="986364"/>
                  </a:lnTo>
                  <a:cubicBezTo>
                    <a:pt x="448855" y="986364"/>
                    <a:pt x="439214" y="986364"/>
                    <a:pt x="436000" y="986364"/>
                  </a:cubicBezTo>
                  <a:close/>
                  <a:moveTo>
                    <a:pt x="416718" y="825680"/>
                  </a:moveTo>
                  <a:lnTo>
                    <a:pt x="416718" y="825680"/>
                  </a:lnTo>
                  <a:cubicBezTo>
                    <a:pt x="419932" y="825680"/>
                    <a:pt x="426359" y="825680"/>
                    <a:pt x="426359" y="825680"/>
                  </a:cubicBezTo>
                  <a:cubicBezTo>
                    <a:pt x="429573" y="825680"/>
                    <a:pt x="429573" y="825680"/>
                    <a:pt x="436000" y="825680"/>
                  </a:cubicBezTo>
                  <a:lnTo>
                    <a:pt x="439214" y="825680"/>
                  </a:lnTo>
                  <a:cubicBezTo>
                    <a:pt x="439214" y="825680"/>
                    <a:pt x="439214" y="825680"/>
                    <a:pt x="442427" y="825680"/>
                  </a:cubicBezTo>
                  <a:cubicBezTo>
                    <a:pt x="448855" y="825680"/>
                    <a:pt x="448855" y="825680"/>
                    <a:pt x="452068" y="822466"/>
                  </a:cubicBezTo>
                  <a:cubicBezTo>
                    <a:pt x="458496" y="822466"/>
                    <a:pt x="458496" y="816039"/>
                    <a:pt x="461709" y="816039"/>
                  </a:cubicBezTo>
                  <a:cubicBezTo>
                    <a:pt x="461709" y="816039"/>
                    <a:pt x="464923" y="816039"/>
                    <a:pt x="471350" y="812825"/>
                  </a:cubicBezTo>
                  <a:lnTo>
                    <a:pt x="1441883" y="250430"/>
                  </a:lnTo>
                  <a:cubicBezTo>
                    <a:pt x="1467592" y="234362"/>
                    <a:pt x="1477233" y="202225"/>
                    <a:pt x="1464379" y="176516"/>
                  </a:cubicBezTo>
                  <a:cubicBezTo>
                    <a:pt x="1451524" y="147593"/>
                    <a:pt x="1416173" y="141165"/>
                    <a:pt x="1387250" y="157234"/>
                  </a:cubicBezTo>
                  <a:lnTo>
                    <a:pt x="516342" y="661782"/>
                  </a:lnTo>
                  <a:cubicBezTo>
                    <a:pt x="477778" y="684278"/>
                    <a:pt x="429573" y="671423"/>
                    <a:pt x="407077" y="632859"/>
                  </a:cubicBezTo>
                  <a:lnTo>
                    <a:pt x="256034" y="375764"/>
                  </a:lnTo>
                  <a:cubicBezTo>
                    <a:pt x="243179" y="350055"/>
                    <a:pt x="207828" y="340414"/>
                    <a:pt x="182119" y="353268"/>
                  </a:cubicBezTo>
                  <a:cubicBezTo>
                    <a:pt x="153196" y="372550"/>
                    <a:pt x="143555" y="401474"/>
                    <a:pt x="162837" y="430397"/>
                  </a:cubicBezTo>
                  <a:lnTo>
                    <a:pt x="381367" y="803184"/>
                  </a:lnTo>
                  <a:cubicBezTo>
                    <a:pt x="384581" y="809611"/>
                    <a:pt x="384581" y="809611"/>
                    <a:pt x="391008" y="812825"/>
                  </a:cubicBezTo>
                  <a:cubicBezTo>
                    <a:pt x="391008" y="812825"/>
                    <a:pt x="391008" y="812825"/>
                    <a:pt x="394222" y="816039"/>
                  </a:cubicBezTo>
                  <a:cubicBezTo>
                    <a:pt x="400649" y="816039"/>
                    <a:pt x="400649" y="822466"/>
                    <a:pt x="403863" y="825680"/>
                  </a:cubicBezTo>
                  <a:cubicBezTo>
                    <a:pt x="403863" y="825680"/>
                    <a:pt x="407077" y="825680"/>
                    <a:pt x="407077" y="828893"/>
                  </a:cubicBezTo>
                  <a:cubicBezTo>
                    <a:pt x="413504" y="828893"/>
                    <a:pt x="413504" y="835321"/>
                    <a:pt x="416718" y="835321"/>
                  </a:cubicBezTo>
                  <a:cubicBezTo>
                    <a:pt x="413504" y="825680"/>
                    <a:pt x="416718" y="825680"/>
                    <a:pt x="416718" y="825680"/>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grpSp>
      <p:sp>
        <p:nvSpPr>
          <p:cNvPr id="79" name="heading3">
            <a:extLst>
              <a:ext uri="{FF2B5EF4-FFF2-40B4-BE49-F238E27FC236}">
                <a16:creationId xmlns:a16="http://schemas.microsoft.com/office/drawing/2014/main" id="{3DE1C7FA-B9AE-58A3-3CF3-39572265A30F}"/>
              </a:ext>
            </a:extLst>
          </p:cNvPr>
          <p:cNvSpPr txBox="1"/>
          <p:nvPr/>
        </p:nvSpPr>
        <p:spPr>
          <a:xfrm>
            <a:off x="8750936" y="2798852"/>
            <a:ext cx="2888954" cy="369332"/>
          </a:xfrm>
          <a:prstGeom prst="rect">
            <a:avLst/>
          </a:prstGeom>
          <a:noFill/>
        </p:spPr>
        <p:txBody>
          <a:bodyPr wrap="square">
            <a:spAutoFit/>
          </a:bodyPr>
          <a:lstStyle/>
          <a:p>
            <a:r>
              <a:rPr lang="en-IN" sz="1800" b="1" dirty="0">
                <a:effectLst/>
                <a:latin typeface="Aptos" panose="020B0004020202020204" pitchFamily="34" charset="0"/>
                <a:ea typeface="Aptos" panose="020B0004020202020204" pitchFamily="34" charset="0"/>
                <a:cs typeface="Times New Roman" panose="02020603050405020304" pitchFamily="18" charset="0"/>
              </a:rPr>
              <a:t>Impact and Gameplay</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80" name="content3">
            <a:extLst>
              <a:ext uri="{FF2B5EF4-FFF2-40B4-BE49-F238E27FC236}">
                <a16:creationId xmlns:a16="http://schemas.microsoft.com/office/drawing/2014/main" id="{F207B359-81AB-EDA1-7592-2CB219414FC0}"/>
              </a:ext>
            </a:extLst>
          </p:cNvPr>
          <p:cNvSpPr txBox="1"/>
          <p:nvPr/>
        </p:nvSpPr>
        <p:spPr>
          <a:xfrm>
            <a:off x="8760169" y="3192144"/>
            <a:ext cx="2310007" cy="900246"/>
          </a:xfrm>
          <a:prstGeom prst="rect">
            <a:avLst/>
          </a:prstGeom>
          <a:noFill/>
        </p:spPr>
        <p:txBody>
          <a:bodyPr wrap="square">
            <a:spAutoFit/>
          </a:bodyPr>
          <a:lstStyle/>
          <a:p>
            <a:r>
              <a:rPr lang="en-US" sz="1050" kern="100" dirty="0">
                <a:effectLst/>
                <a:latin typeface="Aptos" panose="020B0004020202020204" pitchFamily="34" charset="0"/>
                <a:ea typeface="Aptos" panose="020B0004020202020204" pitchFamily="34" charset="0"/>
                <a:cs typeface="Times New Roman" panose="02020603050405020304" pitchFamily="18" charset="0"/>
              </a:rPr>
              <a:t>Vice City's open-world design and critically acclaimed gameplay set a new standard for sandbox games, offering players unprecedented freedom to explore, complete missions, and engage in various activities.</a:t>
            </a:r>
            <a:endParaRPr lang="en-US" sz="1050" b="0" i="0" dirty="0">
              <a:effectLst/>
              <a:latin typeface="Calibri" panose="020F0502020204030204" pitchFamily="34" charset="0"/>
              <a:ea typeface="Calibri" panose="020F0502020204030204" pitchFamily="34" charset="0"/>
              <a:cs typeface="Calibri" panose="020F0502020204030204" pitchFamily="34" charset="0"/>
            </a:endParaRPr>
          </a:p>
        </p:txBody>
      </p:sp>
      <p:grpSp>
        <p:nvGrpSpPr>
          <p:cNvPr id="110" name="Group 109">
            <a:extLst>
              <a:ext uri="{FF2B5EF4-FFF2-40B4-BE49-F238E27FC236}">
                <a16:creationId xmlns:a16="http://schemas.microsoft.com/office/drawing/2014/main" id="{B5B1C824-96E9-5C73-57D9-79C0922FE9DD}"/>
              </a:ext>
            </a:extLst>
          </p:cNvPr>
          <p:cNvGrpSpPr/>
          <p:nvPr/>
        </p:nvGrpSpPr>
        <p:grpSpPr>
          <a:xfrm>
            <a:off x="8319823" y="2929200"/>
            <a:ext cx="279451" cy="269302"/>
            <a:chOff x="8365260" y="2929200"/>
            <a:chExt cx="279451" cy="269302"/>
          </a:xfrm>
        </p:grpSpPr>
        <p:sp>
          <p:nvSpPr>
            <p:cNvPr id="83" name="Freeform: Shape 82">
              <a:extLst>
                <a:ext uri="{FF2B5EF4-FFF2-40B4-BE49-F238E27FC236}">
                  <a16:creationId xmlns:a16="http://schemas.microsoft.com/office/drawing/2014/main" id="{42F3FC69-3D87-4A52-C6D8-070298EB9F82}"/>
                </a:ext>
              </a:extLst>
            </p:cNvPr>
            <p:cNvSpPr/>
            <p:nvPr/>
          </p:nvSpPr>
          <p:spPr>
            <a:xfrm>
              <a:off x="8393909" y="2957522"/>
              <a:ext cx="184991" cy="230012"/>
            </a:xfrm>
            <a:custGeom>
              <a:avLst/>
              <a:gdLst>
                <a:gd name="connsiteX0" fmla="*/ 3547906 w 3631461"/>
                <a:gd name="connsiteY0" fmla="*/ 4515225 h 4515224"/>
                <a:gd name="connsiteX1" fmla="*/ 80342 w 3631461"/>
                <a:gd name="connsiteY1" fmla="*/ 4515225 h 4515224"/>
                <a:gd name="connsiteX2" fmla="*/ 0 w 3631461"/>
                <a:gd name="connsiteY2" fmla="*/ 4434883 h 4515224"/>
                <a:gd name="connsiteX3" fmla="*/ 0 w 3631461"/>
                <a:gd name="connsiteY3" fmla="*/ 80342 h 4515224"/>
                <a:gd name="connsiteX4" fmla="*/ 80342 w 3631461"/>
                <a:gd name="connsiteY4" fmla="*/ 0 h 4515224"/>
                <a:gd name="connsiteX5" fmla="*/ 2731631 w 3631461"/>
                <a:gd name="connsiteY5" fmla="*/ 0 h 4515224"/>
                <a:gd name="connsiteX6" fmla="*/ 2811973 w 3631461"/>
                <a:gd name="connsiteY6" fmla="*/ 80342 h 4515224"/>
                <a:gd name="connsiteX7" fmla="*/ 2731631 w 3631461"/>
                <a:gd name="connsiteY7" fmla="*/ 160684 h 4515224"/>
                <a:gd name="connsiteX8" fmla="*/ 154257 w 3631461"/>
                <a:gd name="connsiteY8" fmla="*/ 160684 h 4515224"/>
                <a:gd name="connsiteX9" fmla="*/ 154257 w 3631461"/>
                <a:gd name="connsiteY9" fmla="*/ 4364182 h 4515224"/>
                <a:gd name="connsiteX10" fmla="*/ 3470778 w 3631461"/>
                <a:gd name="connsiteY10" fmla="*/ 4364182 h 4515224"/>
                <a:gd name="connsiteX11" fmla="*/ 3470778 w 3631461"/>
                <a:gd name="connsiteY11" fmla="*/ 3753582 h 4515224"/>
                <a:gd name="connsiteX12" fmla="*/ 3551120 w 3631461"/>
                <a:gd name="connsiteY12" fmla="*/ 3673240 h 4515224"/>
                <a:gd name="connsiteX13" fmla="*/ 3631462 w 3631461"/>
                <a:gd name="connsiteY13" fmla="*/ 3753582 h 4515224"/>
                <a:gd name="connsiteX14" fmla="*/ 3631462 w 3631461"/>
                <a:gd name="connsiteY14" fmla="*/ 4441310 h 4515224"/>
                <a:gd name="connsiteX15" fmla="*/ 3547906 w 3631461"/>
                <a:gd name="connsiteY15" fmla="*/ 4515225 h 4515224"/>
                <a:gd name="connsiteX16" fmla="*/ 3547906 w 3631461"/>
                <a:gd name="connsiteY16" fmla="*/ 1924996 h 4515224"/>
                <a:gd name="connsiteX17" fmla="*/ 3467564 w 3631461"/>
                <a:gd name="connsiteY17" fmla="*/ 1844654 h 4515224"/>
                <a:gd name="connsiteX18" fmla="*/ 3467564 w 3631461"/>
                <a:gd name="connsiteY18" fmla="*/ 899831 h 4515224"/>
                <a:gd name="connsiteX19" fmla="*/ 3547906 w 3631461"/>
                <a:gd name="connsiteY19" fmla="*/ 822703 h 4515224"/>
                <a:gd name="connsiteX20" fmla="*/ 3625035 w 3631461"/>
                <a:gd name="connsiteY20" fmla="*/ 899831 h 4515224"/>
                <a:gd name="connsiteX21" fmla="*/ 3625035 w 3631461"/>
                <a:gd name="connsiteY21" fmla="*/ 1851082 h 4515224"/>
                <a:gd name="connsiteX22" fmla="*/ 3547906 w 3631461"/>
                <a:gd name="connsiteY22" fmla="*/ 1924996 h 4515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31461" h="4515224">
                  <a:moveTo>
                    <a:pt x="3547906" y="4515225"/>
                  </a:moveTo>
                  <a:lnTo>
                    <a:pt x="80342" y="4515225"/>
                  </a:lnTo>
                  <a:cubicBezTo>
                    <a:pt x="35351" y="4515225"/>
                    <a:pt x="0" y="4479875"/>
                    <a:pt x="0" y="4434883"/>
                  </a:cubicBezTo>
                  <a:lnTo>
                    <a:pt x="0" y="80342"/>
                  </a:lnTo>
                  <a:cubicBezTo>
                    <a:pt x="0" y="35351"/>
                    <a:pt x="35351" y="0"/>
                    <a:pt x="80342" y="0"/>
                  </a:cubicBezTo>
                  <a:lnTo>
                    <a:pt x="2731631" y="0"/>
                  </a:lnTo>
                  <a:cubicBezTo>
                    <a:pt x="2776622" y="0"/>
                    <a:pt x="2811973" y="35351"/>
                    <a:pt x="2811973" y="80342"/>
                  </a:cubicBezTo>
                  <a:cubicBezTo>
                    <a:pt x="2811973" y="125334"/>
                    <a:pt x="2776622" y="160684"/>
                    <a:pt x="2731631" y="160684"/>
                  </a:cubicBezTo>
                  <a:lnTo>
                    <a:pt x="154257" y="160684"/>
                  </a:lnTo>
                  <a:lnTo>
                    <a:pt x="154257" y="4364182"/>
                  </a:lnTo>
                  <a:lnTo>
                    <a:pt x="3470778" y="4364182"/>
                  </a:lnTo>
                  <a:lnTo>
                    <a:pt x="3470778" y="3753582"/>
                  </a:lnTo>
                  <a:cubicBezTo>
                    <a:pt x="3470778" y="3708591"/>
                    <a:pt x="3506128" y="3673240"/>
                    <a:pt x="3551120" y="3673240"/>
                  </a:cubicBezTo>
                  <a:cubicBezTo>
                    <a:pt x="3596111" y="3673240"/>
                    <a:pt x="3631462" y="3708591"/>
                    <a:pt x="3631462" y="3753582"/>
                  </a:cubicBezTo>
                  <a:lnTo>
                    <a:pt x="3631462" y="4441310"/>
                  </a:lnTo>
                  <a:cubicBezTo>
                    <a:pt x="3625035" y="4479875"/>
                    <a:pt x="3589684" y="4515225"/>
                    <a:pt x="3547906" y="4515225"/>
                  </a:cubicBezTo>
                  <a:close/>
                  <a:moveTo>
                    <a:pt x="3547906" y="1924996"/>
                  </a:moveTo>
                  <a:cubicBezTo>
                    <a:pt x="3502915" y="1924996"/>
                    <a:pt x="3467564" y="1889646"/>
                    <a:pt x="3467564" y="1844654"/>
                  </a:cubicBezTo>
                  <a:lnTo>
                    <a:pt x="3467564" y="899831"/>
                  </a:lnTo>
                  <a:cubicBezTo>
                    <a:pt x="3467564" y="858053"/>
                    <a:pt x="3502915" y="822703"/>
                    <a:pt x="3547906" y="822703"/>
                  </a:cubicBezTo>
                  <a:cubicBezTo>
                    <a:pt x="3589684" y="822703"/>
                    <a:pt x="3625035" y="858053"/>
                    <a:pt x="3625035" y="899831"/>
                  </a:cubicBezTo>
                  <a:lnTo>
                    <a:pt x="3625035" y="1851082"/>
                  </a:lnTo>
                  <a:cubicBezTo>
                    <a:pt x="3625035" y="1889646"/>
                    <a:pt x="3589684" y="1924996"/>
                    <a:pt x="3547906" y="1924996"/>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84" name="Freeform: Shape 83">
              <a:extLst>
                <a:ext uri="{FF2B5EF4-FFF2-40B4-BE49-F238E27FC236}">
                  <a16:creationId xmlns:a16="http://schemas.microsoft.com/office/drawing/2014/main" id="{0C94896E-5426-3579-476A-512CB45A1D0A}"/>
                </a:ext>
              </a:extLst>
            </p:cNvPr>
            <p:cNvSpPr/>
            <p:nvPr/>
          </p:nvSpPr>
          <p:spPr>
            <a:xfrm>
              <a:off x="8528969" y="2957720"/>
              <a:ext cx="49738" cy="49570"/>
            </a:xfrm>
            <a:custGeom>
              <a:avLst/>
              <a:gdLst>
                <a:gd name="connsiteX0" fmla="*/ 896618 w 976385"/>
                <a:gd name="connsiteY0" fmla="*/ 973076 h 973076"/>
                <a:gd name="connsiteX1" fmla="*/ 80342 w 976385"/>
                <a:gd name="connsiteY1" fmla="*/ 973076 h 973076"/>
                <a:gd name="connsiteX2" fmla="*/ 0 w 976385"/>
                <a:gd name="connsiteY2" fmla="*/ 892734 h 973076"/>
                <a:gd name="connsiteX3" fmla="*/ 0 w 976385"/>
                <a:gd name="connsiteY3" fmla="*/ 76459 h 973076"/>
                <a:gd name="connsiteX4" fmla="*/ 48205 w 976385"/>
                <a:gd name="connsiteY4" fmla="*/ 5758 h 973076"/>
                <a:gd name="connsiteX5" fmla="*/ 131761 w 976385"/>
                <a:gd name="connsiteY5" fmla="*/ 25040 h 973076"/>
                <a:gd name="connsiteX6" fmla="*/ 954464 w 976385"/>
                <a:gd name="connsiteY6" fmla="*/ 844529 h 973076"/>
                <a:gd name="connsiteX7" fmla="*/ 970532 w 976385"/>
                <a:gd name="connsiteY7" fmla="*/ 928085 h 973076"/>
                <a:gd name="connsiteX8" fmla="*/ 896618 w 976385"/>
                <a:gd name="connsiteY8" fmla="*/ 973076 h 973076"/>
                <a:gd name="connsiteX9" fmla="*/ 154257 w 976385"/>
                <a:gd name="connsiteY9" fmla="*/ 818820 h 973076"/>
                <a:gd name="connsiteX10" fmla="*/ 707010 w 976385"/>
                <a:gd name="connsiteY10" fmla="*/ 818820 h 973076"/>
                <a:gd name="connsiteX11" fmla="*/ 154257 w 976385"/>
                <a:gd name="connsiteY11" fmla="*/ 266066 h 973076"/>
                <a:gd name="connsiteX12" fmla="*/ 154257 w 976385"/>
                <a:gd name="connsiteY12" fmla="*/ 818820 h 973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5" h="973076">
                  <a:moveTo>
                    <a:pt x="896618" y="973076"/>
                  </a:moveTo>
                  <a:lnTo>
                    <a:pt x="80342" y="973076"/>
                  </a:lnTo>
                  <a:cubicBezTo>
                    <a:pt x="35351" y="973076"/>
                    <a:pt x="0" y="937726"/>
                    <a:pt x="0" y="892734"/>
                  </a:cubicBezTo>
                  <a:lnTo>
                    <a:pt x="0" y="76459"/>
                  </a:lnTo>
                  <a:cubicBezTo>
                    <a:pt x="0" y="47536"/>
                    <a:pt x="16068" y="18612"/>
                    <a:pt x="48205" y="5758"/>
                  </a:cubicBezTo>
                  <a:cubicBezTo>
                    <a:pt x="80342" y="-7097"/>
                    <a:pt x="109265" y="2544"/>
                    <a:pt x="131761" y="25040"/>
                  </a:cubicBezTo>
                  <a:lnTo>
                    <a:pt x="954464" y="844529"/>
                  </a:lnTo>
                  <a:cubicBezTo>
                    <a:pt x="973746" y="867025"/>
                    <a:pt x="983387" y="902375"/>
                    <a:pt x="970532" y="928085"/>
                  </a:cubicBezTo>
                  <a:cubicBezTo>
                    <a:pt x="957678" y="957008"/>
                    <a:pt x="931968" y="973076"/>
                    <a:pt x="896618" y="973076"/>
                  </a:cubicBezTo>
                  <a:close/>
                  <a:moveTo>
                    <a:pt x="154257" y="818820"/>
                  </a:moveTo>
                  <a:lnTo>
                    <a:pt x="707010" y="818820"/>
                  </a:lnTo>
                  <a:lnTo>
                    <a:pt x="154257" y="266066"/>
                  </a:lnTo>
                  <a:lnTo>
                    <a:pt x="154257" y="818820"/>
                  </a:ln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85" name="Freeform: Shape 84">
              <a:extLst>
                <a:ext uri="{FF2B5EF4-FFF2-40B4-BE49-F238E27FC236}">
                  <a16:creationId xmlns:a16="http://schemas.microsoft.com/office/drawing/2014/main" id="{13E428B0-1387-95BE-9943-9AB3967B0A00}"/>
                </a:ext>
              </a:extLst>
            </p:cNvPr>
            <p:cNvSpPr/>
            <p:nvPr/>
          </p:nvSpPr>
          <p:spPr>
            <a:xfrm>
              <a:off x="8365260" y="2929200"/>
              <a:ext cx="157324" cy="218388"/>
            </a:xfrm>
            <a:custGeom>
              <a:avLst/>
              <a:gdLst>
                <a:gd name="connsiteX0" fmla="*/ 642737 w 3088349"/>
                <a:gd name="connsiteY0" fmla="*/ 4287054 h 4287053"/>
                <a:gd name="connsiteX1" fmla="*/ 80342 w 3088349"/>
                <a:gd name="connsiteY1" fmla="*/ 4287054 h 4287053"/>
                <a:gd name="connsiteX2" fmla="*/ 0 w 3088349"/>
                <a:gd name="connsiteY2" fmla="*/ 4206712 h 4287053"/>
                <a:gd name="connsiteX3" fmla="*/ 0 w 3088349"/>
                <a:gd name="connsiteY3" fmla="*/ 80342 h 4287053"/>
                <a:gd name="connsiteX4" fmla="*/ 80342 w 3088349"/>
                <a:gd name="connsiteY4" fmla="*/ 0 h 4287053"/>
                <a:gd name="connsiteX5" fmla="*/ 3008007 w 3088349"/>
                <a:gd name="connsiteY5" fmla="*/ 0 h 4287053"/>
                <a:gd name="connsiteX6" fmla="*/ 3088350 w 3088349"/>
                <a:gd name="connsiteY6" fmla="*/ 80342 h 4287053"/>
                <a:gd name="connsiteX7" fmla="*/ 3088350 w 3088349"/>
                <a:gd name="connsiteY7" fmla="*/ 636309 h 4287053"/>
                <a:gd name="connsiteX8" fmla="*/ 3008007 w 3088349"/>
                <a:gd name="connsiteY8" fmla="*/ 716651 h 4287053"/>
                <a:gd name="connsiteX9" fmla="*/ 2927665 w 3088349"/>
                <a:gd name="connsiteY9" fmla="*/ 636309 h 4287053"/>
                <a:gd name="connsiteX10" fmla="*/ 2927665 w 3088349"/>
                <a:gd name="connsiteY10" fmla="*/ 157470 h 4287053"/>
                <a:gd name="connsiteX11" fmla="*/ 160684 w 3088349"/>
                <a:gd name="connsiteY11" fmla="*/ 157470 h 4287053"/>
                <a:gd name="connsiteX12" fmla="*/ 160684 w 3088349"/>
                <a:gd name="connsiteY12" fmla="*/ 4126369 h 4287053"/>
                <a:gd name="connsiteX13" fmla="*/ 642737 w 3088349"/>
                <a:gd name="connsiteY13" fmla="*/ 4126369 h 4287053"/>
                <a:gd name="connsiteX14" fmla="*/ 723079 w 3088349"/>
                <a:gd name="connsiteY14" fmla="*/ 4206712 h 4287053"/>
                <a:gd name="connsiteX15" fmla="*/ 642737 w 3088349"/>
                <a:gd name="connsiteY15" fmla="*/ 4287054 h 4287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349" h="4287053">
                  <a:moveTo>
                    <a:pt x="642737" y="4287054"/>
                  </a:moveTo>
                  <a:lnTo>
                    <a:pt x="80342" y="4287054"/>
                  </a:lnTo>
                  <a:cubicBezTo>
                    <a:pt x="35351" y="4287054"/>
                    <a:pt x="0" y="4251703"/>
                    <a:pt x="0" y="4206712"/>
                  </a:cubicBezTo>
                  <a:lnTo>
                    <a:pt x="0" y="80342"/>
                  </a:lnTo>
                  <a:cubicBezTo>
                    <a:pt x="0" y="35351"/>
                    <a:pt x="35351" y="0"/>
                    <a:pt x="80342" y="0"/>
                  </a:cubicBezTo>
                  <a:lnTo>
                    <a:pt x="3008007" y="0"/>
                  </a:lnTo>
                  <a:cubicBezTo>
                    <a:pt x="3052999" y="0"/>
                    <a:pt x="3088350" y="35351"/>
                    <a:pt x="3088350" y="80342"/>
                  </a:cubicBezTo>
                  <a:lnTo>
                    <a:pt x="3088350" y="636309"/>
                  </a:lnTo>
                  <a:cubicBezTo>
                    <a:pt x="3088350" y="681301"/>
                    <a:pt x="3052999" y="716651"/>
                    <a:pt x="3008007" y="716651"/>
                  </a:cubicBezTo>
                  <a:cubicBezTo>
                    <a:pt x="2963016" y="716651"/>
                    <a:pt x="2927665" y="681301"/>
                    <a:pt x="2927665" y="636309"/>
                  </a:cubicBezTo>
                  <a:lnTo>
                    <a:pt x="2927665" y="157470"/>
                  </a:lnTo>
                  <a:lnTo>
                    <a:pt x="160684" y="157470"/>
                  </a:lnTo>
                  <a:lnTo>
                    <a:pt x="160684" y="4126369"/>
                  </a:lnTo>
                  <a:lnTo>
                    <a:pt x="642737" y="4126369"/>
                  </a:lnTo>
                  <a:cubicBezTo>
                    <a:pt x="687728" y="4126369"/>
                    <a:pt x="723079" y="4161720"/>
                    <a:pt x="723079" y="4206712"/>
                  </a:cubicBezTo>
                  <a:cubicBezTo>
                    <a:pt x="723079" y="4251703"/>
                    <a:pt x="681301" y="4287054"/>
                    <a:pt x="642737" y="428705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86" name="Freeform: Shape 85">
              <a:extLst>
                <a:ext uri="{FF2B5EF4-FFF2-40B4-BE49-F238E27FC236}">
                  <a16:creationId xmlns:a16="http://schemas.microsoft.com/office/drawing/2014/main" id="{1BCA6552-F67E-0E16-3F1E-3157158B6963}"/>
                </a:ext>
              </a:extLst>
            </p:cNvPr>
            <p:cNvSpPr/>
            <p:nvPr/>
          </p:nvSpPr>
          <p:spPr>
            <a:xfrm>
              <a:off x="8467905" y="3021450"/>
              <a:ext cx="119221" cy="119262"/>
            </a:xfrm>
            <a:custGeom>
              <a:avLst/>
              <a:gdLst>
                <a:gd name="connsiteX0" fmla="*/ 1169781 w 2340364"/>
                <a:gd name="connsiteY0" fmla="*/ 2341168 h 2341168"/>
                <a:gd name="connsiteX1" fmla="*/ 343864 w 2340364"/>
                <a:gd name="connsiteY1" fmla="*/ 2000518 h 2341168"/>
                <a:gd name="connsiteX2" fmla="*/ 0 w 2340364"/>
                <a:gd name="connsiteY2" fmla="*/ 1171388 h 2341168"/>
                <a:gd name="connsiteX3" fmla="*/ 343864 w 2340364"/>
                <a:gd name="connsiteY3" fmla="*/ 342257 h 2341168"/>
                <a:gd name="connsiteX4" fmla="*/ 1995697 w 2340364"/>
                <a:gd name="connsiteY4" fmla="*/ 342257 h 2341168"/>
                <a:gd name="connsiteX5" fmla="*/ 1995697 w 2340364"/>
                <a:gd name="connsiteY5" fmla="*/ 2000518 h 2341168"/>
                <a:gd name="connsiteX6" fmla="*/ 1169781 w 2340364"/>
                <a:gd name="connsiteY6" fmla="*/ 2341168 h 2341168"/>
                <a:gd name="connsiteX7" fmla="*/ 1169781 w 2340364"/>
                <a:gd name="connsiteY7" fmla="*/ 159077 h 2341168"/>
                <a:gd name="connsiteX8" fmla="*/ 453129 w 2340364"/>
                <a:gd name="connsiteY8" fmla="*/ 451523 h 2341168"/>
                <a:gd name="connsiteX9" fmla="*/ 453129 w 2340364"/>
                <a:gd name="connsiteY9" fmla="*/ 1888039 h 2341168"/>
                <a:gd name="connsiteX10" fmla="*/ 1169781 w 2340364"/>
                <a:gd name="connsiteY10" fmla="*/ 2186912 h 2341168"/>
                <a:gd name="connsiteX11" fmla="*/ 1889646 w 2340364"/>
                <a:gd name="connsiteY11" fmla="*/ 1888039 h 2341168"/>
                <a:gd name="connsiteX12" fmla="*/ 1889646 w 2340364"/>
                <a:gd name="connsiteY12" fmla="*/ 451523 h 2341168"/>
                <a:gd name="connsiteX13" fmla="*/ 1169781 w 2340364"/>
                <a:gd name="connsiteY13" fmla="*/ 159077 h 234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0364" h="2341168">
                  <a:moveTo>
                    <a:pt x="1169781" y="2341168"/>
                  </a:moveTo>
                  <a:cubicBezTo>
                    <a:pt x="858053" y="2341168"/>
                    <a:pt x="565608" y="2222262"/>
                    <a:pt x="343864" y="2000518"/>
                  </a:cubicBezTo>
                  <a:cubicBezTo>
                    <a:pt x="118906" y="1775560"/>
                    <a:pt x="0" y="1483115"/>
                    <a:pt x="0" y="1171388"/>
                  </a:cubicBezTo>
                  <a:cubicBezTo>
                    <a:pt x="0" y="859660"/>
                    <a:pt x="118906" y="564001"/>
                    <a:pt x="343864" y="342257"/>
                  </a:cubicBezTo>
                  <a:cubicBezTo>
                    <a:pt x="796993" y="-114086"/>
                    <a:pt x="1542568" y="-114086"/>
                    <a:pt x="1995697" y="342257"/>
                  </a:cubicBezTo>
                  <a:cubicBezTo>
                    <a:pt x="2455254" y="801814"/>
                    <a:pt x="2455254" y="1544175"/>
                    <a:pt x="1995697" y="2000518"/>
                  </a:cubicBezTo>
                  <a:cubicBezTo>
                    <a:pt x="1777167" y="2222262"/>
                    <a:pt x="1484722" y="2341168"/>
                    <a:pt x="1169781" y="2341168"/>
                  </a:cubicBezTo>
                  <a:close/>
                  <a:moveTo>
                    <a:pt x="1169781" y="159077"/>
                  </a:moveTo>
                  <a:cubicBezTo>
                    <a:pt x="912686" y="159077"/>
                    <a:pt x="655591" y="255488"/>
                    <a:pt x="453129" y="451523"/>
                  </a:cubicBezTo>
                  <a:cubicBezTo>
                    <a:pt x="57846" y="850019"/>
                    <a:pt x="57846" y="1492756"/>
                    <a:pt x="453129" y="1888039"/>
                  </a:cubicBezTo>
                  <a:cubicBezTo>
                    <a:pt x="645950" y="2080860"/>
                    <a:pt x="899831" y="2186912"/>
                    <a:pt x="1169781" y="2186912"/>
                  </a:cubicBezTo>
                  <a:cubicBezTo>
                    <a:pt x="1442944" y="2186912"/>
                    <a:pt x="1696825" y="2080860"/>
                    <a:pt x="1889646" y="1888039"/>
                  </a:cubicBezTo>
                  <a:cubicBezTo>
                    <a:pt x="2284929" y="1492756"/>
                    <a:pt x="2284929" y="850019"/>
                    <a:pt x="1889646" y="451523"/>
                  </a:cubicBezTo>
                  <a:cubicBezTo>
                    <a:pt x="1687184" y="255488"/>
                    <a:pt x="1430089" y="159077"/>
                    <a:pt x="1169781" y="159077"/>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87" name="Freeform: Shape 86">
              <a:extLst>
                <a:ext uri="{FF2B5EF4-FFF2-40B4-BE49-F238E27FC236}">
                  <a16:creationId xmlns:a16="http://schemas.microsoft.com/office/drawing/2014/main" id="{41355066-7629-FE3F-A7A4-13FD5305E72D}"/>
                </a:ext>
              </a:extLst>
            </p:cNvPr>
            <p:cNvSpPr/>
            <p:nvPr/>
          </p:nvSpPr>
          <p:spPr>
            <a:xfrm>
              <a:off x="8568259" y="3121722"/>
              <a:ext cx="76452" cy="76780"/>
            </a:xfrm>
            <a:custGeom>
              <a:avLst/>
              <a:gdLst>
                <a:gd name="connsiteX0" fmla="*/ 1073370 w 1500789"/>
                <a:gd name="connsiteY0" fmla="*/ 1507217 h 1507217"/>
                <a:gd name="connsiteX1" fmla="*/ 935182 w 1500789"/>
                <a:gd name="connsiteY1" fmla="*/ 1449371 h 1507217"/>
                <a:gd name="connsiteX2" fmla="*/ 57846 w 1500789"/>
                <a:gd name="connsiteY2" fmla="*/ 568822 h 1507217"/>
                <a:gd name="connsiteX3" fmla="*/ 0 w 1500789"/>
                <a:gd name="connsiteY3" fmla="*/ 430634 h 1507217"/>
                <a:gd name="connsiteX4" fmla="*/ 57846 w 1500789"/>
                <a:gd name="connsiteY4" fmla="*/ 292445 h 1507217"/>
                <a:gd name="connsiteX5" fmla="*/ 292445 w 1500789"/>
                <a:gd name="connsiteY5" fmla="*/ 57846 h 1507217"/>
                <a:gd name="connsiteX6" fmla="*/ 565608 w 1500789"/>
                <a:gd name="connsiteY6" fmla="*/ 57846 h 1507217"/>
                <a:gd name="connsiteX7" fmla="*/ 1442944 w 1500789"/>
                <a:gd name="connsiteY7" fmla="*/ 935182 h 1507217"/>
                <a:gd name="connsiteX8" fmla="*/ 1442944 w 1500789"/>
                <a:gd name="connsiteY8" fmla="*/ 1208345 h 1507217"/>
                <a:gd name="connsiteX9" fmla="*/ 1205131 w 1500789"/>
                <a:gd name="connsiteY9" fmla="*/ 1442944 h 1507217"/>
                <a:gd name="connsiteX10" fmla="*/ 1073370 w 1500789"/>
                <a:gd name="connsiteY10" fmla="*/ 1507217 h 1507217"/>
                <a:gd name="connsiteX11" fmla="*/ 430634 w 1500789"/>
                <a:gd name="connsiteY11" fmla="*/ 160684 h 1507217"/>
                <a:gd name="connsiteX12" fmla="*/ 404924 w 1500789"/>
                <a:gd name="connsiteY12" fmla="*/ 170325 h 1507217"/>
                <a:gd name="connsiteX13" fmla="*/ 167112 w 1500789"/>
                <a:gd name="connsiteY13" fmla="*/ 404924 h 1507217"/>
                <a:gd name="connsiteX14" fmla="*/ 167112 w 1500789"/>
                <a:gd name="connsiteY14" fmla="*/ 459557 h 1507217"/>
                <a:gd name="connsiteX15" fmla="*/ 1047661 w 1500789"/>
                <a:gd name="connsiteY15" fmla="*/ 1336892 h 1507217"/>
                <a:gd name="connsiteX16" fmla="*/ 1099080 w 1500789"/>
                <a:gd name="connsiteY16" fmla="*/ 1336892 h 1507217"/>
                <a:gd name="connsiteX17" fmla="*/ 1336892 w 1500789"/>
                <a:gd name="connsiteY17" fmla="*/ 1099080 h 1507217"/>
                <a:gd name="connsiteX18" fmla="*/ 1336892 w 1500789"/>
                <a:gd name="connsiteY18" fmla="*/ 1047661 h 1507217"/>
                <a:gd name="connsiteX19" fmla="*/ 459557 w 1500789"/>
                <a:gd name="connsiteY19" fmla="*/ 170325 h 1507217"/>
                <a:gd name="connsiteX20" fmla="*/ 430634 w 1500789"/>
                <a:gd name="connsiteY20" fmla="*/ 160684 h 1507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00789" h="1507217">
                  <a:moveTo>
                    <a:pt x="1073370" y="1507217"/>
                  </a:moveTo>
                  <a:cubicBezTo>
                    <a:pt x="1018738" y="1507217"/>
                    <a:pt x="970532" y="1484722"/>
                    <a:pt x="935182" y="1449371"/>
                  </a:cubicBezTo>
                  <a:lnTo>
                    <a:pt x="57846" y="568822"/>
                  </a:lnTo>
                  <a:cubicBezTo>
                    <a:pt x="22496" y="533471"/>
                    <a:pt x="0" y="485266"/>
                    <a:pt x="0" y="430634"/>
                  </a:cubicBezTo>
                  <a:cubicBezTo>
                    <a:pt x="0" y="379215"/>
                    <a:pt x="22496" y="331009"/>
                    <a:pt x="57846" y="292445"/>
                  </a:cubicBezTo>
                  <a:lnTo>
                    <a:pt x="292445" y="57846"/>
                  </a:lnTo>
                  <a:cubicBezTo>
                    <a:pt x="369574" y="-19282"/>
                    <a:pt x="494907" y="-19282"/>
                    <a:pt x="565608" y="57846"/>
                  </a:cubicBezTo>
                  <a:lnTo>
                    <a:pt x="1442944" y="935182"/>
                  </a:lnTo>
                  <a:cubicBezTo>
                    <a:pt x="1520072" y="1012310"/>
                    <a:pt x="1520072" y="1137644"/>
                    <a:pt x="1442944" y="1208345"/>
                  </a:cubicBezTo>
                  <a:lnTo>
                    <a:pt x="1205131" y="1442944"/>
                  </a:lnTo>
                  <a:cubicBezTo>
                    <a:pt x="1176208" y="1487935"/>
                    <a:pt x="1128003" y="1507217"/>
                    <a:pt x="1073370" y="1507217"/>
                  </a:cubicBezTo>
                  <a:close/>
                  <a:moveTo>
                    <a:pt x="430634" y="160684"/>
                  </a:moveTo>
                  <a:cubicBezTo>
                    <a:pt x="420992" y="160684"/>
                    <a:pt x="414565" y="163898"/>
                    <a:pt x="404924" y="170325"/>
                  </a:cubicBezTo>
                  <a:lnTo>
                    <a:pt x="167112" y="404924"/>
                  </a:lnTo>
                  <a:cubicBezTo>
                    <a:pt x="154257" y="417779"/>
                    <a:pt x="154257" y="446702"/>
                    <a:pt x="167112" y="459557"/>
                  </a:cubicBezTo>
                  <a:lnTo>
                    <a:pt x="1047661" y="1336892"/>
                  </a:lnTo>
                  <a:cubicBezTo>
                    <a:pt x="1060515" y="1349747"/>
                    <a:pt x="1086225" y="1349747"/>
                    <a:pt x="1099080" y="1336892"/>
                  </a:cubicBezTo>
                  <a:lnTo>
                    <a:pt x="1336892" y="1099080"/>
                  </a:lnTo>
                  <a:cubicBezTo>
                    <a:pt x="1349747" y="1086225"/>
                    <a:pt x="1349747" y="1060516"/>
                    <a:pt x="1336892" y="1047661"/>
                  </a:cubicBezTo>
                  <a:lnTo>
                    <a:pt x="459557" y="170325"/>
                  </a:lnTo>
                  <a:cubicBezTo>
                    <a:pt x="449916" y="163898"/>
                    <a:pt x="440275" y="160684"/>
                    <a:pt x="430634" y="16068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88" name="Freeform: Shape 87">
              <a:extLst>
                <a:ext uri="{FF2B5EF4-FFF2-40B4-BE49-F238E27FC236}">
                  <a16:creationId xmlns:a16="http://schemas.microsoft.com/office/drawing/2014/main" id="{428EEF02-B3E5-019B-85C1-F634B644D48A}"/>
                </a:ext>
              </a:extLst>
            </p:cNvPr>
            <p:cNvSpPr/>
            <p:nvPr/>
          </p:nvSpPr>
          <p:spPr>
            <a:xfrm>
              <a:off x="8562938" y="3116402"/>
              <a:ext cx="21282" cy="21200"/>
            </a:xfrm>
            <a:custGeom>
              <a:avLst/>
              <a:gdLst>
                <a:gd name="connsiteX0" fmla="*/ 335830 w 417778"/>
                <a:gd name="connsiteY0" fmla="*/ 416172 h 416171"/>
                <a:gd name="connsiteX1" fmla="*/ 281197 w 417778"/>
                <a:gd name="connsiteY1" fmla="*/ 393676 h 416171"/>
                <a:gd name="connsiteX2" fmla="*/ 24103 w 417778"/>
                <a:gd name="connsiteY2" fmla="*/ 136582 h 416171"/>
                <a:gd name="connsiteX3" fmla="*/ 24103 w 417778"/>
                <a:gd name="connsiteY3" fmla="*/ 24103 h 416171"/>
                <a:gd name="connsiteX4" fmla="*/ 133368 w 417778"/>
                <a:gd name="connsiteY4" fmla="*/ 24103 h 416171"/>
                <a:gd name="connsiteX5" fmla="*/ 393676 w 417778"/>
                <a:gd name="connsiteY5" fmla="*/ 281197 h 416171"/>
                <a:gd name="connsiteX6" fmla="*/ 393676 w 417778"/>
                <a:gd name="connsiteY6" fmla="*/ 393676 h 416171"/>
                <a:gd name="connsiteX7" fmla="*/ 335830 w 417778"/>
                <a:gd name="connsiteY7" fmla="*/ 416172 h 416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778" h="416171">
                  <a:moveTo>
                    <a:pt x="335830" y="416172"/>
                  </a:moveTo>
                  <a:cubicBezTo>
                    <a:pt x="316548" y="416172"/>
                    <a:pt x="294052" y="406531"/>
                    <a:pt x="281197" y="393676"/>
                  </a:cubicBezTo>
                  <a:lnTo>
                    <a:pt x="24103" y="136582"/>
                  </a:lnTo>
                  <a:cubicBezTo>
                    <a:pt x="-8034" y="104445"/>
                    <a:pt x="-8034" y="56239"/>
                    <a:pt x="24103" y="24103"/>
                  </a:cubicBezTo>
                  <a:cubicBezTo>
                    <a:pt x="53026" y="-8034"/>
                    <a:pt x="104445" y="-8034"/>
                    <a:pt x="133368" y="24103"/>
                  </a:cubicBezTo>
                  <a:lnTo>
                    <a:pt x="393676" y="281197"/>
                  </a:lnTo>
                  <a:cubicBezTo>
                    <a:pt x="425813" y="313334"/>
                    <a:pt x="425813" y="361539"/>
                    <a:pt x="393676" y="393676"/>
                  </a:cubicBezTo>
                  <a:cubicBezTo>
                    <a:pt x="371180" y="406531"/>
                    <a:pt x="351898" y="416172"/>
                    <a:pt x="335830" y="416172"/>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89" name="Freeform: Shape 88">
              <a:extLst>
                <a:ext uri="{FF2B5EF4-FFF2-40B4-BE49-F238E27FC236}">
                  <a16:creationId xmlns:a16="http://schemas.microsoft.com/office/drawing/2014/main" id="{2BD85ED2-F871-B7C7-006D-A70660B79E61}"/>
                </a:ext>
              </a:extLst>
            </p:cNvPr>
            <p:cNvSpPr/>
            <p:nvPr/>
          </p:nvSpPr>
          <p:spPr>
            <a:xfrm>
              <a:off x="8417974" y="3152663"/>
              <a:ext cx="118853" cy="8022"/>
            </a:xfrm>
            <a:custGeom>
              <a:avLst/>
              <a:gdLst>
                <a:gd name="connsiteX0" fmla="*/ 2252792 w 2333133"/>
                <a:gd name="connsiteY0" fmla="*/ 157470 h 157470"/>
                <a:gd name="connsiteX1" fmla="*/ 80342 w 2333133"/>
                <a:gd name="connsiteY1" fmla="*/ 157470 h 157470"/>
                <a:gd name="connsiteX2" fmla="*/ 0 w 2333133"/>
                <a:gd name="connsiteY2" fmla="*/ 77128 h 157470"/>
                <a:gd name="connsiteX3" fmla="*/ 80342 w 2333133"/>
                <a:gd name="connsiteY3" fmla="*/ 0 h 157470"/>
                <a:gd name="connsiteX4" fmla="*/ 2252792 w 2333133"/>
                <a:gd name="connsiteY4" fmla="*/ 0 h 157470"/>
                <a:gd name="connsiteX5" fmla="*/ 2333134 w 2333133"/>
                <a:gd name="connsiteY5" fmla="*/ 77128 h 157470"/>
                <a:gd name="connsiteX6" fmla="*/ 2252792 w 2333133"/>
                <a:gd name="connsiteY6" fmla="*/ 157470 h 15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3133" h="157470">
                  <a:moveTo>
                    <a:pt x="2252792" y="157470"/>
                  </a:moveTo>
                  <a:lnTo>
                    <a:pt x="80342" y="157470"/>
                  </a:lnTo>
                  <a:cubicBezTo>
                    <a:pt x="35351" y="157470"/>
                    <a:pt x="0" y="122120"/>
                    <a:pt x="0" y="77128"/>
                  </a:cubicBezTo>
                  <a:cubicBezTo>
                    <a:pt x="0" y="35351"/>
                    <a:pt x="35351" y="0"/>
                    <a:pt x="80342" y="0"/>
                  </a:cubicBezTo>
                  <a:lnTo>
                    <a:pt x="2252792" y="0"/>
                  </a:lnTo>
                  <a:cubicBezTo>
                    <a:pt x="2297784" y="0"/>
                    <a:pt x="2333134" y="35351"/>
                    <a:pt x="2333134" y="77128"/>
                  </a:cubicBezTo>
                  <a:cubicBezTo>
                    <a:pt x="2333134" y="122120"/>
                    <a:pt x="2297784" y="157470"/>
                    <a:pt x="2252792" y="157470"/>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90" name="Freeform: Shape 89">
              <a:extLst>
                <a:ext uri="{FF2B5EF4-FFF2-40B4-BE49-F238E27FC236}">
                  <a16:creationId xmlns:a16="http://schemas.microsoft.com/office/drawing/2014/main" id="{81453358-22E5-8AC9-C97F-06CB0EB2DBB1}"/>
                </a:ext>
              </a:extLst>
            </p:cNvPr>
            <p:cNvSpPr/>
            <p:nvPr/>
          </p:nvSpPr>
          <p:spPr>
            <a:xfrm>
              <a:off x="8417974" y="3122377"/>
              <a:ext cx="45184" cy="8185"/>
            </a:xfrm>
            <a:custGeom>
              <a:avLst/>
              <a:gdLst>
                <a:gd name="connsiteX0" fmla="*/ 809848 w 886976"/>
                <a:gd name="connsiteY0" fmla="*/ 160684 h 160684"/>
                <a:gd name="connsiteX1" fmla="*/ 80342 w 886976"/>
                <a:gd name="connsiteY1" fmla="*/ 160684 h 160684"/>
                <a:gd name="connsiteX2" fmla="*/ 0 w 886976"/>
                <a:gd name="connsiteY2" fmla="*/ 80342 h 160684"/>
                <a:gd name="connsiteX3" fmla="*/ 80342 w 886976"/>
                <a:gd name="connsiteY3" fmla="*/ 0 h 160684"/>
                <a:gd name="connsiteX4" fmla="*/ 806634 w 886976"/>
                <a:gd name="connsiteY4" fmla="*/ 0 h 160684"/>
                <a:gd name="connsiteX5" fmla="*/ 886977 w 886976"/>
                <a:gd name="connsiteY5" fmla="*/ 80342 h 160684"/>
                <a:gd name="connsiteX6" fmla="*/ 809848 w 886976"/>
                <a:gd name="connsiteY6" fmla="*/ 160684 h 16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6976" h="160684">
                  <a:moveTo>
                    <a:pt x="809848" y="160684"/>
                  </a:moveTo>
                  <a:lnTo>
                    <a:pt x="80342" y="160684"/>
                  </a:lnTo>
                  <a:cubicBezTo>
                    <a:pt x="35351" y="160684"/>
                    <a:pt x="0" y="125334"/>
                    <a:pt x="0" y="80342"/>
                  </a:cubicBezTo>
                  <a:cubicBezTo>
                    <a:pt x="0" y="35351"/>
                    <a:pt x="35351" y="0"/>
                    <a:pt x="80342" y="0"/>
                  </a:cubicBezTo>
                  <a:lnTo>
                    <a:pt x="806634" y="0"/>
                  </a:lnTo>
                  <a:cubicBezTo>
                    <a:pt x="851626" y="0"/>
                    <a:pt x="886977" y="35351"/>
                    <a:pt x="886977" y="80342"/>
                  </a:cubicBezTo>
                  <a:cubicBezTo>
                    <a:pt x="886977" y="125334"/>
                    <a:pt x="851626" y="160684"/>
                    <a:pt x="809848" y="16068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91" name="Freeform: Shape 90">
              <a:extLst>
                <a:ext uri="{FF2B5EF4-FFF2-40B4-BE49-F238E27FC236}">
                  <a16:creationId xmlns:a16="http://schemas.microsoft.com/office/drawing/2014/main" id="{42C681CF-7D13-F339-6146-160905BBB034}"/>
                </a:ext>
              </a:extLst>
            </p:cNvPr>
            <p:cNvSpPr/>
            <p:nvPr/>
          </p:nvSpPr>
          <p:spPr>
            <a:xfrm>
              <a:off x="8417974" y="3092255"/>
              <a:ext cx="45184" cy="8185"/>
            </a:xfrm>
            <a:custGeom>
              <a:avLst/>
              <a:gdLst>
                <a:gd name="connsiteX0" fmla="*/ 809848 w 886976"/>
                <a:gd name="connsiteY0" fmla="*/ 160684 h 160684"/>
                <a:gd name="connsiteX1" fmla="*/ 80342 w 886976"/>
                <a:gd name="connsiteY1" fmla="*/ 160684 h 160684"/>
                <a:gd name="connsiteX2" fmla="*/ 0 w 886976"/>
                <a:gd name="connsiteY2" fmla="*/ 80342 h 160684"/>
                <a:gd name="connsiteX3" fmla="*/ 80342 w 886976"/>
                <a:gd name="connsiteY3" fmla="*/ 0 h 160684"/>
                <a:gd name="connsiteX4" fmla="*/ 806634 w 886976"/>
                <a:gd name="connsiteY4" fmla="*/ 0 h 160684"/>
                <a:gd name="connsiteX5" fmla="*/ 886977 w 886976"/>
                <a:gd name="connsiteY5" fmla="*/ 80342 h 160684"/>
                <a:gd name="connsiteX6" fmla="*/ 809848 w 886976"/>
                <a:gd name="connsiteY6" fmla="*/ 160684 h 16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6976" h="160684">
                  <a:moveTo>
                    <a:pt x="809848" y="160684"/>
                  </a:moveTo>
                  <a:lnTo>
                    <a:pt x="80342" y="160684"/>
                  </a:lnTo>
                  <a:cubicBezTo>
                    <a:pt x="35351" y="160684"/>
                    <a:pt x="0" y="122120"/>
                    <a:pt x="0" y="80342"/>
                  </a:cubicBezTo>
                  <a:cubicBezTo>
                    <a:pt x="0" y="35351"/>
                    <a:pt x="35351" y="0"/>
                    <a:pt x="80342" y="0"/>
                  </a:cubicBezTo>
                  <a:lnTo>
                    <a:pt x="806634" y="0"/>
                  </a:lnTo>
                  <a:cubicBezTo>
                    <a:pt x="851626" y="0"/>
                    <a:pt x="886977" y="35351"/>
                    <a:pt x="886977" y="80342"/>
                  </a:cubicBezTo>
                  <a:cubicBezTo>
                    <a:pt x="886977" y="122120"/>
                    <a:pt x="851626" y="160684"/>
                    <a:pt x="809848" y="16068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92" name="Freeform: Shape 91">
              <a:extLst>
                <a:ext uri="{FF2B5EF4-FFF2-40B4-BE49-F238E27FC236}">
                  <a16:creationId xmlns:a16="http://schemas.microsoft.com/office/drawing/2014/main" id="{CB43D27E-9E6D-6089-E1E8-B3D56030B22E}"/>
                </a:ext>
              </a:extLst>
            </p:cNvPr>
            <p:cNvSpPr/>
            <p:nvPr/>
          </p:nvSpPr>
          <p:spPr>
            <a:xfrm>
              <a:off x="8417974" y="3061968"/>
              <a:ext cx="45184" cy="8185"/>
            </a:xfrm>
            <a:custGeom>
              <a:avLst/>
              <a:gdLst>
                <a:gd name="connsiteX0" fmla="*/ 809848 w 886976"/>
                <a:gd name="connsiteY0" fmla="*/ 160684 h 160684"/>
                <a:gd name="connsiteX1" fmla="*/ 80342 w 886976"/>
                <a:gd name="connsiteY1" fmla="*/ 160684 h 160684"/>
                <a:gd name="connsiteX2" fmla="*/ 0 w 886976"/>
                <a:gd name="connsiteY2" fmla="*/ 80342 h 160684"/>
                <a:gd name="connsiteX3" fmla="*/ 80342 w 886976"/>
                <a:gd name="connsiteY3" fmla="*/ 0 h 160684"/>
                <a:gd name="connsiteX4" fmla="*/ 806634 w 886976"/>
                <a:gd name="connsiteY4" fmla="*/ 0 h 160684"/>
                <a:gd name="connsiteX5" fmla="*/ 886977 w 886976"/>
                <a:gd name="connsiteY5" fmla="*/ 80342 h 160684"/>
                <a:gd name="connsiteX6" fmla="*/ 809848 w 886976"/>
                <a:gd name="connsiteY6" fmla="*/ 160684 h 16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6976" h="160684">
                  <a:moveTo>
                    <a:pt x="809848" y="160684"/>
                  </a:moveTo>
                  <a:lnTo>
                    <a:pt x="80342" y="160684"/>
                  </a:lnTo>
                  <a:cubicBezTo>
                    <a:pt x="35351" y="160684"/>
                    <a:pt x="0" y="125334"/>
                    <a:pt x="0" y="80342"/>
                  </a:cubicBezTo>
                  <a:cubicBezTo>
                    <a:pt x="0" y="35351"/>
                    <a:pt x="35351" y="0"/>
                    <a:pt x="80342" y="0"/>
                  </a:cubicBezTo>
                  <a:lnTo>
                    <a:pt x="806634" y="0"/>
                  </a:lnTo>
                  <a:cubicBezTo>
                    <a:pt x="851626" y="0"/>
                    <a:pt x="886977" y="35351"/>
                    <a:pt x="886977" y="80342"/>
                  </a:cubicBezTo>
                  <a:cubicBezTo>
                    <a:pt x="886977" y="125334"/>
                    <a:pt x="851626" y="160684"/>
                    <a:pt x="809848" y="16068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93" name="Freeform: Shape 92">
              <a:extLst>
                <a:ext uri="{FF2B5EF4-FFF2-40B4-BE49-F238E27FC236}">
                  <a16:creationId xmlns:a16="http://schemas.microsoft.com/office/drawing/2014/main" id="{F8ABCAA7-2141-8800-CD69-81B6295B76BC}"/>
                </a:ext>
              </a:extLst>
            </p:cNvPr>
            <p:cNvSpPr/>
            <p:nvPr/>
          </p:nvSpPr>
          <p:spPr>
            <a:xfrm>
              <a:off x="8417974" y="3031518"/>
              <a:ext cx="45184" cy="8185"/>
            </a:xfrm>
            <a:custGeom>
              <a:avLst/>
              <a:gdLst>
                <a:gd name="connsiteX0" fmla="*/ 809848 w 886976"/>
                <a:gd name="connsiteY0" fmla="*/ 160684 h 160684"/>
                <a:gd name="connsiteX1" fmla="*/ 80342 w 886976"/>
                <a:gd name="connsiteY1" fmla="*/ 160684 h 160684"/>
                <a:gd name="connsiteX2" fmla="*/ 0 w 886976"/>
                <a:gd name="connsiteY2" fmla="*/ 80342 h 160684"/>
                <a:gd name="connsiteX3" fmla="*/ 80342 w 886976"/>
                <a:gd name="connsiteY3" fmla="*/ 0 h 160684"/>
                <a:gd name="connsiteX4" fmla="*/ 806634 w 886976"/>
                <a:gd name="connsiteY4" fmla="*/ 0 h 160684"/>
                <a:gd name="connsiteX5" fmla="*/ 886977 w 886976"/>
                <a:gd name="connsiteY5" fmla="*/ 80342 h 160684"/>
                <a:gd name="connsiteX6" fmla="*/ 809848 w 886976"/>
                <a:gd name="connsiteY6" fmla="*/ 160684 h 16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6976" h="160684">
                  <a:moveTo>
                    <a:pt x="809848" y="160684"/>
                  </a:moveTo>
                  <a:lnTo>
                    <a:pt x="80342" y="160684"/>
                  </a:lnTo>
                  <a:cubicBezTo>
                    <a:pt x="35351" y="160684"/>
                    <a:pt x="0" y="125334"/>
                    <a:pt x="0" y="80342"/>
                  </a:cubicBezTo>
                  <a:cubicBezTo>
                    <a:pt x="0" y="38564"/>
                    <a:pt x="35351" y="0"/>
                    <a:pt x="80342" y="0"/>
                  </a:cubicBezTo>
                  <a:lnTo>
                    <a:pt x="806634" y="0"/>
                  </a:lnTo>
                  <a:cubicBezTo>
                    <a:pt x="851626" y="0"/>
                    <a:pt x="886977" y="38564"/>
                    <a:pt x="886977" y="80342"/>
                  </a:cubicBezTo>
                  <a:cubicBezTo>
                    <a:pt x="886977" y="125334"/>
                    <a:pt x="851626" y="160684"/>
                    <a:pt x="809848" y="16068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94" name="Freeform: Shape 93">
              <a:extLst>
                <a:ext uri="{FF2B5EF4-FFF2-40B4-BE49-F238E27FC236}">
                  <a16:creationId xmlns:a16="http://schemas.microsoft.com/office/drawing/2014/main" id="{5E781EA1-11A9-69E2-E176-E0834BFD7401}"/>
                </a:ext>
              </a:extLst>
            </p:cNvPr>
            <p:cNvSpPr/>
            <p:nvPr/>
          </p:nvSpPr>
          <p:spPr>
            <a:xfrm>
              <a:off x="8417974" y="3000905"/>
              <a:ext cx="97407" cy="8185"/>
            </a:xfrm>
            <a:custGeom>
              <a:avLst/>
              <a:gdLst>
                <a:gd name="connsiteX0" fmla="*/ 1831799 w 1912141"/>
                <a:gd name="connsiteY0" fmla="*/ 160684 h 160684"/>
                <a:gd name="connsiteX1" fmla="*/ 80342 w 1912141"/>
                <a:gd name="connsiteY1" fmla="*/ 160684 h 160684"/>
                <a:gd name="connsiteX2" fmla="*/ 0 w 1912141"/>
                <a:gd name="connsiteY2" fmla="*/ 80342 h 160684"/>
                <a:gd name="connsiteX3" fmla="*/ 80342 w 1912141"/>
                <a:gd name="connsiteY3" fmla="*/ 0 h 160684"/>
                <a:gd name="connsiteX4" fmla="*/ 1831799 w 1912141"/>
                <a:gd name="connsiteY4" fmla="*/ 0 h 160684"/>
                <a:gd name="connsiteX5" fmla="*/ 1912141 w 1912141"/>
                <a:gd name="connsiteY5" fmla="*/ 80342 h 160684"/>
                <a:gd name="connsiteX6" fmla="*/ 1831799 w 1912141"/>
                <a:gd name="connsiteY6" fmla="*/ 160684 h 16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2141" h="160684">
                  <a:moveTo>
                    <a:pt x="1831799" y="160684"/>
                  </a:moveTo>
                  <a:lnTo>
                    <a:pt x="80342" y="160684"/>
                  </a:lnTo>
                  <a:cubicBezTo>
                    <a:pt x="35351" y="160684"/>
                    <a:pt x="0" y="125334"/>
                    <a:pt x="0" y="80342"/>
                  </a:cubicBezTo>
                  <a:cubicBezTo>
                    <a:pt x="0" y="35351"/>
                    <a:pt x="35351" y="0"/>
                    <a:pt x="80342" y="0"/>
                  </a:cubicBezTo>
                  <a:lnTo>
                    <a:pt x="1831799" y="0"/>
                  </a:lnTo>
                  <a:cubicBezTo>
                    <a:pt x="1876791" y="0"/>
                    <a:pt x="1912141" y="35351"/>
                    <a:pt x="1912141" y="80342"/>
                  </a:cubicBezTo>
                  <a:cubicBezTo>
                    <a:pt x="1912141" y="125334"/>
                    <a:pt x="1876791" y="160684"/>
                    <a:pt x="1831799" y="16068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95" name="Freeform: Shape 94">
              <a:extLst>
                <a:ext uri="{FF2B5EF4-FFF2-40B4-BE49-F238E27FC236}">
                  <a16:creationId xmlns:a16="http://schemas.microsoft.com/office/drawing/2014/main" id="{02F08748-4156-B6DA-D6F4-C8A096A8F3D5}"/>
                </a:ext>
              </a:extLst>
            </p:cNvPr>
            <p:cNvSpPr/>
            <p:nvPr/>
          </p:nvSpPr>
          <p:spPr>
            <a:xfrm>
              <a:off x="8486131" y="3056251"/>
              <a:ext cx="83050" cy="50247"/>
            </a:xfrm>
            <a:custGeom>
              <a:avLst/>
              <a:gdLst>
                <a:gd name="connsiteX0" fmla="*/ 436000 w 1630317"/>
                <a:gd name="connsiteY0" fmla="*/ 986364 h 986363"/>
                <a:gd name="connsiteX1" fmla="*/ 413504 w 1630317"/>
                <a:gd name="connsiteY1" fmla="*/ 983150 h 986363"/>
                <a:gd name="connsiteX2" fmla="*/ 403863 w 1630317"/>
                <a:gd name="connsiteY2" fmla="*/ 983150 h 986363"/>
                <a:gd name="connsiteX3" fmla="*/ 378154 w 1630317"/>
                <a:gd name="connsiteY3" fmla="*/ 976723 h 986363"/>
                <a:gd name="connsiteX4" fmla="*/ 355658 w 1630317"/>
                <a:gd name="connsiteY4" fmla="*/ 967082 h 986363"/>
                <a:gd name="connsiteX5" fmla="*/ 333162 w 1630317"/>
                <a:gd name="connsiteY5" fmla="*/ 954227 h 986363"/>
                <a:gd name="connsiteX6" fmla="*/ 333162 w 1630317"/>
                <a:gd name="connsiteY6" fmla="*/ 954227 h 986363"/>
                <a:gd name="connsiteX7" fmla="*/ 326735 w 1630317"/>
                <a:gd name="connsiteY7" fmla="*/ 951013 h 986363"/>
                <a:gd name="connsiteX8" fmla="*/ 304239 w 1630317"/>
                <a:gd name="connsiteY8" fmla="*/ 938159 h 986363"/>
                <a:gd name="connsiteX9" fmla="*/ 291384 w 1630317"/>
                <a:gd name="connsiteY9" fmla="*/ 928518 h 986363"/>
                <a:gd name="connsiteX10" fmla="*/ 288171 w 1630317"/>
                <a:gd name="connsiteY10" fmla="*/ 925304 h 986363"/>
                <a:gd name="connsiteX11" fmla="*/ 288171 w 1630317"/>
                <a:gd name="connsiteY11" fmla="*/ 925304 h 986363"/>
                <a:gd name="connsiteX12" fmla="*/ 288171 w 1630317"/>
                <a:gd name="connsiteY12" fmla="*/ 925304 h 986363"/>
                <a:gd name="connsiteX13" fmla="*/ 268888 w 1630317"/>
                <a:gd name="connsiteY13" fmla="*/ 915663 h 986363"/>
                <a:gd name="connsiteX14" fmla="*/ 256034 w 1630317"/>
                <a:gd name="connsiteY14" fmla="*/ 902808 h 986363"/>
                <a:gd name="connsiteX15" fmla="*/ 239965 w 1630317"/>
                <a:gd name="connsiteY15" fmla="*/ 873885 h 986363"/>
                <a:gd name="connsiteX16" fmla="*/ 27862 w 1630317"/>
                <a:gd name="connsiteY16" fmla="*/ 510739 h 986363"/>
                <a:gd name="connsiteX17" fmla="*/ 104991 w 1630317"/>
                <a:gd name="connsiteY17" fmla="*/ 221507 h 986363"/>
                <a:gd name="connsiteX18" fmla="*/ 108204 w 1630317"/>
                <a:gd name="connsiteY18" fmla="*/ 221507 h 986363"/>
                <a:gd name="connsiteX19" fmla="*/ 400649 w 1630317"/>
                <a:gd name="connsiteY19" fmla="*/ 298636 h 986363"/>
                <a:gd name="connsiteX20" fmla="*/ 509915 w 1630317"/>
                <a:gd name="connsiteY20" fmla="*/ 491457 h 986363"/>
                <a:gd name="connsiteX21" fmla="*/ 1313336 w 1630317"/>
                <a:gd name="connsiteY21" fmla="*/ 28686 h 986363"/>
                <a:gd name="connsiteX22" fmla="*/ 1602567 w 1630317"/>
                <a:gd name="connsiteY22" fmla="*/ 102601 h 986363"/>
                <a:gd name="connsiteX23" fmla="*/ 1522225 w 1630317"/>
                <a:gd name="connsiteY23" fmla="*/ 395046 h 986363"/>
                <a:gd name="connsiteX24" fmla="*/ 538838 w 1630317"/>
                <a:gd name="connsiteY24" fmla="*/ 954227 h 986363"/>
                <a:gd name="connsiteX25" fmla="*/ 516342 w 1630317"/>
                <a:gd name="connsiteY25" fmla="*/ 967082 h 986363"/>
                <a:gd name="connsiteX26" fmla="*/ 497060 w 1630317"/>
                <a:gd name="connsiteY26" fmla="*/ 976723 h 986363"/>
                <a:gd name="connsiteX27" fmla="*/ 487419 w 1630317"/>
                <a:gd name="connsiteY27" fmla="*/ 983150 h 986363"/>
                <a:gd name="connsiteX28" fmla="*/ 458496 w 1630317"/>
                <a:gd name="connsiteY28" fmla="*/ 986364 h 986363"/>
                <a:gd name="connsiteX29" fmla="*/ 452068 w 1630317"/>
                <a:gd name="connsiteY29" fmla="*/ 986364 h 986363"/>
                <a:gd name="connsiteX30" fmla="*/ 436000 w 1630317"/>
                <a:gd name="connsiteY30" fmla="*/ 986364 h 986363"/>
                <a:gd name="connsiteX31" fmla="*/ 416718 w 1630317"/>
                <a:gd name="connsiteY31" fmla="*/ 825680 h 986363"/>
                <a:gd name="connsiteX32" fmla="*/ 416718 w 1630317"/>
                <a:gd name="connsiteY32" fmla="*/ 825680 h 986363"/>
                <a:gd name="connsiteX33" fmla="*/ 426359 w 1630317"/>
                <a:gd name="connsiteY33" fmla="*/ 825680 h 986363"/>
                <a:gd name="connsiteX34" fmla="*/ 436000 w 1630317"/>
                <a:gd name="connsiteY34" fmla="*/ 825680 h 986363"/>
                <a:gd name="connsiteX35" fmla="*/ 439214 w 1630317"/>
                <a:gd name="connsiteY35" fmla="*/ 825680 h 986363"/>
                <a:gd name="connsiteX36" fmla="*/ 442427 w 1630317"/>
                <a:gd name="connsiteY36" fmla="*/ 825680 h 986363"/>
                <a:gd name="connsiteX37" fmla="*/ 452068 w 1630317"/>
                <a:gd name="connsiteY37" fmla="*/ 822466 h 986363"/>
                <a:gd name="connsiteX38" fmla="*/ 461709 w 1630317"/>
                <a:gd name="connsiteY38" fmla="*/ 816039 h 986363"/>
                <a:gd name="connsiteX39" fmla="*/ 471350 w 1630317"/>
                <a:gd name="connsiteY39" fmla="*/ 812825 h 986363"/>
                <a:gd name="connsiteX40" fmla="*/ 1441883 w 1630317"/>
                <a:gd name="connsiteY40" fmla="*/ 250430 h 986363"/>
                <a:gd name="connsiteX41" fmla="*/ 1464379 w 1630317"/>
                <a:gd name="connsiteY41" fmla="*/ 176516 h 986363"/>
                <a:gd name="connsiteX42" fmla="*/ 1387250 w 1630317"/>
                <a:gd name="connsiteY42" fmla="*/ 157234 h 986363"/>
                <a:gd name="connsiteX43" fmla="*/ 516342 w 1630317"/>
                <a:gd name="connsiteY43" fmla="*/ 661782 h 986363"/>
                <a:gd name="connsiteX44" fmla="*/ 407077 w 1630317"/>
                <a:gd name="connsiteY44" fmla="*/ 632859 h 986363"/>
                <a:gd name="connsiteX45" fmla="*/ 256034 w 1630317"/>
                <a:gd name="connsiteY45" fmla="*/ 375764 h 986363"/>
                <a:gd name="connsiteX46" fmla="*/ 182119 w 1630317"/>
                <a:gd name="connsiteY46" fmla="*/ 353268 h 986363"/>
                <a:gd name="connsiteX47" fmla="*/ 162837 w 1630317"/>
                <a:gd name="connsiteY47" fmla="*/ 430397 h 986363"/>
                <a:gd name="connsiteX48" fmla="*/ 381367 w 1630317"/>
                <a:gd name="connsiteY48" fmla="*/ 803184 h 986363"/>
                <a:gd name="connsiteX49" fmla="*/ 391008 w 1630317"/>
                <a:gd name="connsiteY49" fmla="*/ 812825 h 986363"/>
                <a:gd name="connsiteX50" fmla="*/ 394222 w 1630317"/>
                <a:gd name="connsiteY50" fmla="*/ 816039 h 986363"/>
                <a:gd name="connsiteX51" fmla="*/ 403863 w 1630317"/>
                <a:gd name="connsiteY51" fmla="*/ 825680 h 986363"/>
                <a:gd name="connsiteX52" fmla="*/ 407077 w 1630317"/>
                <a:gd name="connsiteY52" fmla="*/ 828893 h 986363"/>
                <a:gd name="connsiteX53" fmla="*/ 416718 w 1630317"/>
                <a:gd name="connsiteY53" fmla="*/ 835321 h 986363"/>
                <a:gd name="connsiteX54" fmla="*/ 416718 w 1630317"/>
                <a:gd name="connsiteY54" fmla="*/ 825680 h 98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630317" h="986363">
                  <a:moveTo>
                    <a:pt x="436000" y="986364"/>
                  </a:moveTo>
                  <a:cubicBezTo>
                    <a:pt x="426359" y="986364"/>
                    <a:pt x="416718" y="986364"/>
                    <a:pt x="413504" y="983150"/>
                  </a:cubicBezTo>
                  <a:lnTo>
                    <a:pt x="403863" y="983150"/>
                  </a:lnTo>
                  <a:cubicBezTo>
                    <a:pt x="394222" y="983150"/>
                    <a:pt x="384581" y="983150"/>
                    <a:pt x="378154" y="976723"/>
                  </a:cubicBezTo>
                  <a:cubicBezTo>
                    <a:pt x="368513" y="976723"/>
                    <a:pt x="362085" y="973509"/>
                    <a:pt x="355658" y="967082"/>
                  </a:cubicBezTo>
                  <a:cubicBezTo>
                    <a:pt x="346017" y="963868"/>
                    <a:pt x="336376" y="960654"/>
                    <a:pt x="333162" y="954227"/>
                  </a:cubicBezTo>
                  <a:cubicBezTo>
                    <a:pt x="333162" y="954227"/>
                    <a:pt x="333162" y="954227"/>
                    <a:pt x="333162" y="954227"/>
                  </a:cubicBezTo>
                  <a:cubicBezTo>
                    <a:pt x="333162" y="954227"/>
                    <a:pt x="326735" y="954227"/>
                    <a:pt x="326735" y="951013"/>
                  </a:cubicBezTo>
                  <a:cubicBezTo>
                    <a:pt x="320307" y="947800"/>
                    <a:pt x="313880" y="941372"/>
                    <a:pt x="304239" y="938159"/>
                  </a:cubicBezTo>
                  <a:cubicBezTo>
                    <a:pt x="301025" y="931731"/>
                    <a:pt x="297812" y="931731"/>
                    <a:pt x="291384" y="928518"/>
                  </a:cubicBezTo>
                  <a:lnTo>
                    <a:pt x="288171" y="925304"/>
                  </a:lnTo>
                  <a:cubicBezTo>
                    <a:pt x="288171" y="925304"/>
                    <a:pt x="288171" y="925304"/>
                    <a:pt x="288171" y="925304"/>
                  </a:cubicBezTo>
                  <a:cubicBezTo>
                    <a:pt x="288171" y="925304"/>
                    <a:pt x="288171" y="925304"/>
                    <a:pt x="288171" y="925304"/>
                  </a:cubicBezTo>
                  <a:lnTo>
                    <a:pt x="268888" y="915663"/>
                  </a:lnTo>
                  <a:cubicBezTo>
                    <a:pt x="265675" y="909235"/>
                    <a:pt x="262461" y="906022"/>
                    <a:pt x="256034" y="902808"/>
                  </a:cubicBezTo>
                  <a:cubicBezTo>
                    <a:pt x="246393" y="893167"/>
                    <a:pt x="243179" y="883526"/>
                    <a:pt x="239965" y="873885"/>
                  </a:cubicBezTo>
                  <a:lnTo>
                    <a:pt x="27862" y="510739"/>
                  </a:lnTo>
                  <a:cubicBezTo>
                    <a:pt x="-29984" y="407901"/>
                    <a:pt x="5366" y="282567"/>
                    <a:pt x="104991" y="221507"/>
                  </a:cubicBezTo>
                  <a:cubicBezTo>
                    <a:pt x="104991" y="221507"/>
                    <a:pt x="104991" y="221507"/>
                    <a:pt x="108204" y="221507"/>
                  </a:cubicBezTo>
                  <a:cubicBezTo>
                    <a:pt x="211042" y="160447"/>
                    <a:pt x="339589" y="202225"/>
                    <a:pt x="400649" y="298636"/>
                  </a:cubicBezTo>
                  <a:lnTo>
                    <a:pt x="509915" y="491457"/>
                  </a:lnTo>
                  <a:lnTo>
                    <a:pt x="1313336" y="28686"/>
                  </a:lnTo>
                  <a:cubicBezTo>
                    <a:pt x="1409746" y="-29160"/>
                    <a:pt x="1541507" y="2977"/>
                    <a:pt x="1602567" y="102601"/>
                  </a:cubicBezTo>
                  <a:cubicBezTo>
                    <a:pt x="1660413" y="205439"/>
                    <a:pt x="1625063" y="337200"/>
                    <a:pt x="1522225" y="395046"/>
                  </a:cubicBezTo>
                  <a:lnTo>
                    <a:pt x="538838" y="954227"/>
                  </a:lnTo>
                  <a:cubicBezTo>
                    <a:pt x="529197" y="960654"/>
                    <a:pt x="522769" y="963868"/>
                    <a:pt x="516342" y="967082"/>
                  </a:cubicBezTo>
                  <a:cubicBezTo>
                    <a:pt x="509915" y="973509"/>
                    <a:pt x="500274" y="973509"/>
                    <a:pt x="497060" y="976723"/>
                  </a:cubicBezTo>
                  <a:cubicBezTo>
                    <a:pt x="493846" y="976723"/>
                    <a:pt x="493846" y="983150"/>
                    <a:pt x="487419" y="983150"/>
                  </a:cubicBezTo>
                  <a:cubicBezTo>
                    <a:pt x="477778" y="986364"/>
                    <a:pt x="471350" y="986364"/>
                    <a:pt x="458496" y="986364"/>
                  </a:cubicBezTo>
                  <a:lnTo>
                    <a:pt x="452068" y="986364"/>
                  </a:lnTo>
                  <a:cubicBezTo>
                    <a:pt x="448855" y="986364"/>
                    <a:pt x="439214" y="986364"/>
                    <a:pt x="436000" y="986364"/>
                  </a:cubicBezTo>
                  <a:close/>
                  <a:moveTo>
                    <a:pt x="416718" y="825680"/>
                  </a:moveTo>
                  <a:lnTo>
                    <a:pt x="416718" y="825680"/>
                  </a:lnTo>
                  <a:cubicBezTo>
                    <a:pt x="419932" y="825680"/>
                    <a:pt x="426359" y="825680"/>
                    <a:pt x="426359" y="825680"/>
                  </a:cubicBezTo>
                  <a:cubicBezTo>
                    <a:pt x="429573" y="825680"/>
                    <a:pt x="429573" y="825680"/>
                    <a:pt x="436000" y="825680"/>
                  </a:cubicBezTo>
                  <a:lnTo>
                    <a:pt x="439214" y="825680"/>
                  </a:lnTo>
                  <a:cubicBezTo>
                    <a:pt x="439214" y="825680"/>
                    <a:pt x="439214" y="825680"/>
                    <a:pt x="442427" y="825680"/>
                  </a:cubicBezTo>
                  <a:cubicBezTo>
                    <a:pt x="448855" y="825680"/>
                    <a:pt x="448855" y="825680"/>
                    <a:pt x="452068" y="822466"/>
                  </a:cubicBezTo>
                  <a:cubicBezTo>
                    <a:pt x="458496" y="822466"/>
                    <a:pt x="458496" y="816039"/>
                    <a:pt x="461709" y="816039"/>
                  </a:cubicBezTo>
                  <a:cubicBezTo>
                    <a:pt x="461709" y="816039"/>
                    <a:pt x="464923" y="816039"/>
                    <a:pt x="471350" y="812825"/>
                  </a:cubicBezTo>
                  <a:lnTo>
                    <a:pt x="1441883" y="250430"/>
                  </a:lnTo>
                  <a:cubicBezTo>
                    <a:pt x="1467592" y="234362"/>
                    <a:pt x="1477233" y="202225"/>
                    <a:pt x="1464379" y="176516"/>
                  </a:cubicBezTo>
                  <a:cubicBezTo>
                    <a:pt x="1451524" y="147593"/>
                    <a:pt x="1416173" y="141165"/>
                    <a:pt x="1387250" y="157234"/>
                  </a:cubicBezTo>
                  <a:lnTo>
                    <a:pt x="516342" y="661782"/>
                  </a:lnTo>
                  <a:cubicBezTo>
                    <a:pt x="477778" y="684278"/>
                    <a:pt x="429573" y="671423"/>
                    <a:pt x="407077" y="632859"/>
                  </a:cubicBezTo>
                  <a:lnTo>
                    <a:pt x="256034" y="375764"/>
                  </a:lnTo>
                  <a:cubicBezTo>
                    <a:pt x="243179" y="350055"/>
                    <a:pt x="207828" y="340414"/>
                    <a:pt x="182119" y="353268"/>
                  </a:cubicBezTo>
                  <a:cubicBezTo>
                    <a:pt x="153196" y="372550"/>
                    <a:pt x="143555" y="401474"/>
                    <a:pt x="162837" y="430397"/>
                  </a:cubicBezTo>
                  <a:lnTo>
                    <a:pt x="381367" y="803184"/>
                  </a:lnTo>
                  <a:cubicBezTo>
                    <a:pt x="384581" y="809611"/>
                    <a:pt x="384581" y="809611"/>
                    <a:pt x="391008" y="812825"/>
                  </a:cubicBezTo>
                  <a:cubicBezTo>
                    <a:pt x="391008" y="812825"/>
                    <a:pt x="391008" y="812825"/>
                    <a:pt x="394222" y="816039"/>
                  </a:cubicBezTo>
                  <a:cubicBezTo>
                    <a:pt x="400649" y="816039"/>
                    <a:pt x="400649" y="822466"/>
                    <a:pt x="403863" y="825680"/>
                  </a:cubicBezTo>
                  <a:cubicBezTo>
                    <a:pt x="403863" y="825680"/>
                    <a:pt x="407077" y="825680"/>
                    <a:pt x="407077" y="828893"/>
                  </a:cubicBezTo>
                  <a:cubicBezTo>
                    <a:pt x="413504" y="828893"/>
                    <a:pt x="413504" y="835321"/>
                    <a:pt x="416718" y="835321"/>
                  </a:cubicBezTo>
                  <a:cubicBezTo>
                    <a:pt x="413504" y="825680"/>
                    <a:pt x="416718" y="825680"/>
                    <a:pt x="416718" y="825680"/>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grpSp>
      <p:sp>
        <p:nvSpPr>
          <p:cNvPr id="4" name="heading4">
            <a:extLst>
              <a:ext uri="{FF2B5EF4-FFF2-40B4-BE49-F238E27FC236}">
                <a16:creationId xmlns:a16="http://schemas.microsoft.com/office/drawing/2014/main" id="{7430E17E-5CDD-2235-9E55-13A203346858}"/>
              </a:ext>
            </a:extLst>
          </p:cNvPr>
          <p:cNvSpPr txBox="1"/>
          <p:nvPr/>
        </p:nvSpPr>
        <p:spPr>
          <a:xfrm>
            <a:off x="1338061" y="4781275"/>
            <a:ext cx="2888954" cy="646331"/>
          </a:xfrm>
          <a:prstGeom prst="rect">
            <a:avLst/>
          </a:prstGeom>
          <a:noFill/>
        </p:spPr>
        <p:txBody>
          <a:bodyPr wrap="square">
            <a:spAutoFit/>
          </a:bodyPr>
          <a:lstStyle/>
          <a:p>
            <a:r>
              <a:rPr lang="en-IN" sz="1800" b="1" dirty="0">
                <a:effectLst/>
                <a:latin typeface="Aptos" panose="020B0004020202020204" pitchFamily="34" charset="0"/>
                <a:ea typeface="Aptos" panose="020B0004020202020204" pitchFamily="34" charset="0"/>
                <a:cs typeface="Times New Roman" panose="02020603050405020304" pitchFamily="18" charset="0"/>
              </a:rPr>
              <a:t>Lasting Influence</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7" name="content4">
            <a:extLst>
              <a:ext uri="{FF2B5EF4-FFF2-40B4-BE49-F238E27FC236}">
                <a16:creationId xmlns:a16="http://schemas.microsoft.com/office/drawing/2014/main" id="{0ADE0A56-E8F6-A03C-C731-A08FF687086B}"/>
              </a:ext>
            </a:extLst>
          </p:cNvPr>
          <p:cNvSpPr txBox="1"/>
          <p:nvPr/>
        </p:nvSpPr>
        <p:spPr>
          <a:xfrm>
            <a:off x="1338061" y="5403155"/>
            <a:ext cx="2448317" cy="738664"/>
          </a:xfrm>
          <a:prstGeom prst="rect">
            <a:avLst/>
          </a:prstGeom>
          <a:noFill/>
        </p:spPr>
        <p:txBody>
          <a:bodyPr wrap="square">
            <a:spAutoFit/>
          </a:bodyPr>
          <a:lstStyle/>
          <a:p>
            <a:r>
              <a:rPr lang="en-US" sz="1050" kern="100" dirty="0">
                <a:effectLst/>
                <a:latin typeface="Aptos" panose="020B0004020202020204" pitchFamily="34" charset="0"/>
                <a:ea typeface="Aptos" panose="020B0004020202020204" pitchFamily="34" charset="0"/>
                <a:cs typeface="Times New Roman" panose="02020603050405020304" pitchFamily="18" charset="0"/>
              </a:rPr>
              <a:t>The game's influence on popular culture is undeniable, with references in music, film, and other games. Its impact on the gaming industry has been profound, paving the way for future open-world games.</a:t>
            </a:r>
            <a:endParaRPr lang="en-IN" sz="1050" dirty="0">
              <a:latin typeface="Calibri" panose="020F0502020204030204" pitchFamily="34" charset="0"/>
              <a:ea typeface="Calibri" panose="020F0502020204030204" pitchFamily="34" charset="0"/>
              <a:cs typeface="Calibri" panose="020F0502020204030204" pitchFamily="34" charset="0"/>
            </a:endParaRPr>
          </a:p>
        </p:txBody>
      </p:sp>
      <p:grpSp>
        <p:nvGrpSpPr>
          <p:cNvPr id="112" name="Group 111">
            <a:extLst>
              <a:ext uri="{FF2B5EF4-FFF2-40B4-BE49-F238E27FC236}">
                <a16:creationId xmlns:a16="http://schemas.microsoft.com/office/drawing/2014/main" id="{1DF8AF62-733C-8DC0-EF5A-AC58D936ACF5}"/>
              </a:ext>
            </a:extLst>
          </p:cNvPr>
          <p:cNvGrpSpPr/>
          <p:nvPr/>
        </p:nvGrpSpPr>
        <p:grpSpPr>
          <a:xfrm>
            <a:off x="898924" y="4911623"/>
            <a:ext cx="279451" cy="269302"/>
            <a:chOff x="934820" y="4911623"/>
            <a:chExt cx="279451" cy="269302"/>
          </a:xfrm>
        </p:grpSpPr>
        <p:sp>
          <p:nvSpPr>
            <p:cNvPr id="28" name="Freeform: Shape 27">
              <a:extLst>
                <a:ext uri="{FF2B5EF4-FFF2-40B4-BE49-F238E27FC236}">
                  <a16:creationId xmlns:a16="http://schemas.microsoft.com/office/drawing/2014/main" id="{B409C7C1-B578-F98B-E400-98458FCF5289}"/>
                </a:ext>
              </a:extLst>
            </p:cNvPr>
            <p:cNvSpPr/>
            <p:nvPr/>
          </p:nvSpPr>
          <p:spPr>
            <a:xfrm>
              <a:off x="963469" y="4939945"/>
              <a:ext cx="184991" cy="230012"/>
            </a:xfrm>
            <a:custGeom>
              <a:avLst/>
              <a:gdLst>
                <a:gd name="connsiteX0" fmla="*/ 3547906 w 3631461"/>
                <a:gd name="connsiteY0" fmla="*/ 4515225 h 4515224"/>
                <a:gd name="connsiteX1" fmla="*/ 80342 w 3631461"/>
                <a:gd name="connsiteY1" fmla="*/ 4515225 h 4515224"/>
                <a:gd name="connsiteX2" fmla="*/ 0 w 3631461"/>
                <a:gd name="connsiteY2" fmla="*/ 4434883 h 4515224"/>
                <a:gd name="connsiteX3" fmla="*/ 0 w 3631461"/>
                <a:gd name="connsiteY3" fmla="*/ 80342 h 4515224"/>
                <a:gd name="connsiteX4" fmla="*/ 80342 w 3631461"/>
                <a:gd name="connsiteY4" fmla="*/ 0 h 4515224"/>
                <a:gd name="connsiteX5" fmla="*/ 2731631 w 3631461"/>
                <a:gd name="connsiteY5" fmla="*/ 0 h 4515224"/>
                <a:gd name="connsiteX6" fmla="*/ 2811973 w 3631461"/>
                <a:gd name="connsiteY6" fmla="*/ 80342 h 4515224"/>
                <a:gd name="connsiteX7" fmla="*/ 2731631 w 3631461"/>
                <a:gd name="connsiteY7" fmla="*/ 160684 h 4515224"/>
                <a:gd name="connsiteX8" fmla="*/ 154257 w 3631461"/>
                <a:gd name="connsiteY8" fmla="*/ 160684 h 4515224"/>
                <a:gd name="connsiteX9" fmla="*/ 154257 w 3631461"/>
                <a:gd name="connsiteY9" fmla="*/ 4364182 h 4515224"/>
                <a:gd name="connsiteX10" fmla="*/ 3470778 w 3631461"/>
                <a:gd name="connsiteY10" fmla="*/ 4364182 h 4515224"/>
                <a:gd name="connsiteX11" fmla="*/ 3470778 w 3631461"/>
                <a:gd name="connsiteY11" fmla="*/ 3753582 h 4515224"/>
                <a:gd name="connsiteX12" fmla="*/ 3551120 w 3631461"/>
                <a:gd name="connsiteY12" fmla="*/ 3673240 h 4515224"/>
                <a:gd name="connsiteX13" fmla="*/ 3631462 w 3631461"/>
                <a:gd name="connsiteY13" fmla="*/ 3753582 h 4515224"/>
                <a:gd name="connsiteX14" fmla="*/ 3631462 w 3631461"/>
                <a:gd name="connsiteY14" fmla="*/ 4441310 h 4515224"/>
                <a:gd name="connsiteX15" fmla="*/ 3547906 w 3631461"/>
                <a:gd name="connsiteY15" fmla="*/ 4515225 h 4515224"/>
                <a:gd name="connsiteX16" fmla="*/ 3547906 w 3631461"/>
                <a:gd name="connsiteY16" fmla="*/ 1924996 h 4515224"/>
                <a:gd name="connsiteX17" fmla="*/ 3467564 w 3631461"/>
                <a:gd name="connsiteY17" fmla="*/ 1844654 h 4515224"/>
                <a:gd name="connsiteX18" fmla="*/ 3467564 w 3631461"/>
                <a:gd name="connsiteY18" fmla="*/ 899831 h 4515224"/>
                <a:gd name="connsiteX19" fmla="*/ 3547906 w 3631461"/>
                <a:gd name="connsiteY19" fmla="*/ 822703 h 4515224"/>
                <a:gd name="connsiteX20" fmla="*/ 3625035 w 3631461"/>
                <a:gd name="connsiteY20" fmla="*/ 899831 h 4515224"/>
                <a:gd name="connsiteX21" fmla="*/ 3625035 w 3631461"/>
                <a:gd name="connsiteY21" fmla="*/ 1851082 h 4515224"/>
                <a:gd name="connsiteX22" fmla="*/ 3547906 w 3631461"/>
                <a:gd name="connsiteY22" fmla="*/ 1924996 h 4515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31461" h="4515224">
                  <a:moveTo>
                    <a:pt x="3547906" y="4515225"/>
                  </a:moveTo>
                  <a:lnTo>
                    <a:pt x="80342" y="4515225"/>
                  </a:lnTo>
                  <a:cubicBezTo>
                    <a:pt x="35351" y="4515225"/>
                    <a:pt x="0" y="4479875"/>
                    <a:pt x="0" y="4434883"/>
                  </a:cubicBezTo>
                  <a:lnTo>
                    <a:pt x="0" y="80342"/>
                  </a:lnTo>
                  <a:cubicBezTo>
                    <a:pt x="0" y="35351"/>
                    <a:pt x="35351" y="0"/>
                    <a:pt x="80342" y="0"/>
                  </a:cubicBezTo>
                  <a:lnTo>
                    <a:pt x="2731631" y="0"/>
                  </a:lnTo>
                  <a:cubicBezTo>
                    <a:pt x="2776622" y="0"/>
                    <a:pt x="2811973" y="35351"/>
                    <a:pt x="2811973" y="80342"/>
                  </a:cubicBezTo>
                  <a:cubicBezTo>
                    <a:pt x="2811973" y="125334"/>
                    <a:pt x="2776622" y="160684"/>
                    <a:pt x="2731631" y="160684"/>
                  </a:cubicBezTo>
                  <a:lnTo>
                    <a:pt x="154257" y="160684"/>
                  </a:lnTo>
                  <a:lnTo>
                    <a:pt x="154257" y="4364182"/>
                  </a:lnTo>
                  <a:lnTo>
                    <a:pt x="3470778" y="4364182"/>
                  </a:lnTo>
                  <a:lnTo>
                    <a:pt x="3470778" y="3753582"/>
                  </a:lnTo>
                  <a:cubicBezTo>
                    <a:pt x="3470778" y="3708591"/>
                    <a:pt x="3506128" y="3673240"/>
                    <a:pt x="3551120" y="3673240"/>
                  </a:cubicBezTo>
                  <a:cubicBezTo>
                    <a:pt x="3596111" y="3673240"/>
                    <a:pt x="3631462" y="3708591"/>
                    <a:pt x="3631462" y="3753582"/>
                  </a:cubicBezTo>
                  <a:lnTo>
                    <a:pt x="3631462" y="4441310"/>
                  </a:lnTo>
                  <a:cubicBezTo>
                    <a:pt x="3625035" y="4479875"/>
                    <a:pt x="3589684" y="4515225"/>
                    <a:pt x="3547906" y="4515225"/>
                  </a:cubicBezTo>
                  <a:close/>
                  <a:moveTo>
                    <a:pt x="3547906" y="1924996"/>
                  </a:moveTo>
                  <a:cubicBezTo>
                    <a:pt x="3502915" y="1924996"/>
                    <a:pt x="3467564" y="1889646"/>
                    <a:pt x="3467564" y="1844654"/>
                  </a:cubicBezTo>
                  <a:lnTo>
                    <a:pt x="3467564" y="899831"/>
                  </a:lnTo>
                  <a:cubicBezTo>
                    <a:pt x="3467564" y="858053"/>
                    <a:pt x="3502915" y="822703"/>
                    <a:pt x="3547906" y="822703"/>
                  </a:cubicBezTo>
                  <a:cubicBezTo>
                    <a:pt x="3589684" y="822703"/>
                    <a:pt x="3625035" y="858053"/>
                    <a:pt x="3625035" y="899831"/>
                  </a:cubicBezTo>
                  <a:lnTo>
                    <a:pt x="3625035" y="1851082"/>
                  </a:lnTo>
                  <a:cubicBezTo>
                    <a:pt x="3625035" y="1889646"/>
                    <a:pt x="3589684" y="1924996"/>
                    <a:pt x="3547906" y="1924996"/>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29" name="Freeform: Shape 28">
              <a:extLst>
                <a:ext uri="{FF2B5EF4-FFF2-40B4-BE49-F238E27FC236}">
                  <a16:creationId xmlns:a16="http://schemas.microsoft.com/office/drawing/2014/main" id="{8E8B3F15-4E10-231F-E830-5DDFAFC04FC6}"/>
                </a:ext>
              </a:extLst>
            </p:cNvPr>
            <p:cNvSpPr/>
            <p:nvPr/>
          </p:nvSpPr>
          <p:spPr>
            <a:xfrm>
              <a:off x="1098529" y="4940143"/>
              <a:ext cx="49738" cy="49570"/>
            </a:xfrm>
            <a:custGeom>
              <a:avLst/>
              <a:gdLst>
                <a:gd name="connsiteX0" fmla="*/ 896618 w 976385"/>
                <a:gd name="connsiteY0" fmla="*/ 973076 h 973076"/>
                <a:gd name="connsiteX1" fmla="*/ 80342 w 976385"/>
                <a:gd name="connsiteY1" fmla="*/ 973076 h 973076"/>
                <a:gd name="connsiteX2" fmla="*/ 0 w 976385"/>
                <a:gd name="connsiteY2" fmla="*/ 892734 h 973076"/>
                <a:gd name="connsiteX3" fmla="*/ 0 w 976385"/>
                <a:gd name="connsiteY3" fmla="*/ 76459 h 973076"/>
                <a:gd name="connsiteX4" fmla="*/ 48205 w 976385"/>
                <a:gd name="connsiteY4" fmla="*/ 5758 h 973076"/>
                <a:gd name="connsiteX5" fmla="*/ 131761 w 976385"/>
                <a:gd name="connsiteY5" fmla="*/ 25040 h 973076"/>
                <a:gd name="connsiteX6" fmla="*/ 954464 w 976385"/>
                <a:gd name="connsiteY6" fmla="*/ 844529 h 973076"/>
                <a:gd name="connsiteX7" fmla="*/ 970532 w 976385"/>
                <a:gd name="connsiteY7" fmla="*/ 928085 h 973076"/>
                <a:gd name="connsiteX8" fmla="*/ 896618 w 976385"/>
                <a:gd name="connsiteY8" fmla="*/ 973076 h 973076"/>
                <a:gd name="connsiteX9" fmla="*/ 154257 w 976385"/>
                <a:gd name="connsiteY9" fmla="*/ 818820 h 973076"/>
                <a:gd name="connsiteX10" fmla="*/ 707010 w 976385"/>
                <a:gd name="connsiteY10" fmla="*/ 818820 h 973076"/>
                <a:gd name="connsiteX11" fmla="*/ 154257 w 976385"/>
                <a:gd name="connsiteY11" fmla="*/ 266066 h 973076"/>
                <a:gd name="connsiteX12" fmla="*/ 154257 w 976385"/>
                <a:gd name="connsiteY12" fmla="*/ 818820 h 973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5" h="973076">
                  <a:moveTo>
                    <a:pt x="896618" y="973076"/>
                  </a:moveTo>
                  <a:lnTo>
                    <a:pt x="80342" y="973076"/>
                  </a:lnTo>
                  <a:cubicBezTo>
                    <a:pt x="35351" y="973076"/>
                    <a:pt x="0" y="937726"/>
                    <a:pt x="0" y="892734"/>
                  </a:cubicBezTo>
                  <a:lnTo>
                    <a:pt x="0" y="76459"/>
                  </a:lnTo>
                  <a:cubicBezTo>
                    <a:pt x="0" y="47536"/>
                    <a:pt x="16068" y="18612"/>
                    <a:pt x="48205" y="5758"/>
                  </a:cubicBezTo>
                  <a:cubicBezTo>
                    <a:pt x="80342" y="-7097"/>
                    <a:pt x="109265" y="2544"/>
                    <a:pt x="131761" y="25040"/>
                  </a:cubicBezTo>
                  <a:lnTo>
                    <a:pt x="954464" y="844529"/>
                  </a:lnTo>
                  <a:cubicBezTo>
                    <a:pt x="973746" y="867025"/>
                    <a:pt x="983387" y="902375"/>
                    <a:pt x="970532" y="928085"/>
                  </a:cubicBezTo>
                  <a:cubicBezTo>
                    <a:pt x="957678" y="957008"/>
                    <a:pt x="931968" y="973076"/>
                    <a:pt x="896618" y="973076"/>
                  </a:cubicBezTo>
                  <a:close/>
                  <a:moveTo>
                    <a:pt x="154257" y="818820"/>
                  </a:moveTo>
                  <a:lnTo>
                    <a:pt x="707010" y="818820"/>
                  </a:lnTo>
                  <a:lnTo>
                    <a:pt x="154257" y="266066"/>
                  </a:lnTo>
                  <a:lnTo>
                    <a:pt x="154257" y="818820"/>
                  </a:ln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30" name="Freeform: Shape 29">
              <a:extLst>
                <a:ext uri="{FF2B5EF4-FFF2-40B4-BE49-F238E27FC236}">
                  <a16:creationId xmlns:a16="http://schemas.microsoft.com/office/drawing/2014/main" id="{1619F5BF-0A1C-2D6F-4ACB-CA4B143003E5}"/>
                </a:ext>
              </a:extLst>
            </p:cNvPr>
            <p:cNvSpPr/>
            <p:nvPr/>
          </p:nvSpPr>
          <p:spPr>
            <a:xfrm>
              <a:off x="934820" y="4911623"/>
              <a:ext cx="157324" cy="218388"/>
            </a:xfrm>
            <a:custGeom>
              <a:avLst/>
              <a:gdLst>
                <a:gd name="connsiteX0" fmla="*/ 642737 w 3088349"/>
                <a:gd name="connsiteY0" fmla="*/ 4287054 h 4287053"/>
                <a:gd name="connsiteX1" fmla="*/ 80342 w 3088349"/>
                <a:gd name="connsiteY1" fmla="*/ 4287054 h 4287053"/>
                <a:gd name="connsiteX2" fmla="*/ 0 w 3088349"/>
                <a:gd name="connsiteY2" fmla="*/ 4206712 h 4287053"/>
                <a:gd name="connsiteX3" fmla="*/ 0 w 3088349"/>
                <a:gd name="connsiteY3" fmla="*/ 80342 h 4287053"/>
                <a:gd name="connsiteX4" fmla="*/ 80342 w 3088349"/>
                <a:gd name="connsiteY4" fmla="*/ 0 h 4287053"/>
                <a:gd name="connsiteX5" fmla="*/ 3008007 w 3088349"/>
                <a:gd name="connsiteY5" fmla="*/ 0 h 4287053"/>
                <a:gd name="connsiteX6" fmla="*/ 3088350 w 3088349"/>
                <a:gd name="connsiteY6" fmla="*/ 80342 h 4287053"/>
                <a:gd name="connsiteX7" fmla="*/ 3088350 w 3088349"/>
                <a:gd name="connsiteY7" fmla="*/ 636309 h 4287053"/>
                <a:gd name="connsiteX8" fmla="*/ 3008007 w 3088349"/>
                <a:gd name="connsiteY8" fmla="*/ 716651 h 4287053"/>
                <a:gd name="connsiteX9" fmla="*/ 2927665 w 3088349"/>
                <a:gd name="connsiteY9" fmla="*/ 636309 h 4287053"/>
                <a:gd name="connsiteX10" fmla="*/ 2927665 w 3088349"/>
                <a:gd name="connsiteY10" fmla="*/ 157470 h 4287053"/>
                <a:gd name="connsiteX11" fmla="*/ 160684 w 3088349"/>
                <a:gd name="connsiteY11" fmla="*/ 157470 h 4287053"/>
                <a:gd name="connsiteX12" fmla="*/ 160684 w 3088349"/>
                <a:gd name="connsiteY12" fmla="*/ 4126369 h 4287053"/>
                <a:gd name="connsiteX13" fmla="*/ 642737 w 3088349"/>
                <a:gd name="connsiteY13" fmla="*/ 4126369 h 4287053"/>
                <a:gd name="connsiteX14" fmla="*/ 723079 w 3088349"/>
                <a:gd name="connsiteY14" fmla="*/ 4206712 h 4287053"/>
                <a:gd name="connsiteX15" fmla="*/ 642737 w 3088349"/>
                <a:gd name="connsiteY15" fmla="*/ 4287054 h 4287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349" h="4287053">
                  <a:moveTo>
                    <a:pt x="642737" y="4287054"/>
                  </a:moveTo>
                  <a:lnTo>
                    <a:pt x="80342" y="4287054"/>
                  </a:lnTo>
                  <a:cubicBezTo>
                    <a:pt x="35351" y="4287054"/>
                    <a:pt x="0" y="4251703"/>
                    <a:pt x="0" y="4206712"/>
                  </a:cubicBezTo>
                  <a:lnTo>
                    <a:pt x="0" y="80342"/>
                  </a:lnTo>
                  <a:cubicBezTo>
                    <a:pt x="0" y="35351"/>
                    <a:pt x="35351" y="0"/>
                    <a:pt x="80342" y="0"/>
                  </a:cubicBezTo>
                  <a:lnTo>
                    <a:pt x="3008007" y="0"/>
                  </a:lnTo>
                  <a:cubicBezTo>
                    <a:pt x="3052999" y="0"/>
                    <a:pt x="3088350" y="35351"/>
                    <a:pt x="3088350" y="80342"/>
                  </a:cubicBezTo>
                  <a:lnTo>
                    <a:pt x="3088350" y="636309"/>
                  </a:lnTo>
                  <a:cubicBezTo>
                    <a:pt x="3088350" y="681301"/>
                    <a:pt x="3052999" y="716651"/>
                    <a:pt x="3008007" y="716651"/>
                  </a:cubicBezTo>
                  <a:cubicBezTo>
                    <a:pt x="2963016" y="716651"/>
                    <a:pt x="2927665" y="681301"/>
                    <a:pt x="2927665" y="636309"/>
                  </a:cubicBezTo>
                  <a:lnTo>
                    <a:pt x="2927665" y="157470"/>
                  </a:lnTo>
                  <a:lnTo>
                    <a:pt x="160684" y="157470"/>
                  </a:lnTo>
                  <a:lnTo>
                    <a:pt x="160684" y="4126369"/>
                  </a:lnTo>
                  <a:lnTo>
                    <a:pt x="642737" y="4126369"/>
                  </a:lnTo>
                  <a:cubicBezTo>
                    <a:pt x="687728" y="4126369"/>
                    <a:pt x="723079" y="4161720"/>
                    <a:pt x="723079" y="4206712"/>
                  </a:cubicBezTo>
                  <a:cubicBezTo>
                    <a:pt x="723079" y="4251703"/>
                    <a:pt x="681301" y="4287054"/>
                    <a:pt x="642737" y="428705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31" name="Freeform: Shape 30">
              <a:extLst>
                <a:ext uri="{FF2B5EF4-FFF2-40B4-BE49-F238E27FC236}">
                  <a16:creationId xmlns:a16="http://schemas.microsoft.com/office/drawing/2014/main" id="{6A9B6F17-C5D2-03D3-7711-01BB27DE5D04}"/>
                </a:ext>
              </a:extLst>
            </p:cNvPr>
            <p:cNvSpPr/>
            <p:nvPr/>
          </p:nvSpPr>
          <p:spPr>
            <a:xfrm>
              <a:off x="1037465" y="5003873"/>
              <a:ext cx="119221" cy="119262"/>
            </a:xfrm>
            <a:custGeom>
              <a:avLst/>
              <a:gdLst>
                <a:gd name="connsiteX0" fmla="*/ 1169781 w 2340364"/>
                <a:gd name="connsiteY0" fmla="*/ 2341168 h 2341168"/>
                <a:gd name="connsiteX1" fmla="*/ 343864 w 2340364"/>
                <a:gd name="connsiteY1" fmla="*/ 2000518 h 2341168"/>
                <a:gd name="connsiteX2" fmla="*/ 0 w 2340364"/>
                <a:gd name="connsiteY2" fmla="*/ 1171388 h 2341168"/>
                <a:gd name="connsiteX3" fmla="*/ 343864 w 2340364"/>
                <a:gd name="connsiteY3" fmla="*/ 342257 h 2341168"/>
                <a:gd name="connsiteX4" fmla="*/ 1995697 w 2340364"/>
                <a:gd name="connsiteY4" fmla="*/ 342257 h 2341168"/>
                <a:gd name="connsiteX5" fmla="*/ 1995697 w 2340364"/>
                <a:gd name="connsiteY5" fmla="*/ 2000518 h 2341168"/>
                <a:gd name="connsiteX6" fmla="*/ 1169781 w 2340364"/>
                <a:gd name="connsiteY6" fmla="*/ 2341168 h 2341168"/>
                <a:gd name="connsiteX7" fmla="*/ 1169781 w 2340364"/>
                <a:gd name="connsiteY7" fmla="*/ 159077 h 2341168"/>
                <a:gd name="connsiteX8" fmla="*/ 453129 w 2340364"/>
                <a:gd name="connsiteY8" fmla="*/ 451523 h 2341168"/>
                <a:gd name="connsiteX9" fmla="*/ 453129 w 2340364"/>
                <a:gd name="connsiteY9" fmla="*/ 1888039 h 2341168"/>
                <a:gd name="connsiteX10" fmla="*/ 1169781 w 2340364"/>
                <a:gd name="connsiteY10" fmla="*/ 2186912 h 2341168"/>
                <a:gd name="connsiteX11" fmla="*/ 1889646 w 2340364"/>
                <a:gd name="connsiteY11" fmla="*/ 1888039 h 2341168"/>
                <a:gd name="connsiteX12" fmla="*/ 1889646 w 2340364"/>
                <a:gd name="connsiteY12" fmla="*/ 451523 h 2341168"/>
                <a:gd name="connsiteX13" fmla="*/ 1169781 w 2340364"/>
                <a:gd name="connsiteY13" fmla="*/ 159077 h 234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0364" h="2341168">
                  <a:moveTo>
                    <a:pt x="1169781" y="2341168"/>
                  </a:moveTo>
                  <a:cubicBezTo>
                    <a:pt x="858053" y="2341168"/>
                    <a:pt x="565608" y="2222262"/>
                    <a:pt x="343864" y="2000518"/>
                  </a:cubicBezTo>
                  <a:cubicBezTo>
                    <a:pt x="118906" y="1775560"/>
                    <a:pt x="0" y="1483115"/>
                    <a:pt x="0" y="1171388"/>
                  </a:cubicBezTo>
                  <a:cubicBezTo>
                    <a:pt x="0" y="859660"/>
                    <a:pt x="118906" y="564001"/>
                    <a:pt x="343864" y="342257"/>
                  </a:cubicBezTo>
                  <a:cubicBezTo>
                    <a:pt x="796993" y="-114086"/>
                    <a:pt x="1542568" y="-114086"/>
                    <a:pt x="1995697" y="342257"/>
                  </a:cubicBezTo>
                  <a:cubicBezTo>
                    <a:pt x="2455254" y="801814"/>
                    <a:pt x="2455254" y="1544175"/>
                    <a:pt x="1995697" y="2000518"/>
                  </a:cubicBezTo>
                  <a:cubicBezTo>
                    <a:pt x="1777167" y="2222262"/>
                    <a:pt x="1484722" y="2341168"/>
                    <a:pt x="1169781" y="2341168"/>
                  </a:cubicBezTo>
                  <a:close/>
                  <a:moveTo>
                    <a:pt x="1169781" y="159077"/>
                  </a:moveTo>
                  <a:cubicBezTo>
                    <a:pt x="912686" y="159077"/>
                    <a:pt x="655591" y="255488"/>
                    <a:pt x="453129" y="451523"/>
                  </a:cubicBezTo>
                  <a:cubicBezTo>
                    <a:pt x="57846" y="850019"/>
                    <a:pt x="57846" y="1492756"/>
                    <a:pt x="453129" y="1888039"/>
                  </a:cubicBezTo>
                  <a:cubicBezTo>
                    <a:pt x="645950" y="2080860"/>
                    <a:pt x="899831" y="2186912"/>
                    <a:pt x="1169781" y="2186912"/>
                  </a:cubicBezTo>
                  <a:cubicBezTo>
                    <a:pt x="1442944" y="2186912"/>
                    <a:pt x="1696825" y="2080860"/>
                    <a:pt x="1889646" y="1888039"/>
                  </a:cubicBezTo>
                  <a:cubicBezTo>
                    <a:pt x="2284929" y="1492756"/>
                    <a:pt x="2284929" y="850019"/>
                    <a:pt x="1889646" y="451523"/>
                  </a:cubicBezTo>
                  <a:cubicBezTo>
                    <a:pt x="1687184" y="255488"/>
                    <a:pt x="1430089" y="159077"/>
                    <a:pt x="1169781" y="159077"/>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32" name="Freeform: Shape 31">
              <a:extLst>
                <a:ext uri="{FF2B5EF4-FFF2-40B4-BE49-F238E27FC236}">
                  <a16:creationId xmlns:a16="http://schemas.microsoft.com/office/drawing/2014/main" id="{029A4709-741F-4BCD-3AF7-5B30FAC29547}"/>
                </a:ext>
              </a:extLst>
            </p:cNvPr>
            <p:cNvSpPr/>
            <p:nvPr/>
          </p:nvSpPr>
          <p:spPr>
            <a:xfrm>
              <a:off x="1137819" y="5104145"/>
              <a:ext cx="76452" cy="76780"/>
            </a:xfrm>
            <a:custGeom>
              <a:avLst/>
              <a:gdLst>
                <a:gd name="connsiteX0" fmla="*/ 1073370 w 1500789"/>
                <a:gd name="connsiteY0" fmla="*/ 1507217 h 1507217"/>
                <a:gd name="connsiteX1" fmla="*/ 935182 w 1500789"/>
                <a:gd name="connsiteY1" fmla="*/ 1449371 h 1507217"/>
                <a:gd name="connsiteX2" fmla="*/ 57846 w 1500789"/>
                <a:gd name="connsiteY2" fmla="*/ 568822 h 1507217"/>
                <a:gd name="connsiteX3" fmla="*/ 0 w 1500789"/>
                <a:gd name="connsiteY3" fmla="*/ 430634 h 1507217"/>
                <a:gd name="connsiteX4" fmla="*/ 57846 w 1500789"/>
                <a:gd name="connsiteY4" fmla="*/ 292445 h 1507217"/>
                <a:gd name="connsiteX5" fmla="*/ 292445 w 1500789"/>
                <a:gd name="connsiteY5" fmla="*/ 57846 h 1507217"/>
                <a:gd name="connsiteX6" fmla="*/ 565608 w 1500789"/>
                <a:gd name="connsiteY6" fmla="*/ 57846 h 1507217"/>
                <a:gd name="connsiteX7" fmla="*/ 1442944 w 1500789"/>
                <a:gd name="connsiteY7" fmla="*/ 935182 h 1507217"/>
                <a:gd name="connsiteX8" fmla="*/ 1442944 w 1500789"/>
                <a:gd name="connsiteY8" fmla="*/ 1208345 h 1507217"/>
                <a:gd name="connsiteX9" fmla="*/ 1205131 w 1500789"/>
                <a:gd name="connsiteY9" fmla="*/ 1442944 h 1507217"/>
                <a:gd name="connsiteX10" fmla="*/ 1073370 w 1500789"/>
                <a:gd name="connsiteY10" fmla="*/ 1507217 h 1507217"/>
                <a:gd name="connsiteX11" fmla="*/ 430634 w 1500789"/>
                <a:gd name="connsiteY11" fmla="*/ 160684 h 1507217"/>
                <a:gd name="connsiteX12" fmla="*/ 404924 w 1500789"/>
                <a:gd name="connsiteY12" fmla="*/ 170325 h 1507217"/>
                <a:gd name="connsiteX13" fmla="*/ 167112 w 1500789"/>
                <a:gd name="connsiteY13" fmla="*/ 404924 h 1507217"/>
                <a:gd name="connsiteX14" fmla="*/ 167112 w 1500789"/>
                <a:gd name="connsiteY14" fmla="*/ 459557 h 1507217"/>
                <a:gd name="connsiteX15" fmla="*/ 1047661 w 1500789"/>
                <a:gd name="connsiteY15" fmla="*/ 1336892 h 1507217"/>
                <a:gd name="connsiteX16" fmla="*/ 1099080 w 1500789"/>
                <a:gd name="connsiteY16" fmla="*/ 1336892 h 1507217"/>
                <a:gd name="connsiteX17" fmla="*/ 1336892 w 1500789"/>
                <a:gd name="connsiteY17" fmla="*/ 1099080 h 1507217"/>
                <a:gd name="connsiteX18" fmla="*/ 1336892 w 1500789"/>
                <a:gd name="connsiteY18" fmla="*/ 1047661 h 1507217"/>
                <a:gd name="connsiteX19" fmla="*/ 459557 w 1500789"/>
                <a:gd name="connsiteY19" fmla="*/ 170325 h 1507217"/>
                <a:gd name="connsiteX20" fmla="*/ 430634 w 1500789"/>
                <a:gd name="connsiteY20" fmla="*/ 160684 h 1507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00789" h="1507217">
                  <a:moveTo>
                    <a:pt x="1073370" y="1507217"/>
                  </a:moveTo>
                  <a:cubicBezTo>
                    <a:pt x="1018738" y="1507217"/>
                    <a:pt x="970532" y="1484722"/>
                    <a:pt x="935182" y="1449371"/>
                  </a:cubicBezTo>
                  <a:lnTo>
                    <a:pt x="57846" y="568822"/>
                  </a:lnTo>
                  <a:cubicBezTo>
                    <a:pt x="22496" y="533471"/>
                    <a:pt x="0" y="485266"/>
                    <a:pt x="0" y="430634"/>
                  </a:cubicBezTo>
                  <a:cubicBezTo>
                    <a:pt x="0" y="379215"/>
                    <a:pt x="22496" y="331009"/>
                    <a:pt x="57846" y="292445"/>
                  </a:cubicBezTo>
                  <a:lnTo>
                    <a:pt x="292445" y="57846"/>
                  </a:lnTo>
                  <a:cubicBezTo>
                    <a:pt x="369574" y="-19282"/>
                    <a:pt x="494907" y="-19282"/>
                    <a:pt x="565608" y="57846"/>
                  </a:cubicBezTo>
                  <a:lnTo>
                    <a:pt x="1442944" y="935182"/>
                  </a:lnTo>
                  <a:cubicBezTo>
                    <a:pt x="1520072" y="1012310"/>
                    <a:pt x="1520072" y="1137644"/>
                    <a:pt x="1442944" y="1208345"/>
                  </a:cubicBezTo>
                  <a:lnTo>
                    <a:pt x="1205131" y="1442944"/>
                  </a:lnTo>
                  <a:cubicBezTo>
                    <a:pt x="1176208" y="1487935"/>
                    <a:pt x="1128003" y="1507217"/>
                    <a:pt x="1073370" y="1507217"/>
                  </a:cubicBezTo>
                  <a:close/>
                  <a:moveTo>
                    <a:pt x="430634" y="160684"/>
                  </a:moveTo>
                  <a:cubicBezTo>
                    <a:pt x="420992" y="160684"/>
                    <a:pt x="414565" y="163898"/>
                    <a:pt x="404924" y="170325"/>
                  </a:cubicBezTo>
                  <a:lnTo>
                    <a:pt x="167112" y="404924"/>
                  </a:lnTo>
                  <a:cubicBezTo>
                    <a:pt x="154257" y="417779"/>
                    <a:pt x="154257" y="446702"/>
                    <a:pt x="167112" y="459557"/>
                  </a:cubicBezTo>
                  <a:lnTo>
                    <a:pt x="1047661" y="1336892"/>
                  </a:lnTo>
                  <a:cubicBezTo>
                    <a:pt x="1060515" y="1349747"/>
                    <a:pt x="1086225" y="1349747"/>
                    <a:pt x="1099080" y="1336892"/>
                  </a:cubicBezTo>
                  <a:lnTo>
                    <a:pt x="1336892" y="1099080"/>
                  </a:lnTo>
                  <a:cubicBezTo>
                    <a:pt x="1349747" y="1086225"/>
                    <a:pt x="1349747" y="1060516"/>
                    <a:pt x="1336892" y="1047661"/>
                  </a:cubicBezTo>
                  <a:lnTo>
                    <a:pt x="459557" y="170325"/>
                  </a:lnTo>
                  <a:cubicBezTo>
                    <a:pt x="449916" y="163898"/>
                    <a:pt x="440275" y="160684"/>
                    <a:pt x="430634" y="16068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33" name="Freeform: Shape 32">
              <a:extLst>
                <a:ext uri="{FF2B5EF4-FFF2-40B4-BE49-F238E27FC236}">
                  <a16:creationId xmlns:a16="http://schemas.microsoft.com/office/drawing/2014/main" id="{96B93979-6868-BB97-89C2-50703426F08F}"/>
                </a:ext>
              </a:extLst>
            </p:cNvPr>
            <p:cNvSpPr/>
            <p:nvPr/>
          </p:nvSpPr>
          <p:spPr>
            <a:xfrm>
              <a:off x="1132498" y="5098825"/>
              <a:ext cx="21282" cy="21200"/>
            </a:xfrm>
            <a:custGeom>
              <a:avLst/>
              <a:gdLst>
                <a:gd name="connsiteX0" fmla="*/ 335830 w 417778"/>
                <a:gd name="connsiteY0" fmla="*/ 416172 h 416171"/>
                <a:gd name="connsiteX1" fmla="*/ 281197 w 417778"/>
                <a:gd name="connsiteY1" fmla="*/ 393676 h 416171"/>
                <a:gd name="connsiteX2" fmla="*/ 24103 w 417778"/>
                <a:gd name="connsiteY2" fmla="*/ 136582 h 416171"/>
                <a:gd name="connsiteX3" fmla="*/ 24103 w 417778"/>
                <a:gd name="connsiteY3" fmla="*/ 24103 h 416171"/>
                <a:gd name="connsiteX4" fmla="*/ 133368 w 417778"/>
                <a:gd name="connsiteY4" fmla="*/ 24103 h 416171"/>
                <a:gd name="connsiteX5" fmla="*/ 393676 w 417778"/>
                <a:gd name="connsiteY5" fmla="*/ 281197 h 416171"/>
                <a:gd name="connsiteX6" fmla="*/ 393676 w 417778"/>
                <a:gd name="connsiteY6" fmla="*/ 393676 h 416171"/>
                <a:gd name="connsiteX7" fmla="*/ 335830 w 417778"/>
                <a:gd name="connsiteY7" fmla="*/ 416172 h 416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778" h="416171">
                  <a:moveTo>
                    <a:pt x="335830" y="416172"/>
                  </a:moveTo>
                  <a:cubicBezTo>
                    <a:pt x="316548" y="416172"/>
                    <a:pt x="294052" y="406531"/>
                    <a:pt x="281197" y="393676"/>
                  </a:cubicBezTo>
                  <a:lnTo>
                    <a:pt x="24103" y="136582"/>
                  </a:lnTo>
                  <a:cubicBezTo>
                    <a:pt x="-8034" y="104445"/>
                    <a:pt x="-8034" y="56239"/>
                    <a:pt x="24103" y="24103"/>
                  </a:cubicBezTo>
                  <a:cubicBezTo>
                    <a:pt x="53026" y="-8034"/>
                    <a:pt x="104445" y="-8034"/>
                    <a:pt x="133368" y="24103"/>
                  </a:cubicBezTo>
                  <a:lnTo>
                    <a:pt x="393676" y="281197"/>
                  </a:lnTo>
                  <a:cubicBezTo>
                    <a:pt x="425813" y="313334"/>
                    <a:pt x="425813" y="361539"/>
                    <a:pt x="393676" y="393676"/>
                  </a:cubicBezTo>
                  <a:cubicBezTo>
                    <a:pt x="371180" y="406531"/>
                    <a:pt x="351898" y="416172"/>
                    <a:pt x="335830" y="416172"/>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34" name="Freeform: Shape 33">
              <a:extLst>
                <a:ext uri="{FF2B5EF4-FFF2-40B4-BE49-F238E27FC236}">
                  <a16:creationId xmlns:a16="http://schemas.microsoft.com/office/drawing/2014/main" id="{0C7DFBBF-3C21-B047-9D08-446B7E4A05D8}"/>
                </a:ext>
              </a:extLst>
            </p:cNvPr>
            <p:cNvSpPr/>
            <p:nvPr/>
          </p:nvSpPr>
          <p:spPr>
            <a:xfrm>
              <a:off x="987534" y="5135086"/>
              <a:ext cx="118853" cy="8022"/>
            </a:xfrm>
            <a:custGeom>
              <a:avLst/>
              <a:gdLst>
                <a:gd name="connsiteX0" fmla="*/ 2252792 w 2333133"/>
                <a:gd name="connsiteY0" fmla="*/ 157470 h 157470"/>
                <a:gd name="connsiteX1" fmla="*/ 80342 w 2333133"/>
                <a:gd name="connsiteY1" fmla="*/ 157470 h 157470"/>
                <a:gd name="connsiteX2" fmla="*/ 0 w 2333133"/>
                <a:gd name="connsiteY2" fmla="*/ 77128 h 157470"/>
                <a:gd name="connsiteX3" fmla="*/ 80342 w 2333133"/>
                <a:gd name="connsiteY3" fmla="*/ 0 h 157470"/>
                <a:gd name="connsiteX4" fmla="*/ 2252792 w 2333133"/>
                <a:gd name="connsiteY4" fmla="*/ 0 h 157470"/>
                <a:gd name="connsiteX5" fmla="*/ 2333134 w 2333133"/>
                <a:gd name="connsiteY5" fmla="*/ 77128 h 157470"/>
                <a:gd name="connsiteX6" fmla="*/ 2252792 w 2333133"/>
                <a:gd name="connsiteY6" fmla="*/ 157470 h 15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3133" h="157470">
                  <a:moveTo>
                    <a:pt x="2252792" y="157470"/>
                  </a:moveTo>
                  <a:lnTo>
                    <a:pt x="80342" y="157470"/>
                  </a:lnTo>
                  <a:cubicBezTo>
                    <a:pt x="35351" y="157470"/>
                    <a:pt x="0" y="122120"/>
                    <a:pt x="0" y="77128"/>
                  </a:cubicBezTo>
                  <a:cubicBezTo>
                    <a:pt x="0" y="35351"/>
                    <a:pt x="35351" y="0"/>
                    <a:pt x="80342" y="0"/>
                  </a:cubicBezTo>
                  <a:lnTo>
                    <a:pt x="2252792" y="0"/>
                  </a:lnTo>
                  <a:cubicBezTo>
                    <a:pt x="2297784" y="0"/>
                    <a:pt x="2333134" y="35351"/>
                    <a:pt x="2333134" y="77128"/>
                  </a:cubicBezTo>
                  <a:cubicBezTo>
                    <a:pt x="2333134" y="122120"/>
                    <a:pt x="2297784" y="157470"/>
                    <a:pt x="2252792" y="157470"/>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35" name="Freeform: Shape 34">
              <a:extLst>
                <a:ext uri="{FF2B5EF4-FFF2-40B4-BE49-F238E27FC236}">
                  <a16:creationId xmlns:a16="http://schemas.microsoft.com/office/drawing/2014/main" id="{407F1457-1F28-41C3-0F9B-B553B39523E8}"/>
                </a:ext>
              </a:extLst>
            </p:cNvPr>
            <p:cNvSpPr/>
            <p:nvPr/>
          </p:nvSpPr>
          <p:spPr>
            <a:xfrm>
              <a:off x="987534" y="5104800"/>
              <a:ext cx="45184" cy="8185"/>
            </a:xfrm>
            <a:custGeom>
              <a:avLst/>
              <a:gdLst>
                <a:gd name="connsiteX0" fmla="*/ 809848 w 886976"/>
                <a:gd name="connsiteY0" fmla="*/ 160684 h 160684"/>
                <a:gd name="connsiteX1" fmla="*/ 80342 w 886976"/>
                <a:gd name="connsiteY1" fmla="*/ 160684 h 160684"/>
                <a:gd name="connsiteX2" fmla="*/ 0 w 886976"/>
                <a:gd name="connsiteY2" fmla="*/ 80342 h 160684"/>
                <a:gd name="connsiteX3" fmla="*/ 80342 w 886976"/>
                <a:gd name="connsiteY3" fmla="*/ 0 h 160684"/>
                <a:gd name="connsiteX4" fmla="*/ 806634 w 886976"/>
                <a:gd name="connsiteY4" fmla="*/ 0 h 160684"/>
                <a:gd name="connsiteX5" fmla="*/ 886977 w 886976"/>
                <a:gd name="connsiteY5" fmla="*/ 80342 h 160684"/>
                <a:gd name="connsiteX6" fmla="*/ 809848 w 886976"/>
                <a:gd name="connsiteY6" fmla="*/ 160684 h 16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6976" h="160684">
                  <a:moveTo>
                    <a:pt x="809848" y="160684"/>
                  </a:moveTo>
                  <a:lnTo>
                    <a:pt x="80342" y="160684"/>
                  </a:lnTo>
                  <a:cubicBezTo>
                    <a:pt x="35351" y="160684"/>
                    <a:pt x="0" y="125334"/>
                    <a:pt x="0" y="80342"/>
                  </a:cubicBezTo>
                  <a:cubicBezTo>
                    <a:pt x="0" y="35351"/>
                    <a:pt x="35351" y="0"/>
                    <a:pt x="80342" y="0"/>
                  </a:cubicBezTo>
                  <a:lnTo>
                    <a:pt x="806634" y="0"/>
                  </a:lnTo>
                  <a:cubicBezTo>
                    <a:pt x="851626" y="0"/>
                    <a:pt x="886977" y="35351"/>
                    <a:pt x="886977" y="80342"/>
                  </a:cubicBezTo>
                  <a:cubicBezTo>
                    <a:pt x="886977" y="125334"/>
                    <a:pt x="851626" y="160684"/>
                    <a:pt x="809848" y="16068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36" name="Freeform: Shape 35">
              <a:extLst>
                <a:ext uri="{FF2B5EF4-FFF2-40B4-BE49-F238E27FC236}">
                  <a16:creationId xmlns:a16="http://schemas.microsoft.com/office/drawing/2014/main" id="{072F563D-9D64-FE54-5A34-6C9B01097BE8}"/>
                </a:ext>
              </a:extLst>
            </p:cNvPr>
            <p:cNvSpPr/>
            <p:nvPr/>
          </p:nvSpPr>
          <p:spPr>
            <a:xfrm>
              <a:off x="987534" y="5074678"/>
              <a:ext cx="45184" cy="8185"/>
            </a:xfrm>
            <a:custGeom>
              <a:avLst/>
              <a:gdLst>
                <a:gd name="connsiteX0" fmla="*/ 809848 w 886976"/>
                <a:gd name="connsiteY0" fmla="*/ 160684 h 160684"/>
                <a:gd name="connsiteX1" fmla="*/ 80342 w 886976"/>
                <a:gd name="connsiteY1" fmla="*/ 160684 h 160684"/>
                <a:gd name="connsiteX2" fmla="*/ 0 w 886976"/>
                <a:gd name="connsiteY2" fmla="*/ 80342 h 160684"/>
                <a:gd name="connsiteX3" fmla="*/ 80342 w 886976"/>
                <a:gd name="connsiteY3" fmla="*/ 0 h 160684"/>
                <a:gd name="connsiteX4" fmla="*/ 806634 w 886976"/>
                <a:gd name="connsiteY4" fmla="*/ 0 h 160684"/>
                <a:gd name="connsiteX5" fmla="*/ 886977 w 886976"/>
                <a:gd name="connsiteY5" fmla="*/ 80342 h 160684"/>
                <a:gd name="connsiteX6" fmla="*/ 809848 w 886976"/>
                <a:gd name="connsiteY6" fmla="*/ 160684 h 16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6976" h="160684">
                  <a:moveTo>
                    <a:pt x="809848" y="160684"/>
                  </a:moveTo>
                  <a:lnTo>
                    <a:pt x="80342" y="160684"/>
                  </a:lnTo>
                  <a:cubicBezTo>
                    <a:pt x="35351" y="160684"/>
                    <a:pt x="0" y="122120"/>
                    <a:pt x="0" y="80342"/>
                  </a:cubicBezTo>
                  <a:cubicBezTo>
                    <a:pt x="0" y="35351"/>
                    <a:pt x="35351" y="0"/>
                    <a:pt x="80342" y="0"/>
                  </a:cubicBezTo>
                  <a:lnTo>
                    <a:pt x="806634" y="0"/>
                  </a:lnTo>
                  <a:cubicBezTo>
                    <a:pt x="851626" y="0"/>
                    <a:pt x="886977" y="35351"/>
                    <a:pt x="886977" y="80342"/>
                  </a:cubicBezTo>
                  <a:cubicBezTo>
                    <a:pt x="886977" y="122120"/>
                    <a:pt x="851626" y="160684"/>
                    <a:pt x="809848" y="16068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37" name="Freeform: Shape 36">
              <a:extLst>
                <a:ext uri="{FF2B5EF4-FFF2-40B4-BE49-F238E27FC236}">
                  <a16:creationId xmlns:a16="http://schemas.microsoft.com/office/drawing/2014/main" id="{079554D1-77C3-798E-8A44-46F06567D39E}"/>
                </a:ext>
              </a:extLst>
            </p:cNvPr>
            <p:cNvSpPr/>
            <p:nvPr/>
          </p:nvSpPr>
          <p:spPr>
            <a:xfrm>
              <a:off x="987534" y="5044391"/>
              <a:ext cx="45184" cy="8185"/>
            </a:xfrm>
            <a:custGeom>
              <a:avLst/>
              <a:gdLst>
                <a:gd name="connsiteX0" fmla="*/ 809848 w 886976"/>
                <a:gd name="connsiteY0" fmla="*/ 160684 h 160684"/>
                <a:gd name="connsiteX1" fmla="*/ 80342 w 886976"/>
                <a:gd name="connsiteY1" fmla="*/ 160684 h 160684"/>
                <a:gd name="connsiteX2" fmla="*/ 0 w 886976"/>
                <a:gd name="connsiteY2" fmla="*/ 80342 h 160684"/>
                <a:gd name="connsiteX3" fmla="*/ 80342 w 886976"/>
                <a:gd name="connsiteY3" fmla="*/ 0 h 160684"/>
                <a:gd name="connsiteX4" fmla="*/ 806634 w 886976"/>
                <a:gd name="connsiteY4" fmla="*/ 0 h 160684"/>
                <a:gd name="connsiteX5" fmla="*/ 886977 w 886976"/>
                <a:gd name="connsiteY5" fmla="*/ 80342 h 160684"/>
                <a:gd name="connsiteX6" fmla="*/ 809848 w 886976"/>
                <a:gd name="connsiteY6" fmla="*/ 160684 h 16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6976" h="160684">
                  <a:moveTo>
                    <a:pt x="809848" y="160684"/>
                  </a:moveTo>
                  <a:lnTo>
                    <a:pt x="80342" y="160684"/>
                  </a:lnTo>
                  <a:cubicBezTo>
                    <a:pt x="35351" y="160684"/>
                    <a:pt x="0" y="125334"/>
                    <a:pt x="0" y="80342"/>
                  </a:cubicBezTo>
                  <a:cubicBezTo>
                    <a:pt x="0" y="35351"/>
                    <a:pt x="35351" y="0"/>
                    <a:pt x="80342" y="0"/>
                  </a:cubicBezTo>
                  <a:lnTo>
                    <a:pt x="806634" y="0"/>
                  </a:lnTo>
                  <a:cubicBezTo>
                    <a:pt x="851626" y="0"/>
                    <a:pt x="886977" y="35351"/>
                    <a:pt x="886977" y="80342"/>
                  </a:cubicBezTo>
                  <a:cubicBezTo>
                    <a:pt x="886977" y="125334"/>
                    <a:pt x="851626" y="160684"/>
                    <a:pt x="809848" y="16068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38" name="Freeform: Shape 37">
              <a:extLst>
                <a:ext uri="{FF2B5EF4-FFF2-40B4-BE49-F238E27FC236}">
                  <a16:creationId xmlns:a16="http://schemas.microsoft.com/office/drawing/2014/main" id="{0A761051-2C12-1C19-0410-3ED89D2379DB}"/>
                </a:ext>
              </a:extLst>
            </p:cNvPr>
            <p:cNvSpPr/>
            <p:nvPr/>
          </p:nvSpPr>
          <p:spPr>
            <a:xfrm>
              <a:off x="987534" y="5013941"/>
              <a:ext cx="45184" cy="8185"/>
            </a:xfrm>
            <a:custGeom>
              <a:avLst/>
              <a:gdLst>
                <a:gd name="connsiteX0" fmla="*/ 809848 w 886976"/>
                <a:gd name="connsiteY0" fmla="*/ 160684 h 160684"/>
                <a:gd name="connsiteX1" fmla="*/ 80342 w 886976"/>
                <a:gd name="connsiteY1" fmla="*/ 160684 h 160684"/>
                <a:gd name="connsiteX2" fmla="*/ 0 w 886976"/>
                <a:gd name="connsiteY2" fmla="*/ 80342 h 160684"/>
                <a:gd name="connsiteX3" fmla="*/ 80342 w 886976"/>
                <a:gd name="connsiteY3" fmla="*/ 0 h 160684"/>
                <a:gd name="connsiteX4" fmla="*/ 806634 w 886976"/>
                <a:gd name="connsiteY4" fmla="*/ 0 h 160684"/>
                <a:gd name="connsiteX5" fmla="*/ 886977 w 886976"/>
                <a:gd name="connsiteY5" fmla="*/ 80342 h 160684"/>
                <a:gd name="connsiteX6" fmla="*/ 809848 w 886976"/>
                <a:gd name="connsiteY6" fmla="*/ 160684 h 16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6976" h="160684">
                  <a:moveTo>
                    <a:pt x="809848" y="160684"/>
                  </a:moveTo>
                  <a:lnTo>
                    <a:pt x="80342" y="160684"/>
                  </a:lnTo>
                  <a:cubicBezTo>
                    <a:pt x="35351" y="160684"/>
                    <a:pt x="0" y="125334"/>
                    <a:pt x="0" y="80342"/>
                  </a:cubicBezTo>
                  <a:cubicBezTo>
                    <a:pt x="0" y="38564"/>
                    <a:pt x="35351" y="0"/>
                    <a:pt x="80342" y="0"/>
                  </a:cubicBezTo>
                  <a:lnTo>
                    <a:pt x="806634" y="0"/>
                  </a:lnTo>
                  <a:cubicBezTo>
                    <a:pt x="851626" y="0"/>
                    <a:pt x="886977" y="38564"/>
                    <a:pt x="886977" y="80342"/>
                  </a:cubicBezTo>
                  <a:cubicBezTo>
                    <a:pt x="886977" y="125334"/>
                    <a:pt x="851626" y="160684"/>
                    <a:pt x="809848" y="16068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39" name="Freeform: Shape 38">
              <a:extLst>
                <a:ext uri="{FF2B5EF4-FFF2-40B4-BE49-F238E27FC236}">
                  <a16:creationId xmlns:a16="http://schemas.microsoft.com/office/drawing/2014/main" id="{8E3FFE79-2A32-A7E7-B114-EA125CEE3E88}"/>
                </a:ext>
              </a:extLst>
            </p:cNvPr>
            <p:cNvSpPr/>
            <p:nvPr/>
          </p:nvSpPr>
          <p:spPr>
            <a:xfrm>
              <a:off x="987534" y="4983328"/>
              <a:ext cx="97407" cy="8185"/>
            </a:xfrm>
            <a:custGeom>
              <a:avLst/>
              <a:gdLst>
                <a:gd name="connsiteX0" fmla="*/ 1831799 w 1912141"/>
                <a:gd name="connsiteY0" fmla="*/ 160684 h 160684"/>
                <a:gd name="connsiteX1" fmla="*/ 80342 w 1912141"/>
                <a:gd name="connsiteY1" fmla="*/ 160684 h 160684"/>
                <a:gd name="connsiteX2" fmla="*/ 0 w 1912141"/>
                <a:gd name="connsiteY2" fmla="*/ 80342 h 160684"/>
                <a:gd name="connsiteX3" fmla="*/ 80342 w 1912141"/>
                <a:gd name="connsiteY3" fmla="*/ 0 h 160684"/>
                <a:gd name="connsiteX4" fmla="*/ 1831799 w 1912141"/>
                <a:gd name="connsiteY4" fmla="*/ 0 h 160684"/>
                <a:gd name="connsiteX5" fmla="*/ 1912141 w 1912141"/>
                <a:gd name="connsiteY5" fmla="*/ 80342 h 160684"/>
                <a:gd name="connsiteX6" fmla="*/ 1831799 w 1912141"/>
                <a:gd name="connsiteY6" fmla="*/ 160684 h 16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2141" h="160684">
                  <a:moveTo>
                    <a:pt x="1831799" y="160684"/>
                  </a:moveTo>
                  <a:lnTo>
                    <a:pt x="80342" y="160684"/>
                  </a:lnTo>
                  <a:cubicBezTo>
                    <a:pt x="35351" y="160684"/>
                    <a:pt x="0" y="125334"/>
                    <a:pt x="0" y="80342"/>
                  </a:cubicBezTo>
                  <a:cubicBezTo>
                    <a:pt x="0" y="35351"/>
                    <a:pt x="35351" y="0"/>
                    <a:pt x="80342" y="0"/>
                  </a:cubicBezTo>
                  <a:lnTo>
                    <a:pt x="1831799" y="0"/>
                  </a:lnTo>
                  <a:cubicBezTo>
                    <a:pt x="1876791" y="0"/>
                    <a:pt x="1912141" y="35351"/>
                    <a:pt x="1912141" y="80342"/>
                  </a:cubicBezTo>
                  <a:cubicBezTo>
                    <a:pt x="1912141" y="125334"/>
                    <a:pt x="1876791" y="160684"/>
                    <a:pt x="1831799" y="16068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40" name="Freeform: Shape 39">
              <a:extLst>
                <a:ext uri="{FF2B5EF4-FFF2-40B4-BE49-F238E27FC236}">
                  <a16:creationId xmlns:a16="http://schemas.microsoft.com/office/drawing/2014/main" id="{2FF1A389-3B6E-A4CE-0FA9-4C3078A52F7E}"/>
                </a:ext>
              </a:extLst>
            </p:cNvPr>
            <p:cNvSpPr/>
            <p:nvPr/>
          </p:nvSpPr>
          <p:spPr>
            <a:xfrm>
              <a:off x="1055691" y="5038674"/>
              <a:ext cx="83050" cy="50247"/>
            </a:xfrm>
            <a:custGeom>
              <a:avLst/>
              <a:gdLst>
                <a:gd name="connsiteX0" fmla="*/ 436000 w 1630317"/>
                <a:gd name="connsiteY0" fmla="*/ 986364 h 986363"/>
                <a:gd name="connsiteX1" fmla="*/ 413504 w 1630317"/>
                <a:gd name="connsiteY1" fmla="*/ 983150 h 986363"/>
                <a:gd name="connsiteX2" fmla="*/ 403863 w 1630317"/>
                <a:gd name="connsiteY2" fmla="*/ 983150 h 986363"/>
                <a:gd name="connsiteX3" fmla="*/ 378154 w 1630317"/>
                <a:gd name="connsiteY3" fmla="*/ 976723 h 986363"/>
                <a:gd name="connsiteX4" fmla="*/ 355658 w 1630317"/>
                <a:gd name="connsiteY4" fmla="*/ 967082 h 986363"/>
                <a:gd name="connsiteX5" fmla="*/ 333162 w 1630317"/>
                <a:gd name="connsiteY5" fmla="*/ 954227 h 986363"/>
                <a:gd name="connsiteX6" fmla="*/ 333162 w 1630317"/>
                <a:gd name="connsiteY6" fmla="*/ 954227 h 986363"/>
                <a:gd name="connsiteX7" fmla="*/ 326735 w 1630317"/>
                <a:gd name="connsiteY7" fmla="*/ 951013 h 986363"/>
                <a:gd name="connsiteX8" fmla="*/ 304239 w 1630317"/>
                <a:gd name="connsiteY8" fmla="*/ 938159 h 986363"/>
                <a:gd name="connsiteX9" fmla="*/ 291384 w 1630317"/>
                <a:gd name="connsiteY9" fmla="*/ 928518 h 986363"/>
                <a:gd name="connsiteX10" fmla="*/ 288171 w 1630317"/>
                <a:gd name="connsiteY10" fmla="*/ 925304 h 986363"/>
                <a:gd name="connsiteX11" fmla="*/ 288171 w 1630317"/>
                <a:gd name="connsiteY11" fmla="*/ 925304 h 986363"/>
                <a:gd name="connsiteX12" fmla="*/ 288171 w 1630317"/>
                <a:gd name="connsiteY12" fmla="*/ 925304 h 986363"/>
                <a:gd name="connsiteX13" fmla="*/ 268888 w 1630317"/>
                <a:gd name="connsiteY13" fmla="*/ 915663 h 986363"/>
                <a:gd name="connsiteX14" fmla="*/ 256034 w 1630317"/>
                <a:gd name="connsiteY14" fmla="*/ 902808 h 986363"/>
                <a:gd name="connsiteX15" fmla="*/ 239965 w 1630317"/>
                <a:gd name="connsiteY15" fmla="*/ 873885 h 986363"/>
                <a:gd name="connsiteX16" fmla="*/ 27862 w 1630317"/>
                <a:gd name="connsiteY16" fmla="*/ 510739 h 986363"/>
                <a:gd name="connsiteX17" fmla="*/ 104991 w 1630317"/>
                <a:gd name="connsiteY17" fmla="*/ 221507 h 986363"/>
                <a:gd name="connsiteX18" fmla="*/ 108204 w 1630317"/>
                <a:gd name="connsiteY18" fmla="*/ 221507 h 986363"/>
                <a:gd name="connsiteX19" fmla="*/ 400649 w 1630317"/>
                <a:gd name="connsiteY19" fmla="*/ 298636 h 986363"/>
                <a:gd name="connsiteX20" fmla="*/ 509915 w 1630317"/>
                <a:gd name="connsiteY20" fmla="*/ 491457 h 986363"/>
                <a:gd name="connsiteX21" fmla="*/ 1313336 w 1630317"/>
                <a:gd name="connsiteY21" fmla="*/ 28686 h 986363"/>
                <a:gd name="connsiteX22" fmla="*/ 1602567 w 1630317"/>
                <a:gd name="connsiteY22" fmla="*/ 102601 h 986363"/>
                <a:gd name="connsiteX23" fmla="*/ 1522225 w 1630317"/>
                <a:gd name="connsiteY23" fmla="*/ 395046 h 986363"/>
                <a:gd name="connsiteX24" fmla="*/ 538838 w 1630317"/>
                <a:gd name="connsiteY24" fmla="*/ 954227 h 986363"/>
                <a:gd name="connsiteX25" fmla="*/ 516342 w 1630317"/>
                <a:gd name="connsiteY25" fmla="*/ 967082 h 986363"/>
                <a:gd name="connsiteX26" fmla="*/ 497060 w 1630317"/>
                <a:gd name="connsiteY26" fmla="*/ 976723 h 986363"/>
                <a:gd name="connsiteX27" fmla="*/ 487419 w 1630317"/>
                <a:gd name="connsiteY27" fmla="*/ 983150 h 986363"/>
                <a:gd name="connsiteX28" fmla="*/ 458496 w 1630317"/>
                <a:gd name="connsiteY28" fmla="*/ 986364 h 986363"/>
                <a:gd name="connsiteX29" fmla="*/ 452068 w 1630317"/>
                <a:gd name="connsiteY29" fmla="*/ 986364 h 986363"/>
                <a:gd name="connsiteX30" fmla="*/ 436000 w 1630317"/>
                <a:gd name="connsiteY30" fmla="*/ 986364 h 986363"/>
                <a:gd name="connsiteX31" fmla="*/ 416718 w 1630317"/>
                <a:gd name="connsiteY31" fmla="*/ 825680 h 986363"/>
                <a:gd name="connsiteX32" fmla="*/ 416718 w 1630317"/>
                <a:gd name="connsiteY32" fmla="*/ 825680 h 986363"/>
                <a:gd name="connsiteX33" fmla="*/ 426359 w 1630317"/>
                <a:gd name="connsiteY33" fmla="*/ 825680 h 986363"/>
                <a:gd name="connsiteX34" fmla="*/ 436000 w 1630317"/>
                <a:gd name="connsiteY34" fmla="*/ 825680 h 986363"/>
                <a:gd name="connsiteX35" fmla="*/ 439214 w 1630317"/>
                <a:gd name="connsiteY35" fmla="*/ 825680 h 986363"/>
                <a:gd name="connsiteX36" fmla="*/ 442427 w 1630317"/>
                <a:gd name="connsiteY36" fmla="*/ 825680 h 986363"/>
                <a:gd name="connsiteX37" fmla="*/ 452068 w 1630317"/>
                <a:gd name="connsiteY37" fmla="*/ 822466 h 986363"/>
                <a:gd name="connsiteX38" fmla="*/ 461709 w 1630317"/>
                <a:gd name="connsiteY38" fmla="*/ 816039 h 986363"/>
                <a:gd name="connsiteX39" fmla="*/ 471350 w 1630317"/>
                <a:gd name="connsiteY39" fmla="*/ 812825 h 986363"/>
                <a:gd name="connsiteX40" fmla="*/ 1441883 w 1630317"/>
                <a:gd name="connsiteY40" fmla="*/ 250430 h 986363"/>
                <a:gd name="connsiteX41" fmla="*/ 1464379 w 1630317"/>
                <a:gd name="connsiteY41" fmla="*/ 176516 h 986363"/>
                <a:gd name="connsiteX42" fmla="*/ 1387250 w 1630317"/>
                <a:gd name="connsiteY42" fmla="*/ 157234 h 986363"/>
                <a:gd name="connsiteX43" fmla="*/ 516342 w 1630317"/>
                <a:gd name="connsiteY43" fmla="*/ 661782 h 986363"/>
                <a:gd name="connsiteX44" fmla="*/ 407077 w 1630317"/>
                <a:gd name="connsiteY44" fmla="*/ 632859 h 986363"/>
                <a:gd name="connsiteX45" fmla="*/ 256034 w 1630317"/>
                <a:gd name="connsiteY45" fmla="*/ 375764 h 986363"/>
                <a:gd name="connsiteX46" fmla="*/ 182119 w 1630317"/>
                <a:gd name="connsiteY46" fmla="*/ 353268 h 986363"/>
                <a:gd name="connsiteX47" fmla="*/ 162837 w 1630317"/>
                <a:gd name="connsiteY47" fmla="*/ 430397 h 986363"/>
                <a:gd name="connsiteX48" fmla="*/ 381367 w 1630317"/>
                <a:gd name="connsiteY48" fmla="*/ 803184 h 986363"/>
                <a:gd name="connsiteX49" fmla="*/ 391008 w 1630317"/>
                <a:gd name="connsiteY49" fmla="*/ 812825 h 986363"/>
                <a:gd name="connsiteX50" fmla="*/ 394222 w 1630317"/>
                <a:gd name="connsiteY50" fmla="*/ 816039 h 986363"/>
                <a:gd name="connsiteX51" fmla="*/ 403863 w 1630317"/>
                <a:gd name="connsiteY51" fmla="*/ 825680 h 986363"/>
                <a:gd name="connsiteX52" fmla="*/ 407077 w 1630317"/>
                <a:gd name="connsiteY52" fmla="*/ 828893 h 986363"/>
                <a:gd name="connsiteX53" fmla="*/ 416718 w 1630317"/>
                <a:gd name="connsiteY53" fmla="*/ 835321 h 986363"/>
                <a:gd name="connsiteX54" fmla="*/ 416718 w 1630317"/>
                <a:gd name="connsiteY54" fmla="*/ 825680 h 98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630317" h="986363">
                  <a:moveTo>
                    <a:pt x="436000" y="986364"/>
                  </a:moveTo>
                  <a:cubicBezTo>
                    <a:pt x="426359" y="986364"/>
                    <a:pt x="416718" y="986364"/>
                    <a:pt x="413504" y="983150"/>
                  </a:cubicBezTo>
                  <a:lnTo>
                    <a:pt x="403863" y="983150"/>
                  </a:lnTo>
                  <a:cubicBezTo>
                    <a:pt x="394222" y="983150"/>
                    <a:pt x="384581" y="983150"/>
                    <a:pt x="378154" y="976723"/>
                  </a:cubicBezTo>
                  <a:cubicBezTo>
                    <a:pt x="368513" y="976723"/>
                    <a:pt x="362085" y="973509"/>
                    <a:pt x="355658" y="967082"/>
                  </a:cubicBezTo>
                  <a:cubicBezTo>
                    <a:pt x="346017" y="963868"/>
                    <a:pt x="336376" y="960654"/>
                    <a:pt x="333162" y="954227"/>
                  </a:cubicBezTo>
                  <a:cubicBezTo>
                    <a:pt x="333162" y="954227"/>
                    <a:pt x="333162" y="954227"/>
                    <a:pt x="333162" y="954227"/>
                  </a:cubicBezTo>
                  <a:cubicBezTo>
                    <a:pt x="333162" y="954227"/>
                    <a:pt x="326735" y="954227"/>
                    <a:pt x="326735" y="951013"/>
                  </a:cubicBezTo>
                  <a:cubicBezTo>
                    <a:pt x="320307" y="947800"/>
                    <a:pt x="313880" y="941372"/>
                    <a:pt x="304239" y="938159"/>
                  </a:cubicBezTo>
                  <a:cubicBezTo>
                    <a:pt x="301025" y="931731"/>
                    <a:pt x="297812" y="931731"/>
                    <a:pt x="291384" y="928518"/>
                  </a:cubicBezTo>
                  <a:lnTo>
                    <a:pt x="288171" y="925304"/>
                  </a:lnTo>
                  <a:cubicBezTo>
                    <a:pt x="288171" y="925304"/>
                    <a:pt x="288171" y="925304"/>
                    <a:pt x="288171" y="925304"/>
                  </a:cubicBezTo>
                  <a:cubicBezTo>
                    <a:pt x="288171" y="925304"/>
                    <a:pt x="288171" y="925304"/>
                    <a:pt x="288171" y="925304"/>
                  </a:cubicBezTo>
                  <a:lnTo>
                    <a:pt x="268888" y="915663"/>
                  </a:lnTo>
                  <a:cubicBezTo>
                    <a:pt x="265675" y="909235"/>
                    <a:pt x="262461" y="906022"/>
                    <a:pt x="256034" y="902808"/>
                  </a:cubicBezTo>
                  <a:cubicBezTo>
                    <a:pt x="246393" y="893167"/>
                    <a:pt x="243179" y="883526"/>
                    <a:pt x="239965" y="873885"/>
                  </a:cubicBezTo>
                  <a:lnTo>
                    <a:pt x="27862" y="510739"/>
                  </a:lnTo>
                  <a:cubicBezTo>
                    <a:pt x="-29984" y="407901"/>
                    <a:pt x="5366" y="282567"/>
                    <a:pt x="104991" y="221507"/>
                  </a:cubicBezTo>
                  <a:cubicBezTo>
                    <a:pt x="104991" y="221507"/>
                    <a:pt x="104991" y="221507"/>
                    <a:pt x="108204" y="221507"/>
                  </a:cubicBezTo>
                  <a:cubicBezTo>
                    <a:pt x="211042" y="160447"/>
                    <a:pt x="339589" y="202225"/>
                    <a:pt x="400649" y="298636"/>
                  </a:cubicBezTo>
                  <a:lnTo>
                    <a:pt x="509915" y="491457"/>
                  </a:lnTo>
                  <a:lnTo>
                    <a:pt x="1313336" y="28686"/>
                  </a:lnTo>
                  <a:cubicBezTo>
                    <a:pt x="1409746" y="-29160"/>
                    <a:pt x="1541507" y="2977"/>
                    <a:pt x="1602567" y="102601"/>
                  </a:cubicBezTo>
                  <a:cubicBezTo>
                    <a:pt x="1660413" y="205439"/>
                    <a:pt x="1625063" y="337200"/>
                    <a:pt x="1522225" y="395046"/>
                  </a:cubicBezTo>
                  <a:lnTo>
                    <a:pt x="538838" y="954227"/>
                  </a:lnTo>
                  <a:cubicBezTo>
                    <a:pt x="529197" y="960654"/>
                    <a:pt x="522769" y="963868"/>
                    <a:pt x="516342" y="967082"/>
                  </a:cubicBezTo>
                  <a:cubicBezTo>
                    <a:pt x="509915" y="973509"/>
                    <a:pt x="500274" y="973509"/>
                    <a:pt x="497060" y="976723"/>
                  </a:cubicBezTo>
                  <a:cubicBezTo>
                    <a:pt x="493846" y="976723"/>
                    <a:pt x="493846" y="983150"/>
                    <a:pt x="487419" y="983150"/>
                  </a:cubicBezTo>
                  <a:cubicBezTo>
                    <a:pt x="477778" y="986364"/>
                    <a:pt x="471350" y="986364"/>
                    <a:pt x="458496" y="986364"/>
                  </a:cubicBezTo>
                  <a:lnTo>
                    <a:pt x="452068" y="986364"/>
                  </a:lnTo>
                  <a:cubicBezTo>
                    <a:pt x="448855" y="986364"/>
                    <a:pt x="439214" y="986364"/>
                    <a:pt x="436000" y="986364"/>
                  </a:cubicBezTo>
                  <a:close/>
                  <a:moveTo>
                    <a:pt x="416718" y="825680"/>
                  </a:moveTo>
                  <a:lnTo>
                    <a:pt x="416718" y="825680"/>
                  </a:lnTo>
                  <a:cubicBezTo>
                    <a:pt x="419932" y="825680"/>
                    <a:pt x="426359" y="825680"/>
                    <a:pt x="426359" y="825680"/>
                  </a:cubicBezTo>
                  <a:cubicBezTo>
                    <a:pt x="429573" y="825680"/>
                    <a:pt x="429573" y="825680"/>
                    <a:pt x="436000" y="825680"/>
                  </a:cubicBezTo>
                  <a:lnTo>
                    <a:pt x="439214" y="825680"/>
                  </a:lnTo>
                  <a:cubicBezTo>
                    <a:pt x="439214" y="825680"/>
                    <a:pt x="439214" y="825680"/>
                    <a:pt x="442427" y="825680"/>
                  </a:cubicBezTo>
                  <a:cubicBezTo>
                    <a:pt x="448855" y="825680"/>
                    <a:pt x="448855" y="825680"/>
                    <a:pt x="452068" y="822466"/>
                  </a:cubicBezTo>
                  <a:cubicBezTo>
                    <a:pt x="458496" y="822466"/>
                    <a:pt x="458496" y="816039"/>
                    <a:pt x="461709" y="816039"/>
                  </a:cubicBezTo>
                  <a:cubicBezTo>
                    <a:pt x="461709" y="816039"/>
                    <a:pt x="464923" y="816039"/>
                    <a:pt x="471350" y="812825"/>
                  </a:cubicBezTo>
                  <a:lnTo>
                    <a:pt x="1441883" y="250430"/>
                  </a:lnTo>
                  <a:cubicBezTo>
                    <a:pt x="1467592" y="234362"/>
                    <a:pt x="1477233" y="202225"/>
                    <a:pt x="1464379" y="176516"/>
                  </a:cubicBezTo>
                  <a:cubicBezTo>
                    <a:pt x="1451524" y="147593"/>
                    <a:pt x="1416173" y="141165"/>
                    <a:pt x="1387250" y="157234"/>
                  </a:cubicBezTo>
                  <a:lnTo>
                    <a:pt x="516342" y="661782"/>
                  </a:lnTo>
                  <a:cubicBezTo>
                    <a:pt x="477778" y="684278"/>
                    <a:pt x="429573" y="671423"/>
                    <a:pt x="407077" y="632859"/>
                  </a:cubicBezTo>
                  <a:lnTo>
                    <a:pt x="256034" y="375764"/>
                  </a:lnTo>
                  <a:cubicBezTo>
                    <a:pt x="243179" y="350055"/>
                    <a:pt x="207828" y="340414"/>
                    <a:pt x="182119" y="353268"/>
                  </a:cubicBezTo>
                  <a:cubicBezTo>
                    <a:pt x="153196" y="372550"/>
                    <a:pt x="143555" y="401474"/>
                    <a:pt x="162837" y="430397"/>
                  </a:cubicBezTo>
                  <a:lnTo>
                    <a:pt x="381367" y="803184"/>
                  </a:lnTo>
                  <a:cubicBezTo>
                    <a:pt x="384581" y="809611"/>
                    <a:pt x="384581" y="809611"/>
                    <a:pt x="391008" y="812825"/>
                  </a:cubicBezTo>
                  <a:cubicBezTo>
                    <a:pt x="391008" y="812825"/>
                    <a:pt x="391008" y="812825"/>
                    <a:pt x="394222" y="816039"/>
                  </a:cubicBezTo>
                  <a:cubicBezTo>
                    <a:pt x="400649" y="816039"/>
                    <a:pt x="400649" y="822466"/>
                    <a:pt x="403863" y="825680"/>
                  </a:cubicBezTo>
                  <a:cubicBezTo>
                    <a:pt x="403863" y="825680"/>
                    <a:pt x="407077" y="825680"/>
                    <a:pt x="407077" y="828893"/>
                  </a:cubicBezTo>
                  <a:cubicBezTo>
                    <a:pt x="413504" y="828893"/>
                    <a:pt x="413504" y="835321"/>
                    <a:pt x="416718" y="835321"/>
                  </a:cubicBezTo>
                  <a:cubicBezTo>
                    <a:pt x="413504" y="825680"/>
                    <a:pt x="416718" y="825680"/>
                    <a:pt x="416718" y="825680"/>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grpSp>
      <p:sp>
        <p:nvSpPr>
          <p:cNvPr id="41" name="heading5">
            <a:extLst>
              <a:ext uri="{FF2B5EF4-FFF2-40B4-BE49-F238E27FC236}">
                <a16:creationId xmlns:a16="http://schemas.microsoft.com/office/drawing/2014/main" id="{4D3BF150-C58E-77BA-6B3B-3C642E80B999}"/>
              </a:ext>
            </a:extLst>
          </p:cNvPr>
          <p:cNvSpPr txBox="1"/>
          <p:nvPr/>
        </p:nvSpPr>
        <p:spPr>
          <a:xfrm>
            <a:off x="5182871" y="4781275"/>
            <a:ext cx="2888954" cy="369332"/>
          </a:xfrm>
          <a:prstGeom prst="rect">
            <a:avLst/>
          </a:prstGeom>
          <a:noFill/>
        </p:spPr>
        <p:txBody>
          <a:bodyPr wrap="square">
            <a:spAutoFit/>
          </a:bodyPr>
          <a:lstStyle/>
          <a:p>
            <a:r>
              <a:rPr lang="en-IN" sz="1800" b="1" dirty="0">
                <a:effectLst/>
                <a:latin typeface="Aptos" panose="020B0004020202020204" pitchFamily="34" charset="0"/>
                <a:ea typeface="Aptos" panose="020B0004020202020204" pitchFamily="34" charset="0"/>
                <a:cs typeface="Times New Roman" panose="02020603050405020304" pitchFamily="18" charset="0"/>
              </a:rPr>
              <a:t>Enduring Popularity</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42" name="content5">
            <a:extLst>
              <a:ext uri="{FF2B5EF4-FFF2-40B4-BE49-F238E27FC236}">
                <a16:creationId xmlns:a16="http://schemas.microsoft.com/office/drawing/2014/main" id="{2A4880B7-26EE-7038-C90E-579F2558387F}"/>
              </a:ext>
            </a:extLst>
          </p:cNvPr>
          <p:cNvSpPr txBox="1"/>
          <p:nvPr/>
        </p:nvSpPr>
        <p:spPr>
          <a:xfrm>
            <a:off x="5182871" y="5403155"/>
            <a:ext cx="2310007" cy="1198149"/>
          </a:xfrm>
          <a:prstGeom prst="rect">
            <a:avLst/>
          </a:prstGeom>
          <a:noFill/>
        </p:spPr>
        <p:txBody>
          <a:bodyPr wrap="square">
            <a:spAutoFit/>
          </a:bodyPr>
          <a:lstStyle/>
          <a:p>
            <a:pPr lvl="0">
              <a:lnSpc>
                <a:spcPct val="115000"/>
              </a:lnSpc>
            </a:pPr>
            <a:r>
              <a:rPr lang="en-US" sz="1050" kern="100" dirty="0">
                <a:effectLst/>
                <a:latin typeface="Aptos" panose="020B0004020202020204" pitchFamily="34" charset="0"/>
                <a:ea typeface="Aptos" panose="020B0004020202020204" pitchFamily="34" charset="0"/>
                <a:cs typeface="Times New Roman" panose="02020603050405020304" pitchFamily="18" charset="0"/>
              </a:rPr>
              <a:t>Despite its release over two decades ago, Vice City remains popular among gamers today, with its engaging storyline, memorable characters, and immersive gameplay continuing to attract new players and nostalgic fans alike.</a:t>
            </a:r>
            <a:endParaRPr lang="en-IN" sz="105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nvGrpSpPr>
          <p:cNvPr id="111" name="Group 110">
            <a:extLst>
              <a:ext uri="{FF2B5EF4-FFF2-40B4-BE49-F238E27FC236}">
                <a16:creationId xmlns:a16="http://schemas.microsoft.com/office/drawing/2014/main" id="{D550E926-0C56-DABF-4BBA-AC1E492445D1}"/>
              </a:ext>
            </a:extLst>
          </p:cNvPr>
          <p:cNvGrpSpPr/>
          <p:nvPr/>
        </p:nvGrpSpPr>
        <p:grpSpPr>
          <a:xfrm>
            <a:off x="4738848" y="4911623"/>
            <a:ext cx="279451" cy="269302"/>
            <a:chOff x="4797002" y="4911623"/>
            <a:chExt cx="279451" cy="269302"/>
          </a:xfrm>
        </p:grpSpPr>
        <p:sp>
          <p:nvSpPr>
            <p:cNvPr id="45" name="Freeform: Shape 44">
              <a:extLst>
                <a:ext uri="{FF2B5EF4-FFF2-40B4-BE49-F238E27FC236}">
                  <a16:creationId xmlns:a16="http://schemas.microsoft.com/office/drawing/2014/main" id="{C2E3F8B2-64EE-87DA-9747-86CAA53B0179}"/>
                </a:ext>
              </a:extLst>
            </p:cNvPr>
            <p:cNvSpPr/>
            <p:nvPr/>
          </p:nvSpPr>
          <p:spPr>
            <a:xfrm>
              <a:off x="4825651" y="4939945"/>
              <a:ext cx="184991" cy="230012"/>
            </a:xfrm>
            <a:custGeom>
              <a:avLst/>
              <a:gdLst>
                <a:gd name="connsiteX0" fmla="*/ 3547906 w 3631461"/>
                <a:gd name="connsiteY0" fmla="*/ 4515225 h 4515224"/>
                <a:gd name="connsiteX1" fmla="*/ 80342 w 3631461"/>
                <a:gd name="connsiteY1" fmla="*/ 4515225 h 4515224"/>
                <a:gd name="connsiteX2" fmla="*/ 0 w 3631461"/>
                <a:gd name="connsiteY2" fmla="*/ 4434883 h 4515224"/>
                <a:gd name="connsiteX3" fmla="*/ 0 w 3631461"/>
                <a:gd name="connsiteY3" fmla="*/ 80342 h 4515224"/>
                <a:gd name="connsiteX4" fmla="*/ 80342 w 3631461"/>
                <a:gd name="connsiteY4" fmla="*/ 0 h 4515224"/>
                <a:gd name="connsiteX5" fmla="*/ 2731631 w 3631461"/>
                <a:gd name="connsiteY5" fmla="*/ 0 h 4515224"/>
                <a:gd name="connsiteX6" fmla="*/ 2811973 w 3631461"/>
                <a:gd name="connsiteY6" fmla="*/ 80342 h 4515224"/>
                <a:gd name="connsiteX7" fmla="*/ 2731631 w 3631461"/>
                <a:gd name="connsiteY7" fmla="*/ 160684 h 4515224"/>
                <a:gd name="connsiteX8" fmla="*/ 154257 w 3631461"/>
                <a:gd name="connsiteY8" fmla="*/ 160684 h 4515224"/>
                <a:gd name="connsiteX9" fmla="*/ 154257 w 3631461"/>
                <a:gd name="connsiteY9" fmla="*/ 4364182 h 4515224"/>
                <a:gd name="connsiteX10" fmla="*/ 3470778 w 3631461"/>
                <a:gd name="connsiteY10" fmla="*/ 4364182 h 4515224"/>
                <a:gd name="connsiteX11" fmla="*/ 3470778 w 3631461"/>
                <a:gd name="connsiteY11" fmla="*/ 3753582 h 4515224"/>
                <a:gd name="connsiteX12" fmla="*/ 3551120 w 3631461"/>
                <a:gd name="connsiteY12" fmla="*/ 3673240 h 4515224"/>
                <a:gd name="connsiteX13" fmla="*/ 3631462 w 3631461"/>
                <a:gd name="connsiteY13" fmla="*/ 3753582 h 4515224"/>
                <a:gd name="connsiteX14" fmla="*/ 3631462 w 3631461"/>
                <a:gd name="connsiteY14" fmla="*/ 4441310 h 4515224"/>
                <a:gd name="connsiteX15" fmla="*/ 3547906 w 3631461"/>
                <a:gd name="connsiteY15" fmla="*/ 4515225 h 4515224"/>
                <a:gd name="connsiteX16" fmla="*/ 3547906 w 3631461"/>
                <a:gd name="connsiteY16" fmla="*/ 1924996 h 4515224"/>
                <a:gd name="connsiteX17" fmla="*/ 3467564 w 3631461"/>
                <a:gd name="connsiteY17" fmla="*/ 1844654 h 4515224"/>
                <a:gd name="connsiteX18" fmla="*/ 3467564 w 3631461"/>
                <a:gd name="connsiteY18" fmla="*/ 899831 h 4515224"/>
                <a:gd name="connsiteX19" fmla="*/ 3547906 w 3631461"/>
                <a:gd name="connsiteY19" fmla="*/ 822703 h 4515224"/>
                <a:gd name="connsiteX20" fmla="*/ 3625035 w 3631461"/>
                <a:gd name="connsiteY20" fmla="*/ 899831 h 4515224"/>
                <a:gd name="connsiteX21" fmla="*/ 3625035 w 3631461"/>
                <a:gd name="connsiteY21" fmla="*/ 1851082 h 4515224"/>
                <a:gd name="connsiteX22" fmla="*/ 3547906 w 3631461"/>
                <a:gd name="connsiteY22" fmla="*/ 1924996 h 4515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31461" h="4515224">
                  <a:moveTo>
                    <a:pt x="3547906" y="4515225"/>
                  </a:moveTo>
                  <a:lnTo>
                    <a:pt x="80342" y="4515225"/>
                  </a:lnTo>
                  <a:cubicBezTo>
                    <a:pt x="35351" y="4515225"/>
                    <a:pt x="0" y="4479875"/>
                    <a:pt x="0" y="4434883"/>
                  </a:cubicBezTo>
                  <a:lnTo>
                    <a:pt x="0" y="80342"/>
                  </a:lnTo>
                  <a:cubicBezTo>
                    <a:pt x="0" y="35351"/>
                    <a:pt x="35351" y="0"/>
                    <a:pt x="80342" y="0"/>
                  </a:cubicBezTo>
                  <a:lnTo>
                    <a:pt x="2731631" y="0"/>
                  </a:lnTo>
                  <a:cubicBezTo>
                    <a:pt x="2776622" y="0"/>
                    <a:pt x="2811973" y="35351"/>
                    <a:pt x="2811973" y="80342"/>
                  </a:cubicBezTo>
                  <a:cubicBezTo>
                    <a:pt x="2811973" y="125334"/>
                    <a:pt x="2776622" y="160684"/>
                    <a:pt x="2731631" y="160684"/>
                  </a:cubicBezTo>
                  <a:lnTo>
                    <a:pt x="154257" y="160684"/>
                  </a:lnTo>
                  <a:lnTo>
                    <a:pt x="154257" y="4364182"/>
                  </a:lnTo>
                  <a:lnTo>
                    <a:pt x="3470778" y="4364182"/>
                  </a:lnTo>
                  <a:lnTo>
                    <a:pt x="3470778" y="3753582"/>
                  </a:lnTo>
                  <a:cubicBezTo>
                    <a:pt x="3470778" y="3708591"/>
                    <a:pt x="3506128" y="3673240"/>
                    <a:pt x="3551120" y="3673240"/>
                  </a:cubicBezTo>
                  <a:cubicBezTo>
                    <a:pt x="3596111" y="3673240"/>
                    <a:pt x="3631462" y="3708591"/>
                    <a:pt x="3631462" y="3753582"/>
                  </a:cubicBezTo>
                  <a:lnTo>
                    <a:pt x="3631462" y="4441310"/>
                  </a:lnTo>
                  <a:cubicBezTo>
                    <a:pt x="3625035" y="4479875"/>
                    <a:pt x="3589684" y="4515225"/>
                    <a:pt x="3547906" y="4515225"/>
                  </a:cubicBezTo>
                  <a:close/>
                  <a:moveTo>
                    <a:pt x="3547906" y="1924996"/>
                  </a:moveTo>
                  <a:cubicBezTo>
                    <a:pt x="3502915" y="1924996"/>
                    <a:pt x="3467564" y="1889646"/>
                    <a:pt x="3467564" y="1844654"/>
                  </a:cubicBezTo>
                  <a:lnTo>
                    <a:pt x="3467564" y="899831"/>
                  </a:lnTo>
                  <a:cubicBezTo>
                    <a:pt x="3467564" y="858053"/>
                    <a:pt x="3502915" y="822703"/>
                    <a:pt x="3547906" y="822703"/>
                  </a:cubicBezTo>
                  <a:cubicBezTo>
                    <a:pt x="3589684" y="822703"/>
                    <a:pt x="3625035" y="858053"/>
                    <a:pt x="3625035" y="899831"/>
                  </a:cubicBezTo>
                  <a:lnTo>
                    <a:pt x="3625035" y="1851082"/>
                  </a:lnTo>
                  <a:cubicBezTo>
                    <a:pt x="3625035" y="1889646"/>
                    <a:pt x="3589684" y="1924996"/>
                    <a:pt x="3547906" y="1924996"/>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46" name="Freeform: Shape 45">
              <a:extLst>
                <a:ext uri="{FF2B5EF4-FFF2-40B4-BE49-F238E27FC236}">
                  <a16:creationId xmlns:a16="http://schemas.microsoft.com/office/drawing/2014/main" id="{C4879652-423C-7C61-01DE-8D2304B551E8}"/>
                </a:ext>
              </a:extLst>
            </p:cNvPr>
            <p:cNvSpPr/>
            <p:nvPr/>
          </p:nvSpPr>
          <p:spPr>
            <a:xfrm>
              <a:off x="4960711" y="4940143"/>
              <a:ext cx="49738" cy="49570"/>
            </a:xfrm>
            <a:custGeom>
              <a:avLst/>
              <a:gdLst>
                <a:gd name="connsiteX0" fmla="*/ 896618 w 976385"/>
                <a:gd name="connsiteY0" fmla="*/ 973076 h 973076"/>
                <a:gd name="connsiteX1" fmla="*/ 80342 w 976385"/>
                <a:gd name="connsiteY1" fmla="*/ 973076 h 973076"/>
                <a:gd name="connsiteX2" fmla="*/ 0 w 976385"/>
                <a:gd name="connsiteY2" fmla="*/ 892734 h 973076"/>
                <a:gd name="connsiteX3" fmla="*/ 0 w 976385"/>
                <a:gd name="connsiteY3" fmla="*/ 76459 h 973076"/>
                <a:gd name="connsiteX4" fmla="*/ 48205 w 976385"/>
                <a:gd name="connsiteY4" fmla="*/ 5758 h 973076"/>
                <a:gd name="connsiteX5" fmla="*/ 131761 w 976385"/>
                <a:gd name="connsiteY5" fmla="*/ 25040 h 973076"/>
                <a:gd name="connsiteX6" fmla="*/ 954464 w 976385"/>
                <a:gd name="connsiteY6" fmla="*/ 844529 h 973076"/>
                <a:gd name="connsiteX7" fmla="*/ 970532 w 976385"/>
                <a:gd name="connsiteY7" fmla="*/ 928085 h 973076"/>
                <a:gd name="connsiteX8" fmla="*/ 896618 w 976385"/>
                <a:gd name="connsiteY8" fmla="*/ 973076 h 973076"/>
                <a:gd name="connsiteX9" fmla="*/ 154257 w 976385"/>
                <a:gd name="connsiteY9" fmla="*/ 818820 h 973076"/>
                <a:gd name="connsiteX10" fmla="*/ 707010 w 976385"/>
                <a:gd name="connsiteY10" fmla="*/ 818820 h 973076"/>
                <a:gd name="connsiteX11" fmla="*/ 154257 w 976385"/>
                <a:gd name="connsiteY11" fmla="*/ 266066 h 973076"/>
                <a:gd name="connsiteX12" fmla="*/ 154257 w 976385"/>
                <a:gd name="connsiteY12" fmla="*/ 818820 h 973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5" h="973076">
                  <a:moveTo>
                    <a:pt x="896618" y="973076"/>
                  </a:moveTo>
                  <a:lnTo>
                    <a:pt x="80342" y="973076"/>
                  </a:lnTo>
                  <a:cubicBezTo>
                    <a:pt x="35351" y="973076"/>
                    <a:pt x="0" y="937726"/>
                    <a:pt x="0" y="892734"/>
                  </a:cubicBezTo>
                  <a:lnTo>
                    <a:pt x="0" y="76459"/>
                  </a:lnTo>
                  <a:cubicBezTo>
                    <a:pt x="0" y="47536"/>
                    <a:pt x="16068" y="18612"/>
                    <a:pt x="48205" y="5758"/>
                  </a:cubicBezTo>
                  <a:cubicBezTo>
                    <a:pt x="80342" y="-7097"/>
                    <a:pt x="109265" y="2544"/>
                    <a:pt x="131761" y="25040"/>
                  </a:cubicBezTo>
                  <a:lnTo>
                    <a:pt x="954464" y="844529"/>
                  </a:lnTo>
                  <a:cubicBezTo>
                    <a:pt x="973746" y="867025"/>
                    <a:pt x="983387" y="902375"/>
                    <a:pt x="970532" y="928085"/>
                  </a:cubicBezTo>
                  <a:cubicBezTo>
                    <a:pt x="957678" y="957008"/>
                    <a:pt x="931968" y="973076"/>
                    <a:pt x="896618" y="973076"/>
                  </a:cubicBezTo>
                  <a:close/>
                  <a:moveTo>
                    <a:pt x="154257" y="818820"/>
                  </a:moveTo>
                  <a:lnTo>
                    <a:pt x="707010" y="818820"/>
                  </a:lnTo>
                  <a:lnTo>
                    <a:pt x="154257" y="266066"/>
                  </a:lnTo>
                  <a:lnTo>
                    <a:pt x="154257" y="818820"/>
                  </a:ln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47" name="Freeform: Shape 46">
              <a:extLst>
                <a:ext uri="{FF2B5EF4-FFF2-40B4-BE49-F238E27FC236}">
                  <a16:creationId xmlns:a16="http://schemas.microsoft.com/office/drawing/2014/main" id="{4CE6BCA5-699C-87C0-8938-32208580B9F6}"/>
                </a:ext>
              </a:extLst>
            </p:cNvPr>
            <p:cNvSpPr/>
            <p:nvPr/>
          </p:nvSpPr>
          <p:spPr>
            <a:xfrm>
              <a:off x="4797002" y="4911623"/>
              <a:ext cx="157324" cy="218388"/>
            </a:xfrm>
            <a:custGeom>
              <a:avLst/>
              <a:gdLst>
                <a:gd name="connsiteX0" fmla="*/ 642737 w 3088349"/>
                <a:gd name="connsiteY0" fmla="*/ 4287054 h 4287053"/>
                <a:gd name="connsiteX1" fmla="*/ 80342 w 3088349"/>
                <a:gd name="connsiteY1" fmla="*/ 4287054 h 4287053"/>
                <a:gd name="connsiteX2" fmla="*/ 0 w 3088349"/>
                <a:gd name="connsiteY2" fmla="*/ 4206712 h 4287053"/>
                <a:gd name="connsiteX3" fmla="*/ 0 w 3088349"/>
                <a:gd name="connsiteY3" fmla="*/ 80342 h 4287053"/>
                <a:gd name="connsiteX4" fmla="*/ 80342 w 3088349"/>
                <a:gd name="connsiteY4" fmla="*/ 0 h 4287053"/>
                <a:gd name="connsiteX5" fmla="*/ 3008007 w 3088349"/>
                <a:gd name="connsiteY5" fmla="*/ 0 h 4287053"/>
                <a:gd name="connsiteX6" fmla="*/ 3088350 w 3088349"/>
                <a:gd name="connsiteY6" fmla="*/ 80342 h 4287053"/>
                <a:gd name="connsiteX7" fmla="*/ 3088350 w 3088349"/>
                <a:gd name="connsiteY7" fmla="*/ 636309 h 4287053"/>
                <a:gd name="connsiteX8" fmla="*/ 3008007 w 3088349"/>
                <a:gd name="connsiteY8" fmla="*/ 716651 h 4287053"/>
                <a:gd name="connsiteX9" fmla="*/ 2927665 w 3088349"/>
                <a:gd name="connsiteY9" fmla="*/ 636309 h 4287053"/>
                <a:gd name="connsiteX10" fmla="*/ 2927665 w 3088349"/>
                <a:gd name="connsiteY10" fmla="*/ 157470 h 4287053"/>
                <a:gd name="connsiteX11" fmla="*/ 160684 w 3088349"/>
                <a:gd name="connsiteY11" fmla="*/ 157470 h 4287053"/>
                <a:gd name="connsiteX12" fmla="*/ 160684 w 3088349"/>
                <a:gd name="connsiteY12" fmla="*/ 4126369 h 4287053"/>
                <a:gd name="connsiteX13" fmla="*/ 642737 w 3088349"/>
                <a:gd name="connsiteY13" fmla="*/ 4126369 h 4287053"/>
                <a:gd name="connsiteX14" fmla="*/ 723079 w 3088349"/>
                <a:gd name="connsiteY14" fmla="*/ 4206712 h 4287053"/>
                <a:gd name="connsiteX15" fmla="*/ 642737 w 3088349"/>
                <a:gd name="connsiteY15" fmla="*/ 4287054 h 4287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349" h="4287053">
                  <a:moveTo>
                    <a:pt x="642737" y="4287054"/>
                  </a:moveTo>
                  <a:lnTo>
                    <a:pt x="80342" y="4287054"/>
                  </a:lnTo>
                  <a:cubicBezTo>
                    <a:pt x="35351" y="4287054"/>
                    <a:pt x="0" y="4251703"/>
                    <a:pt x="0" y="4206712"/>
                  </a:cubicBezTo>
                  <a:lnTo>
                    <a:pt x="0" y="80342"/>
                  </a:lnTo>
                  <a:cubicBezTo>
                    <a:pt x="0" y="35351"/>
                    <a:pt x="35351" y="0"/>
                    <a:pt x="80342" y="0"/>
                  </a:cubicBezTo>
                  <a:lnTo>
                    <a:pt x="3008007" y="0"/>
                  </a:lnTo>
                  <a:cubicBezTo>
                    <a:pt x="3052999" y="0"/>
                    <a:pt x="3088350" y="35351"/>
                    <a:pt x="3088350" y="80342"/>
                  </a:cubicBezTo>
                  <a:lnTo>
                    <a:pt x="3088350" y="636309"/>
                  </a:lnTo>
                  <a:cubicBezTo>
                    <a:pt x="3088350" y="681301"/>
                    <a:pt x="3052999" y="716651"/>
                    <a:pt x="3008007" y="716651"/>
                  </a:cubicBezTo>
                  <a:cubicBezTo>
                    <a:pt x="2963016" y="716651"/>
                    <a:pt x="2927665" y="681301"/>
                    <a:pt x="2927665" y="636309"/>
                  </a:cubicBezTo>
                  <a:lnTo>
                    <a:pt x="2927665" y="157470"/>
                  </a:lnTo>
                  <a:lnTo>
                    <a:pt x="160684" y="157470"/>
                  </a:lnTo>
                  <a:lnTo>
                    <a:pt x="160684" y="4126369"/>
                  </a:lnTo>
                  <a:lnTo>
                    <a:pt x="642737" y="4126369"/>
                  </a:lnTo>
                  <a:cubicBezTo>
                    <a:pt x="687728" y="4126369"/>
                    <a:pt x="723079" y="4161720"/>
                    <a:pt x="723079" y="4206712"/>
                  </a:cubicBezTo>
                  <a:cubicBezTo>
                    <a:pt x="723079" y="4251703"/>
                    <a:pt x="681301" y="4287054"/>
                    <a:pt x="642737" y="428705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48" name="Freeform: Shape 47">
              <a:extLst>
                <a:ext uri="{FF2B5EF4-FFF2-40B4-BE49-F238E27FC236}">
                  <a16:creationId xmlns:a16="http://schemas.microsoft.com/office/drawing/2014/main" id="{C4922CEB-1816-46D8-9AF0-0FC2C330717E}"/>
                </a:ext>
              </a:extLst>
            </p:cNvPr>
            <p:cNvSpPr/>
            <p:nvPr/>
          </p:nvSpPr>
          <p:spPr>
            <a:xfrm>
              <a:off x="4899647" y="5003873"/>
              <a:ext cx="119221" cy="119262"/>
            </a:xfrm>
            <a:custGeom>
              <a:avLst/>
              <a:gdLst>
                <a:gd name="connsiteX0" fmla="*/ 1169781 w 2340364"/>
                <a:gd name="connsiteY0" fmla="*/ 2341168 h 2341168"/>
                <a:gd name="connsiteX1" fmla="*/ 343864 w 2340364"/>
                <a:gd name="connsiteY1" fmla="*/ 2000518 h 2341168"/>
                <a:gd name="connsiteX2" fmla="*/ 0 w 2340364"/>
                <a:gd name="connsiteY2" fmla="*/ 1171388 h 2341168"/>
                <a:gd name="connsiteX3" fmla="*/ 343864 w 2340364"/>
                <a:gd name="connsiteY3" fmla="*/ 342257 h 2341168"/>
                <a:gd name="connsiteX4" fmla="*/ 1995697 w 2340364"/>
                <a:gd name="connsiteY4" fmla="*/ 342257 h 2341168"/>
                <a:gd name="connsiteX5" fmla="*/ 1995697 w 2340364"/>
                <a:gd name="connsiteY5" fmla="*/ 2000518 h 2341168"/>
                <a:gd name="connsiteX6" fmla="*/ 1169781 w 2340364"/>
                <a:gd name="connsiteY6" fmla="*/ 2341168 h 2341168"/>
                <a:gd name="connsiteX7" fmla="*/ 1169781 w 2340364"/>
                <a:gd name="connsiteY7" fmla="*/ 159077 h 2341168"/>
                <a:gd name="connsiteX8" fmla="*/ 453129 w 2340364"/>
                <a:gd name="connsiteY8" fmla="*/ 451523 h 2341168"/>
                <a:gd name="connsiteX9" fmla="*/ 453129 w 2340364"/>
                <a:gd name="connsiteY9" fmla="*/ 1888039 h 2341168"/>
                <a:gd name="connsiteX10" fmla="*/ 1169781 w 2340364"/>
                <a:gd name="connsiteY10" fmla="*/ 2186912 h 2341168"/>
                <a:gd name="connsiteX11" fmla="*/ 1889646 w 2340364"/>
                <a:gd name="connsiteY11" fmla="*/ 1888039 h 2341168"/>
                <a:gd name="connsiteX12" fmla="*/ 1889646 w 2340364"/>
                <a:gd name="connsiteY12" fmla="*/ 451523 h 2341168"/>
                <a:gd name="connsiteX13" fmla="*/ 1169781 w 2340364"/>
                <a:gd name="connsiteY13" fmla="*/ 159077 h 234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0364" h="2341168">
                  <a:moveTo>
                    <a:pt x="1169781" y="2341168"/>
                  </a:moveTo>
                  <a:cubicBezTo>
                    <a:pt x="858053" y="2341168"/>
                    <a:pt x="565608" y="2222262"/>
                    <a:pt x="343864" y="2000518"/>
                  </a:cubicBezTo>
                  <a:cubicBezTo>
                    <a:pt x="118906" y="1775560"/>
                    <a:pt x="0" y="1483115"/>
                    <a:pt x="0" y="1171388"/>
                  </a:cubicBezTo>
                  <a:cubicBezTo>
                    <a:pt x="0" y="859660"/>
                    <a:pt x="118906" y="564001"/>
                    <a:pt x="343864" y="342257"/>
                  </a:cubicBezTo>
                  <a:cubicBezTo>
                    <a:pt x="796993" y="-114086"/>
                    <a:pt x="1542568" y="-114086"/>
                    <a:pt x="1995697" y="342257"/>
                  </a:cubicBezTo>
                  <a:cubicBezTo>
                    <a:pt x="2455254" y="801814"/>
                    <a:pt x="2455254" y="1544175"/>
                    <a:pt x="1995697" y="2000518"/>
                  </a:cubicBezTo>
                  <a:cubicBezTo>
                    <a:pt x="1777167" y="2222262"/>
                    <a:pt x="1484722" y="2341168"/>
                    <a:pt x="1169781" y="2341168"/>
                  </a:cubicBezTo>
                  <a:close/>
                  <a:moveTo>
                    <a:pt x="1169781" y="159077"/>
                  </a:moveTo>
                  <a:cubicBezTo>
                    <a:pt x="912686" y="159077"/>
                    <a:pt x="655591" y="255488"/>
                    <a:pt x="453129" y="451523"/>
                  </a:cubicBezTo>
                  <a:cubicBezTo>
                    <a:pt x="57846" y="850019"/>
                    <a:pt x="57846" y="1492756"/>
                    <a:pt x="453129" y="1888039"/>
                  </a:cubicBezTo>
                  <a:cubicBezTo>
                    <a:pt x="645950" y="2080860"/>
                    <a:pt x="899831" y="2186912"/>
                    <a:pt x="1169781" y="2186912"/>
                  </a:cubicBezTo>
                  <a:cubicBezTo>
                    <a:pt x="1442944" y="2186912"/>
                    <a:pt x="1696825" y="2080860"/>
                    <a:pt x="1889646" y="1888039"/>
                  </a:cubicBezTo>
                  <a:cubicBezTo>
                    <a:pt x="2284929" y="1492756"/>
                    <a:pt x="2284929" y="850019"/>
                    <a:pt x="1889646" y="451523"/>
                  </a:cubicBezTo>
                  <a:cubicBezTo>
                    <a:pt x="1687184" y="255488"/>
                    <a:pt x="1430089" y="159077"/>
                    <a:pt x="1169781" y="159077"/>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49" name="Freeform: Shape 48">
              <a:extLst>
                <a:ext uri="{FF2B5EF4-FFF2-40B4-BE49-F238E27FC236}">
                  <a16:creationId xmlns:a16="http://schemas.microsoft.com/office/drawing/2014/main" id="{A08CE401-0A37-833C-A64F-009BE3BA70FF}"/>
                </a:ext>
              </a:extLst>
            </p:cNvPr>
            <p:cNvSpPr/>
            <p:nvPr/>
          </p:nvSpPr>
          <p:spPr>
            <a:xfrm>
              <a:off x="5000001" y="5104145"/>
              <a:ext cx="76452" cy="76780"/>
            </a:xfrm>
            <a:custGeom>
              <a:avLst/>
              <a:gdLst>
                <a:gd name="connsiteX0" fmla="*/ 1073370 w 1500789"/>
                <a:gd name="connsiteY0" fmla="*/ 1507217 h 1507217"/>
                <a:gd name="connsiteX1" fmla="*/ 935182 w 1500789"/>
                <a:gd name="connsiteY1" fmla="*/ 1449371 h 1507217"/>
                <a:gd name="connsiteX2" fmla="*/ 57846 w 1500789"/>
                <a:gd name="connsiteY2" fmla="*/ 568822 h 1507217"/>
                <a:gd name="connsiteX3" fmla="*/ 0 w 1500789"/>
                <a:gd name="connsiteY3" fmla="*/ 430634 h 1507217"/>
                <a:gd name="connsiteX4" fmla="*/ 57846 w 1500789"/>
                <a:gd name="connsiteY4" fmla="*/ 292445 h 1507217"/>
                <a:gd name="connsiteX5" fmla="*/ 292445 w 1500789"/>
                <a:gd name="connsiteY5" fmla="*/ 57846 h 1507217"/>
                <a:gd name="connsiteX6" fmla="*/ 565608 w 1500789"/>
                <a:gd name="connsiteY6" fmla="*/ 57846 h 1507217"/>
                <a:gd name="connsiteX7" fmla="*/ 1442944 w 1500789"/>
                <a:gd name="connsiteY7" fmla="*/ 935182 h 1507217"/>
                <a:gd name="connsiteX8" fmla="*/ 1442944 w 1500789"/>
                <a:gd name="connsiteY8" fmla="*/ 1208345 h 1507217"/>
                <a:gd name="connsiteX9" fmla="*/ 1205131 w 1500789"/>
                <a:gd name="connsiteY9" fmla="*/ 1442944 h 1507217"/>
                <a:gd name="connsiteX10" fmla="*/ 1073370 w 1500789"/>
                <a:gd name="connsiteY10" fmla="*/ 1507217 h 1507217"/>
                <a:gd name="connsiteX11" fmla="*/ 430634 w 1500789"/>
                <a:gd name="connsiteY11" fmla="*/ 160684 h 1507217"/>
                <a:gd name="connsiteX12" fmla="*/ 404924 w 1500789"/>
                <a:gd name="connsiteY12" fmla="*/ 170325 h 1507217"/>
                <a:gd name="connsiteX13" fmla="*/ 167112 w 1500789"/>
                <a:gd name="connsiteY13" fmla="*/ 404924 h 1507217"/>
                <a:gd name="connsiteX14" fmla="*/ 167112 w 1500789"/>
                <a:gd name="connsiteY14" fmla="*/ 459557 h 1507217"/>
                <a:gd name="connsiteX15" fmla="*/ 1047661 w 1500789"/>
                <a:gd name="connsiteY15" fmla="*/ 1336892 h 1507217"/>
                <a:gd name="connsiteX16" fmla="*/ 1099080 w 1500789"/>
                <a:gd name="connsiteY16" fmla="*/ 1336892 h 1507217"/>
                <a:gd name="connsiteX17" fmla="*/ 1336892 w 1500789"/>
                <a:gd name="connsiteY17" fmla="*/ 1099080 h 1507217"/>
                <a:gd name="connsiteX18" fmla="*/ 1336892 w 1500789"/>
                <a:gd name="connsiteY18" fmla="*/ 1047661 h 1507217"/>
                <a:gd name="connsiteX19" fmla="*/ 459557 w 1500789"/>
                <a:gd name="connsiteY19" fmla="*/ 170325 h 1507217"/>
                <a:gd name="connsiteX20" fmla="*/ 430634 w 1500789"/>
                <a:gd name="connsiteY20" fmla="*/ 160684 h 1507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00789" h="1507217">
                  <a:moveTo>
                    <a:pt x="1073370" y="1507217"/>
                  </a:moveTo>
                  <a:cubicBezTo>
                    <a:pt x="1018738" y="1507217"/>
                    <a:pt x="970532" y="1484722"/>
                    <a:pt x="935182" y="1449371"/>
                  </a:cubicBezTo>
                  <a:lnTo>
                    <a:pt x="57846" y="568822"/>
                  </a:lnTo>
                  <a:cubicBezTo>
                    <a:pt x="22496" y="533471"/>
                    <a:pt x="0" y="485266"/>
                    <a:pt x="0" y="430634"/>
                  </a:cubicBezTo>
                  <a:cubicBezTo>
                    <a:pt x="0" y="379215"/>
                    <a:pt x="22496" y="331009"/>
                    <a:pt x="57846" y="292445"/>
                  </a:cubicBezTo>
                  <a:lnTo>
                    <a:pt x="292445" y="57846"/>
                  </a:lnTo>
                  <a:cubicBezTo>
                    <a:pt x="369574" y="-19282"/>
                    <a:pt x="494907" y="-19282"/>
                    <a:pt x="565608" y="57846"/>
                  </a:cubicBezTo>
                  <a:lnTo>
                    <a:pt x="1442944" y="935182"/>
                  </a:lnTo>
                  <a:cubicBezTo>
                    <a:pt x="1520072" y="1012310"/>
                    <a:pt x="1520072" y="1137644"/>
                    <a:pt x="1442944" y="1208345"/>
                  </a:cubicBezTo>
                  <a:lnTo>
                    <a:pt x="1205131" y="1442944"/>
                  </a:lnTo>
                  <a:cubicBezTo>
                    <a:pt x="1176208" y="1487935"/>
                    <a:pt x="1128003" y="1507217"/>
                    <a:pt x="1073370" y="1507217"/>
                  </a:cubicBezTo>
                  <a:close/>
                  <a:moveTo>
                    <a:pt x="430634" y="160684"/>
                  </a:moveTo>
                  <a:cubicBezTo>
                    <a:pt x="420992" y="160684"/>
                    <a:pt x="414565" y="163898"/>
                    <a:pt x="404924" y="170325"/>
                  </a:cubicBezTo>
                  <a:lnTo>
                    <a:pt x="167112" y="404924"/>
                  </a:lnTo>
                  <a:cubicBezTo>
                    <a:pt x="154257" y="417779"/>
                    <a:pt x="154257" y="446702"/>
                    <a:pt x="167112" y="459557"/>
                  </a:cubicBezTo>
                  <a:lnTo>
                    <a:pt x="1047661" y="1336892"/>
                  </a:lnTo>
                  <a:cubicBezTo>
                    <a:pt x="1060515" y="1349747"/>
                    <a:pt x="1086225" y="1349747"/>
                    <a:pt x="1099080" y="1336892"/>
                  </a:cubicBezTo>
                  <a:lnTo>
                    <a:pt x="1336892" y="1099080"/>
                  </a:lnTo>
                  <a:cubicBezTo>
                    <a:pt x="1349747" y="1086225"/>
                    <a:pt x="1349747" y="1060516"/>
                    <a:pt x="1336892" y="1047661"/>
                  </a:cubicBezTo>
                  <a:lnTo>
                    <a:pt x="459557" y="170325"/>
                  </a:lnTo>
                  <a:cubicBezTo>
                    <a:pt x="449916" y="163898"/>
                    <a:pt x="440275" y="160684"/>
                    <a:pt x="430634" y="16068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50" name="Freeform: Shape 49">
              <a:extLst>
                <a:ext uri="{FF2B5EF4-FFF2-40B4-BE49-F238E27FC236}">
                  <a16:creationId xmlns:a16="http://schemas.microsoft.com/office/drawing/2014/main" id="{D4450B82-14AA-1B0B-B4AF-A9E2640ABBA2}"/>
                </a:ext>
              </a:extLst>
            </p:cNvPr>
            <p:cNvSpPr/>
            <p:nvPr/>
          </p:nvSpPr>
          <p:spPr>
            <a:xfrm>
              <a:off x="4994680" y="5098825"/>
              <a:ext cx="21282" cy="21200"/>
            </a:xfrm>
            <a:custGeom>
              <a:avLst/>
              <a:gdLst>
                <a:gd name="connsiteX0" fmla="*/ 335830 w 417778"/>
                <a:gd name="connsiteY0" fmla="*/ 416172 h 416171"/>
                <a:gd name="connsiteX1" fmla="*/ 281197 w 417778"/>
                <a:gd name="connsiteY1" fmla="*/ 393676 h 416171"/>
                <a:gd name="connsiteX2" fmla="*/ 24103 w 417778"/>
                <a:gd name="connsiteY2" fmla="*/ 136582 h 416171"/>
                <a:gd name="connsiteX3" fmla="*/ 24103 w 417778"/>
                <a:gd name="connsiteY3" fmla="*/ 24103 h 416171"/>
                <a:gd name="connsiteX4" fmla="*/ 133368 w 417778"/>
                <a:gd name="connsiteY4" fmla="*/ 24103 h 416171"/>
                <a:gd name="connsiteX5" fmla="*/ 393676 w 417778"/>
                <a:gd name="connsiteY5" fmla="*/ 281197 h 416171"/>
                <a:gd name="connsiteX6" fmla="*/ 393676 w 417778"/>
                <a:gd name="connsiteY6" fmla="*/ 393676 h 416171"/>
                <a:gd name="connsiteX7" fmla="*/ 335830 w 417778"/>
                <a:gd name="connsiteY7" fmla="*/ 416172 h 416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7778" h="416171">
                  <a:moveTo>
                    <a:pt x="335830" y="416172"/>
                  </a:moveTo>
                  <a:cubicBezTo>
                    <a:pt x="316548" y="416172"/>
                    <a:pt x="294052" y="406531"/>
                    <a:pt x="281197" y="393676"/>
                  </a:cubicBezTo>
                  <a:lnTo>
                    <a:pt x="24103" y="136582"/>
                  </a:lnTo>
                  <a:cubicBezTo>
                    <a:pt x="-8034" y="104445"/>
                    <a:pt x="-8034" y="56239"/>
                    <a:pt x="24103" y="24103"/>
                  </a:cubicBezTo>
                  <a:cubicBezTo>
                    <a:pt x="53026" y="-8034"/>
                    <a:pt x="104445" y="-8034"/>
                    <a:pt x="133368" y="24103"/>
                  </a:cubicBezTo>
                  <a:lnTo>
                    <a:pt x="393676" y="281197"/>
                  </a:lnTo>
                  <a:cubicBezTo>
                    <a:pt x="425813" y="313334"/>
                    <a:pt x="425813" y="361539"/>
                    <a:pt x="393676" y="393676"/>
                  </a:cubicBezTo>
                  <a:cubicBezTo>
                    <a:pt x="371180" y="406531"/>
                    <a:pt x="351898" y="416172"/>
                    <a:pt x="335830" y="416172"/>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51" name="Freeform: Shape 50">
              <a:extLst>
                <a:ext uri="{FF2B5EF4-FFF2-40B4-BE49-F238E27FC236}">
                  <a16:creationId xmlns:a16="http://schemas.microsoft.com/office/drawing/2014/main" id="{AC8AE865-EC4A-BC56-87EA-CB6F4828B08B}"/>
                </a:ext>
              </a:extLst>
            </p:cNvPr>
            <p:cNvSpPr/>
            <p:nvPr/>
          </p:nvSpPr>
          <p:spPr>
            <a:xfrm>
              <a:off x="4849716" y="5135086"/>
              <a:ext cx="118853" cy="8022"/>
            </a:xfrm>
            <a:custGeom>
              <a:avLst/>
              <a:gdLst>
                <a:gd name="connsiteX0" fmla="*/ 2252792 w 2333133"/>
                <a:gd name="connsiteY0" fmla="*/ 157470 h 157470"/>
                <a:gd name="connsiteX1" fmla="*/ 80342 w 2333133"/>
                <a:gd name="connsiteY1" fmla="*/ 157470 h 157470"/>
                <a:gd name="connsiteX2" fmla="*/ 0 w 2333133"/>
                <a:gd name="connsiteY2" fmla="*/ 77128 h 157470"/>
                <a:gd name="connsiteX3" fmla="*/ 80342 w 2333133"/>
                <a:gd name="connsiteY3" fmla="*/ 0 h 157470"/>
                <a:gd name="connsiteX4" fmla="*/ 2252792 w 2333133"/>
                <a:gd name="connsiteY4" fmla="*/ 0 h 157470"/>
                <a:gd name="connsiteX5" fmla="*/ 2333134 w 2333133"/>
                <a:gd name="connsiteY5" fmla="*/ 77128 h 157470"/>
                <a:gd name="connsiteX6" fmla="*/ 2252792 w 2333133"/>
                <a:gd name="connsiteY6" fmla="*/ 157470 h 15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3133" h="157470">
                  <a:moveTo>
                    <a:pt x="2252792" y="157470"/>
                  </a:moveTo>
                  <a:lnTo>
                    <a:pt x="80342" y="157470"/>
                  </a:lnTo>
                  <a:cubicBezTo>
                    <a:pt x="35351" y="157470"/>
                    <a:pt x="0" y="122120"/>
                    <a:pt x="0" y="77128"/>
                  </a:cubicBezTo>
                  <a:cubicBezTo>
                    <a:pt x="0" y="35351"/>
                    <a:pt x="35351" y="0"/>
                    <a:pt x="80342" y="0"/>
                  </a:cubicBezTo>
                  <a:lnTo>
                    <a:pt x="2252792" y="0"/>
                  </a:lnTo>
                  <a:cubicBezTo>
                    <a:pt x="2297784" y="0"/>
                    <a:pt x="2333134" y="35351"/>
                    <a:pt x="2333134" y="77128"/>
                  </a:cubicBezTo>
                  <a:cubicBezTo>
                    <a:pt x="2333134" y="122120"/>
                    <a:pt x="2297784" y="157470"/>
                    <a:pt x="2252792" y="157470"/>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52" name="Freeform: Shape 51">
              <a:extLst>
                <a:ext uri="{FF2B5EF4-FFF2-40B4-BE49-F238E27FC236}">
                  <a16:creationId xmlns:a16="http://schemas.microsoft.com/office/drawing/2014/main" id="{15E96F78-4591-712D-5D30-C2F12358B307}"/>
                </a:ext>
              </a:extLst>
            </p:cNvPr>
            <p:cNvSpPr/>
            <p:nvPr/>
          </p:nvSpPr>
          <p:spPr>
            <a:xfrm>
              <a:off x="4849716" y="5104800"/>
              <a:ext cx="45184" cy="8185"/>
            </a:xfrm>
            <a:custGeom>
              <a:avLst/>
              <a:gdLst>
                <a:gd name="connsiteX0" fmla="*/ 809848 w 886976"/>
                <a:gd name="connsiteY0" fmla="*/ 160684 h 160684"/>
                <a:gd name="connsiteX1" fmla="*/ 80342 w 886976"/>
                <a:gd name="connsiteY1" fmla="*/ 160684 h 160684"/>
                <a:gd name="connsiteX2" fmla="*/ 0 w 886976"/>
                <a:gd name="connsiteY2" fmla="*/ 80342 h 160684"/>
                <a:gd name="connsiteX3" fmla="*/ 80342 w 886976"/>
                <a:gd name="connsiteY3" fmla="*/ 0 h 160684"/>
                <a:gd name="connsiteX4" fmla="*/ 806634 w 886976"/>
                <a:gd name="connsiteY4" fmla="*/ 0 h 160684"/>
                <a:gd name="connsiteX5" fmla="*/ 886977 w 886976"/>
                <a:gd name="connsiteY5" fmla="*/ 80342 h 160684"/>
                <a:gd name="connsiteX6" fmla="*/ 809848 w 886976"/>
                <a:gd name="connsiteY6" fmla="*/ 160684 h 16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6976" h="160684">
                  <a:moveTo>
                    <a:pt x="809848" y="160684"/>
                  </a:moveTo>
                  <a:lnTo>
                    <a:pt x="80342" y="160684"/>
                  </a:lnTo>
                  <a:cubicBezTo>
                    <a:pt x="35351" y="160684"/>
                    <a:pt x="0" y="125334"/>
                    <a:pt x="0" y="80342"/>
                  </a:cubicBezTo>
                  <a:cubicBezTo>
                    <a:pt x="0" y="35351"/>
                    <a:pt x="35351" y="0"/>
                    <a:pt x="80342" y="0"/>
                  </a:cubicBezTo>
                  <a:lnTo>
                    <a:pt x="806634" y="0"/>
                  </a:lnTo>
                  <a:cubicBezTo>
                    <a:pt x="851626" y="0"/>
                    <a:pt x="886977" y="35351"/>
                    <a:pt x="886977" y="80342"/>
                  </a:cubicBezTo>
                  <a:cubicBezTo>
                    <a:pt x="886977" y="125334"/>
                    <a:pt x="851626" y="160684"/>
                    <a:pt x="809848" y="16068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53" name="Freeform: Shape 52">
              <a:extLst>
                <a:ext uri="{FF2B5EF4-FFF2-40B4-BE49-F238E27FC236}">
                  <a16:creationId xmlns:a16="http://schemas.microsoft.com/office/drawing/2014/main" id="{DDC185C4-64DA-2399-6F4B-84957BE194D6}"/>
                </a:ext>
              </a:extLst>
            </p:cNvPr>
            <p:cNvSpPr/>
            <p:nvPr/>
          </p:nvSpPr>
          <p:spPr>
            <a:xfrm>
              <a:off x="4849716" y="5074678"/>
              <a:ext cx="45184" cy="8185"/>
            </a:xfrm>
            <a:custGeom>
              <a:avLst/>
              <a:gdLst>
                <a:gd name="connsiteX0" fmla="*/ 809848 w 886976"/>
                <a:gd name="connsiteY0" fmla="*/ 160684 h 160684"/>
                <a:gd name="connsiteX1" fmla="*/ 80342 w 886976"/>
                <a:gd name="connsiteY1" fmla="*/ 160684 h 160684"/>
                <a:gd name="connsiteX2" fmla="*/ 0 w 886976"/>
                <a:gd name="connsiteY2" fmla="*/ 80342 h 160684"/>
                <a:gd name="connsiteX3" fmla="*/ 80342 w 886976"/>
                <a:gd name="connsiteY3" fmla="*/ 0 h 160684"/>
                <a:gd name="connsiteX4" fmla="*/ 806634 w 886976"/>
                <a:gd name="connsiteY4" fmla="*/ 0 h 160684"/>
                <a:gd name="connsiteX5" fmla="*/ 886977 w 886976"/>
                <a:gd name="connsiteY5" fmla="*/ 80342 h 160684"/>
                <a:gd name="connsiteX6" fmla="*/ 809848 w 886976"/>
                <a:gd name="connsiteY6" fmla="*/ 160684 h 16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6976" h="160684">
                  <a:moveTo>
                    <a:pt x="809848" y="160684"/>
                  </a:moveTo>
                  <a:lnTo>
                    <a:pt x="80342" y="160684"/>
                  </a:lnTo>
                  <a:cubicBezTo>
                    <a:pt x="35351" y="160684"/>
                    <a:pt x="0" y="122120"/>
                    <a:pt x="0" y="80342"/>
                  </a:cubicBezTo>
                  <a:cubicBezTo>
                    <a:pt x="0" y="35351"/>
                    <a:pt x="35351" y="0"/>
                    <a:pt x="80342" y="0"/>
                  </a:cubicBezTo>
                  <a:lnTo>
                    <a:pt x="806634" y="0"/>
                  </a:lnTo>
                  <a:cubicBezTo>
                    <a:pt x="851626" y="0"/>
                    <a:pt x="886977" y="35351"/>
                    <a:pt x="886977" y="80342"/>
                  </a:cubicBezTo>
                  <a:cubicBezTo>
                    <a:pt x="886977" y="122120"/>
                    <a:pt x="851626" y="160684"/>
                    <a:pt x="809848" y="16068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54" name="Freeform: Shape 53">
              <a:extLst>
                <a:ext uri="{FF2B5EF4-FFF2-40B4-BE49-F238E27FC236}">
                  <a16:creationId xmlns:a16="http://schemas.microsoft.com/office/drawing/2014/main" id="{9177CADF-C0C4-BD1E-C4A4-253883AABAE4}"/>
                </a:ext>
              </a:extLst>
            </p:cNvPr>
            <p:cNvSpPr/>
            <p:nvPr/>
          </p:nvSpPr>
          <p:spPr>
            <a:xfrm>
              <a:off x="4849716" y="5044391"/>
              <a:ext cx="45184" cy="8185"/>
            </a:xfrm>
            <a:custGeom>
              <a:avLst/>
              <a:gdLst>
                <a:gd name="connsiteX0" fmla="*/ 809848 w 886976"/>
                <a:gd name="connsiteY0" fmla="*/ 160684 h 160684"/>
                <a:gd name="connsiteX1" fmla="*/ 80342 w 886976"/>
                <a:gd name="connsiteY1" fmla="*/ 160684 h 160684"/>
                <a:gd name="connsiteX2" fmla="*/ 0 w 886976"/>
                <a:gd name="connsiteY2" fmla="*/ 80342 h 160684"/>
                <a:gd name="connsiteX3" fmla="*/ 80342 w 886976"/>
                <a:gd name="connsiteY3" fmla="*/ 0 h 160684"/>
                <a:gd name="connsiteX4" fmla="*/ 806634 w 886976"/>
                <a:gd name="connsiteY4" fmla="*/ 0 h 160684"/>
                <a:gd name="connsiteX5" fmla="*/ 886977 w 886976"/>
                <a:gd name="connsiteY5" fmla="*/ 80342 h 160684"/>
                <a:gd name="connsiteX6" fmla="*/ 809848 w 886976"/>
                <a:gd name="connsiteY6" fmla="*/ 160684 h 16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6976" h="160684">
                  <a:moveTo>
                    <a:pt x="809848" y="160684"/>
                  </a:moveTo>
                  <a:lnTo>
                    <a:pt x="80342" y="160684"/>
                  </a:lnTo>
                  <a:cubicBezTo>
                    <a:pt x="35351" y="160684"/>
                    <a:pt x="0" y="125334"/>
                    <a:pt x="0" y="80342"/>
                  </a:cubicBezTo>
                  <a:cubicBezTo>
                    <a:pt x="0" y="35351"/>
                    <a:pt x="35351" y="0"/>
                    <a:pt x="80342" y="0"/>
                  </a:cubicBezTo>
                  <a:lnTo>
                    <a:pt x="806634" y="0"/>
                  </a:lnTo>
                  <a:cubicBezTo>
                    <a:pt x="851626" y="0"/>
                    <a:pt x="886977" y="35351"/>
                    <a:pt x="886977" y="80342"/>
                  </a:cubicBezTo>
                  <a:cubicBezTo>
                    <a:pt x="886977" y="125334"/>
                    <a:pt x="851626" y="160684"/>
                    <a:pt x="809848" y="16068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72" name="Freeform: Shape 71">
              <a:extLst>
                <a:ext uri="{FF2B5EF4-FFF2-40B4-BE49-F238E27FC236}">
                  <a16:creationId xmlns:a16="http://schemas.microsoft.com/office/drawing/2014/main" id="{B29FEE4B-8E81-F674-F82E-0648ACC5561D}"/>
                </a:ext>
              </a:extLst>
            </p:cNvPr>
            <p:cNvSpPr/>
            <p:nvPr/>
          </p:nvSpPr>
          <p:spPr>
            <a:xfrm>
              <a:off x="4849716" y="5013941"/>
              <a:ext cx="45184" cy="8185"/>
            </a:xfrm>
            <a:custGeom>
              <a:avLst/>
              <a:gdLst>
                <a:gd name="connsiteX0" fmla="*/ 809848 w 886976"/>
                <a:gd name="connsiteY0" fmla="*/ 160684 h 160684"/>
                <a:gd name="connsiteX1" fmla="*/ 80342 w 886976"/>
                <a:gd name="connsiteY1" fmla="*/ 160684 h 160684"/>
                <a:gd name="connsiteX2" fmla="*/ 0 w 886976"/>
                <a:gd name="connsiteY2" fmla="*/ 80342 h 160684"/>
                <a:gd name="connsiteX3" fmla="*/ 80342 w 886976"/>
                <a:gd name="connsiteY3" fmla="*/ 0 h 160684"/>
                <a:gd name="connsiteX4" fmla="*/ 806634 w 886976"/>
                <a:gd name="connsiteY4" fmla="*/ 0 h 160684"/>
                <a:gd name="connsiteX5" fmla="*/ 886977 w 886976"/>
                <a:gd name="connsiteY5" fmla="*/ 80342 h 160684"/>
                <a:gd name="connsiteX6" fmla="*/ 809848 w 886976"/>
                <a:gd name="connsiteY6" fmla="*/ 160684 h 16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6976" h="160684">
                  <a:moveTo>
                    <a:pt x="809848" y="160684"/>
                  </a:moveTo>
                  <a:lnTo>
                    <a:pt x="80342" y="160684"/>
                  </a:lnTo>
                  <a:cubicBezTo>
                    <a:pt x="35351" y="160684"/>
                    <a:pt x="0" y="125334"/>
                    <a:pt x="0" y="80342"/>
                  </a:cubicBezTo>
                  <a:cubicBezTo>
                    <a:pt x="0" y="38564"/>
                    <a:pt x="35351" y="0"/>
                    <a:pt x="80342" y="0"/>
                  </a:cubicBezTo>
                  <a:lnTo>
                    <a:pt x="806634" y="0"/>
                  </a:lnTo>
                  <a:cubicBezTo>
                    <a:pt x="851626" y="0"/>
                    <a:pt x="886977" y="38564"/>
                    <a:pt x="886977" y="80342"/>
                  </a:cubicBezTo>
                  <a:cubicBezTo>
                    <a:pt x="886977" y="125334"/>
                    <a:pt x="851626" y="160684"/>
                    <a:pt x="809848" y="16068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73" name="Freeform: Shape 72">
              <a:extLst>
                <a:ext uri="{FF2B5EF4-FFF2-40B4-BE49-F238E27FC236}">
                  <a16:creationId xmlns:a16="http://schemas.microsoft.com/office/drawing/2014/main" id="{BA52952E-A053-9C6C-F8F5-257B33D39341}"/>
                </a:ext>
              </a:extLst>
            </p:cNvPr>
            <p:cNvSpPr/>
            <p:nvPr/>
          </p:nvSpPr>
          <p:spPr>
            <a:xfrm>
              <a:off x="4849716" y="4983328"/>
              <a:ext cx="97407" cy="8185"/>
            </a:xfrm>
            <a:custGeom>
              <a:avLst/>
              <a:gdLst>
                <a:gd name="connsiteX0" fmla="*/ 1831799 w 1912141"/>
                <a:gd name="connsiteY0" fmla="*/ 160684 h 160684"/>
                <a:gd name="connsiteX1" fmla="*/ 80342 w 1912141"/>
                <a:gd name="connsiteY1" fmla="*/ 160684 h 160684"/>
                <a:gd name="connsiteX2" fmla="*/ 0 w 1912141"/>
                <a:gd name="connsiteY2" fmla="*/ 80342 h 160684"/>
                <a:gd name="connsiteX3" fmla="*/ 80342 w 1912141"/>
                <a:gd name="connsiteY3" fmla="*/ 0 h 160684"/>
                <a:gd name="connsiteX4" fmla="*/ 1831799 w 1912141"/>
                <a:gd name="connsiteY4" fmla="*/ 0 h 160684"/>
                <a:gd name="connsiteX5" fmla="*/ 1912141 w 1912141"/>
                <a:gd name="connsiteY5" fmla="*/ 80342 h 160684"/>
                <a:gd name="connsiteX6" fmla="*/ 1831799 w 1912141"/>
                <a:gd name="connsiteY6" fmla="*/ 160684 h 160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2141" h="160684">
                  <a:moveTo>
                    <a:pt x="1831799" y="160684"/>
                  </a:moveTo>
                  <a:lnTo>
                    <a:pt x="80342" y="160684"/>
                  </a:lnTo>
                  <a:cubicBezTo>
                    <a:pt x="35351" y="160684"/>
                    <a:pt x="0" y="125334"/>
                    <a:pt x="0" y="80342"/>
                  </a:cubicBezTo>
                  <a:cubicBezTo>
                    <a:pt x="0" y="35351"/>
                    <a:pt x="35351" y="0"/>
                    <a:pt x="80342" y="0"/>
                  </a:cubicBezTo>
                  <a:lnTo>
                    <a:pt x="1831799" y="0"/>
                  </a:lnTo>
                  <a:cubicBezTo>
                    <a:pt x="1876791" y="0"/>
                    <a:pt x="1912141" y="35351"/>
                    <a:pt x="1912141" y="80342"/>
                  </a:cubicBezTo>
                  <a:cubicBezTo>
                    <a:pt x="1912141" y="125334"/>
                    <a:pt x="1876791" y="160684"/>
                    <a:pt x="1831799" y="160684"/>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sp>
          <p:nvSpPr>
            <p:cNvPr id="74" name="Freeform: Shape 73">
              <a:extLst>
                <a:ext uri="{FF2B5EF4-FFF2-40B4-BE49-F238E27FC236}">
                  <a16:creationId xmlns:a16="http://schemas.microsoft.com/office/drawing/2014/main" id="{7133AFE3-E13C-BC83-CE60-F401B1D86946}"/>
                </a:ext>
              </a:extLst>
            </p:cNvPr>
            <p:cNvSpPr/>
            <p:nvPr/>
          </p:nvSpPr>
          <p:spPr>
            <a:xfrm>
              <a:off x="4917873" y="5038674"/>
              <a:ext cx="83050" cy="50247"/>
            </a:xfrm>
            <a:custGeom>
              <a:avLst/>
              <a:gdLst>
                <a:gd name="connsiteX0" fmla="*/ 436000 w 1630317"/>
                <a:gd name="connsiteY0" fmla="*/ 986364 h 986363"/>
                <a:gd name="connsiteX1" fmla="*/ 413504 w 1630317"/>
                <a:gd name="connsiteY1" fmla="*/ 983150 h 986363"/>
                <a:gd name="connsiteX2" fmla="*/ 403863 w 1630317"/>
                <a:gd name="connsiteY2" fmla="*/ 983150 h 986363"/>
                <a:gd name="connsiteX3" fmla="*/ 378154 w 1630317"/>
                <a:gd name="connsiteY3" fmla="*/ 976723 h 986363"/>
                <a:gd name="connsiteX4" fmla="*/ 355658 w 1630317"/>
                <a:gd name="connsiteY4" fmla="*/ 967082 h 986363"/>
                <a:gd name="connsiteX5" fmla="*/ 333162 w 1630317"/>
                <a:gd name="connsiteY5" fmla="*/ 954227 h 986363"/>
                <a:gd name="connsiteX6" fmla="*/ 333162 w 1630317"/>
                <a:gd name="connsiteY6" fmla="*/ 954227 h 986363"/>
                <a:gd name="connsiteX7" fmla="*/ 326735 w 1630317"/>
                <a:gd name="connsiteY7" fmla="*/ 951013 h 986363"/>
                <a:gd name="connsiteX8" fmla="*/ 304239 w 1630317"/>
                <a:gd name="connsiteY8" fmla="*/ 938159 h 986363"/>
                <a:gd name="connsiteX9" fmla="*/ 291384 w 1630317"/>
                <a:gd name="connsiteY9" fmla="*/ 928518 h 986363"/>
                <a:gd name="connsiteX10" fmla="*/ 288171 w 1630317"/>
                <a:gd name="connsiteY10" fmla="*/ 925304 h 986363"/>
                <a:gd name="connsiteX11" fmla="*/ 288171 w 1630317"/>
                <a:gd name="connsiteY11" fmla="*/ 925304 h 986363"/>
                <a:gd name="connsiteX12" fmla="*/ 288171 w 1630317"/>
                <a:gd name="connsiteY12" fmla="*/ 925304 h 986363"/>
                <a:gd name="connsiteX13" fmla="*/ 268888 w 1630317"/>
                <a:gd name="connsiteY13" fmla="*/ 915663 h 986363"/>
                <a:gd name="connsiteX14" fmla="*/ 256034 w 1630317"/>
                <a:gd name="connsiteY14" fmla="*/ 902808 h 986363"/>
                <a:gd name="connsiteX15" fmla="*/ 239965 w 1630317"/>
                <a:gd name="connsiteY15" fmla="*/ 873885 h 986363"/>
                <a:gd name="connsiteX16" fmla="*/ 27862 w 1630317"/>
                <a:gd name="connsiteY16" fmla="*/ 510739 h 986363"/>
                <a:gd name="connsiteX17" fmla="*/ 104991 w 1630317"/>
                <a:gd name="connsiteY17" fmla="*/ 221507 h 986363"/>
                <a:gd name="connsiteX18" fmla="*/ 108204 w 1630317"/>
                <a:gd name="connsiteY18" fmla="*/ 221507 h 986363"/>
                <a:gd name="connsiteX19" fmla="*/ 400649 w 1630317"/>
                <a:gd name="connsiteY19" fmla="*/ 298636 h 986363"/>
                <a:gd name="connsiteX20" fmla="*/ 509915 w 1630317"/>
                <a:gd name="connsiteY20" fmla="*/ 491457 h 986363"/>
                <a:gd name="connsiteX21" fmla="*/ 1313336 w 1630317"/>
                <a:gd name="connsiteY21" fmla="*/ 28686 h 986363"/>
                <a:gd name="connsiteX22" fmla="*/ 1602567 w 1630317"/>
                <a:gd name="connsiteY22" fmla="*/ 102601 h 986363"/>
                <a:gd name="connsiteX23" fmla="*/ 1522225 w 1630317"/>
                <a:gd name="connsiteY23" fmla="*/ 395046 h 986363"/>
                <a:gd name="connsiteX24" fmla="*/ 538838 w 1630317"/>
                <a:gd name="connsiteY24" fmla="*/ 954227 h 986363"/>
                <a:gd name="connsiteX25" fmla="*/ 516342 w 1630317"/>
                <a:gd name="connsiteY25" fmla="*/ 967082 h 986363"/>
                <a:gd name="connsiteX26" fmla="*/ 497060 w 1630317"/>
                <a:gd name="connsiteY26" fmla="*/ 976723 h 986363"/>
                <a:gd name="connsiteX27" fmla="*/ 487419 w 1630317"/>
                <a:gd name="connsiteY27" fmla="*/ 983150 h 986363"/>
                <a:gd name="connsiteX28" fmla="*/ 458496 w 1630317"/>
                <a:gd name="connsiteY28" fmla="*/ 986364 h 986363"/>
                <a:gd name="connsiteX29" fmla="*/ 452068 w 1630317"/>
                <a:gd name="connsiteY29" fmla="*/ 986364 h 986363"/>
                <a:gd name="connsiteX30" fmla="*/ 436000 w 1630317"/>
                <a:gd name="connsiteY30" fmla="*/ 986364 h 986363"/>
                <a:gd name="connsiteX31" fmla="*/ 416718 w 1630317"/>
                <a:gd name="connsiteY31" fmla="*/ 825680 h 986363"/>
                <a:gd name="connsiteX32" fmla="*/ 416718 w 1630317"/>
                <a:gd name="connsiteY32" fmla="*/ 825680 h 986363"/>
                <a:gd name="connsiteX33" fmla="*/ 426359 w 1630317"/>
                <a:gd name="connsiteY33" fmla="*/ 825680 h 986363"/>
                <a:gd name="connsiteX34" fmla="*/ 436000 w 1630317"/>
                <a:gd name="connsiteY34" fmla="*/ 825680 h 986363"/>
                <a:gd name="connsiteX35" fmla="*/ 439214 w 1630317"/>
                <a:gd name="connsiteY35" fmla="*/ 825680 h 986363"/>
                <a:gd name="connsiteX36" fmla="*/ 442427 w 1630317"/>
                <a:gd name="connsiteY36" fmla="*/ 825680 h 986363"/>
                <a:gd name="connsiteX37" fmla="*/ 452068 w 1630317"/>
                <a:gd name="connsiteY37" fmla="*/ 822466 h 986363"/>
                <a:gd name="connsiteX38" fmla="*/ 461709 w 1630317"/>
                <a:gd name="connsiteY38" fmla="*/ 816039 h 986363"/>
                <a:gd name="connsiteX39" fmla="*/ 471350 w 1630317"/>
                <a:gd name="connsiteY39" fmla="*/ 812825 h 986363"/>
                <a:gd name="connsiteX40" fmla="*/ 1441883 w 1630317"/>
                <a:gd name="connsiteY40" fmla="*/ 250430 h 986363"/>
                <a:gd name="connsiteX41" fmla="*/ 1464379 w 1630317"/>
                <a:gd name="connsiteY41" fmla="*/ 176516 h 986363"/>
                <a:gd name="connsiteX42" fmla="*/ 1387250 w 1630317"/>
                <a:gd name="connsiteY42" fmla="*/ 157234 h 986363"/>
                <a:gd name="connsiteX43" fmla="*/ 516342 w 1630317"/>
                <a:gd name="connsiteY43" fmla="*/ 661782 h 986363"/>
                <a:gd name="connsiteX44" fmla="*/ 407077 w 1630317"/>
                <a:gd name="connsiteY44" fmla="*/ 632859 h 986363"/>
                <a:gd name="connsiteX45" fmla="*/ 256034 w 1630317"/>
                <a:gd name="connsiteY45" fmla="*/ 375764 h 986363"/>
                <a:gd name="connsiteX46" fmla="*/ 182119 w 1630317"/>
                <a:gd name="connsiteY46" fmla="*/ 353268 h 986363"/>
                <a:gd name="connsiteX47" fmla="*/ 162837 w 1630317"/>
                <a:gd name="connsiteY47" fmla="*/ 430397 h 986363"/>
                <a:gd name="connsiteX48" fmla="*/ 381367 w 1630317"/>
                <a:gd name="connsiteY48" fmla="*/ 803184 h 986363"/>
                <a:gd name="connsiteX49" fmla="*/ 391008 w 1630317"/>
                <a:gd name="connsiteY49" fmla="*/ 812825 h 986363"/>
                <a:gd name="connsiteX50" fmla="*/ 394222 w 1630317"/>
                <a:gd name="connsiteY50" fmla="*/ 816039 h 986363"/>
                <a:gd name="connsiteX51" fmla="*/ 403863 w 1630317"/>
                <a:gd name="connsiteY51" fmla="*/ 825680 h 986363"/>
                <a:gd name="connsiteX52" fmla="*/ 407077 w 1630317"/>
                <a:gd name="connsiteY52" fmla="*/ 828893 h 986363"/>
                <a:gd name="connsiteX53" fmla="*/ 416718 w 1630317"/>
                <a:gd name="connsiteY53" fmla="*/ 835321 h 986363"/>
                <a:gd name="connsiteX54" fmla="*/ 416718 w 1630317"/>
                <a:gd name="connsiteY54" fmla="*/ 825680 h 986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630317" h="986363">
                  <a:moveTo>
                    <a:pt x="436000" y="986364"/>
                  </a:moveTo>
                  <a:cubicBezTo>
                    <a:pt x="426359" y="986364"/>
                    <a:pt x="416718" y="986364"/>
                    <a:pt x="413504" y="983150"/>
                  </a:cubicBezTo>
                  <a:lnTo>
                    <a:pt x="403863" y="983150"/>
                  </a:lnTo>
                  <a:cubicBezTo>
                    <a:pt x="394222" y="983150"/>
                    <a:pt x="384581" y="983150"/>
                    <a:pt x="378154" y="976723"/>
                  </a:cubicBezTo>
                  <a:cubicBezTo>
                    <a:pt x="368513" y="976723"/>
                    <a:pt x="362085" y="973509"/>
                    <a:pt x="355658" y="967082"/>
                  </a:cubicBezTo>
                  <a:cubicBezTo>
                    <a:pt x="346017" y="963868"/>
                    <a:pt x="336376" y="960654"/>
                    <a:pt x="333162" y="954227"/>
                  </a:cubicBezTo>
                  <a:cubicBezTo>
                    <a:pt x="333162" y="954227"/>
                    <a:pt x="333162" y="954227"/>
                    <a:pt x="333162" y="954227"/>
                  </a:cubicBezTo>
                  <a:cubicBezTo>
                    <a:pt x="333162" y="954227"/>
                    <a:pt x="326735" y="954227"/>
                    <a:pt x="326735" y="951013"/>
                  </a:cubicBezTo>
                  <a:cubicBezTo>
                    <a:pt x="320307" y="947800"/>
                    <a:pt x="313880" y="941372"/>
                    <a:pt x="304239" y="938159"/>
                  </a:cubicBezTo>
                  <a:cubicBezTo>
                    <a:pt x="301025" y="931731"/>
                    <a:pt x="297812" y="931731"/>
                    <a:pt x="291384" y="928518"/>
                  </a:cubicBezTo>
                  <a:lnTo>
                    <a:pt x="288171" y="925304"/>
                  </a:lnTo>
                  <a:cubicBezTo>
                    <a:pt x="288171" y="925304"/>
                    <a:pt x="288171" y="925304"/>
                    <a:pt x="288171" y="925304"/>
                  </a:cubicBezTo>
                  <a:cubicBezTo>
                    <a:pt x="288171" y="925304"/>
                    <a:pt x="288171" y="925304"/>
                    <a:pt x="288171" y="925304"/>
                  </a:cubicBezTo>
                  <a:lnTo>
                    <a:pt x="268888" y="915663"/>
                  </a:lnTo>
                  <a:cubicBezTo>
                    <a:pt x="265675" y="909235"/>
                    <a:pt x="262461" y="906022"/>
                    <a:pt x="256034" y="902808"/>
                  </a:cubicBezTo>
                  <a:cubicBezTo>
                    <a:pt x="246393" y="893167"/>
                    <a:pt x="243179" y="883526"/>
                    <a:pt x="239965" y="873885"/>
                  </a:cubicBezTo>
                  <a:lnTo>
                    <a:pt x="27862" y="510739"/>
                  </a:lnTo>
                  <a:cubicBezTo>
                    <a:pt x="-29984" y="407901"/>
                    <a:pt x="5366" y="282567"/>
                    <a:pt x="104991" y="221507"/>
                  </a:cubicBezTo>
                  <a:cubicBezTo>
                    <a:pt x="104991" y="221507"/>
                    <a:pt x="104991" y="221507"/>
                    <a:pt x="108204" y="221507"/>
                  </a:cubicBezTo>
                  <a:cubicBezTo>
                    <a:pt x="211042" y="160447"/>
                    <a:pt x="339589" y="202225"/>
                    <a:pt x="400649" y="298636"/>
                  </a:cubicBezTo>
                  <a:lnTo>
                    <a:pt x="509915" y="491457"/>
                  </a:lnTo>
                  <a:lnTo>
                    <a:pt x="1313336" y="28686"/>
                  </a:lnTo>
                  <a:cubicBezTo>
                    <a:pt x="1409746" y="-29160"/>
                    <a:pt x="1541507" y="2977"/>
                    <a:pt x="1602567" y="102601"/>
                  </a:cubicBezTo>
                  <a:cubicBezTo>
                    <a:pt x="1660413" y="205439"/>
                    <a:pt x="1625063" y="337200"/>
                    <a:pt x="1522225" y="395046"/>
                  </a:cubicBezTo>
                  <a:lnTo>
                    <a:pt x="538838" y="954227"/>
                  </a:lnTo>
                  <a:cubicBezTo>
                    <a:pt x="529197" y="960654"/>
                    <a:pt x="522769" y="963868"/>
                    <a:pt x="516342" y="967082"/>
                  </a:cubicBezTo>
                  <a:cubicBezTo>
                    <a:pt x="509915" y="973509"/>
                    <a:pt x="500274" y="973509"/>
                    <a:pt x="497060" y="976723"/>
                  </a:cubicBezTo>
                  <a:cubicBezTo>
                    <a:pt x="493846" y="976723"/>
                    <a:pt x="493846" y="983150"/>
                    <a:pt x="487419" y="983150"/>
                  </a:cubicBezTo>
                  <a:cubicBezTo>
                    <a:pt x="477778" y="986364"/>
                    <a:pt x="471350" y="986364"/>
                    <a:pt x="458496" y="986364"/>
                  </a:cubicBezTo>
                  <a:lnTo>
                    <a:pt x="452068" y="986364"/>
                  </a:lnTo>
                  <a:cubicBezTo>
                    <a:pt x="448855" y="986364"/>
                    <a:pt x="439214" y="986364"/>
                    <a:pt x="436000" y="986364"/>
                  </a:cubicBezTo>
                  <a:close/>
                  <a:moveTo>
                    <a:pt x="416718" y="825680"/>
                  </a:moveTo>
                  <a:lnTo>
                    <a:pt x="416718" y="825680"/>
                  </a:lnTo>
                  <a:cubicBezTo>
                    <a:pt x="419932" y="825680"/>
                    <a:pt x="426359" y="825680"/>
                    <a:pt x="426359" y="825680"/>
                  </a:cubicBezTo>
                  <a:cubicBezTo>
                    <a:pt x="429573" y="825680"/>
                    <a:pt x="429573" y="825680"/>
                    <a:pt x="436000" y="825680"/>
                  </a:cubicBezTo>
                  <a:lnTo>
                    <a:pt x="439214" y="825680"/>
                  </a:lnTo>
                  <a:cubicBezTo>
                    <a:pt x="439214" y="825680"/>
                    <a:pt x="439214" y="825680"/>
                    <a:pt x="442427" y="825680"/>
                  </a:cubicBezTo>
                  <a:cubicBezTo>
                    <a:pt x="448855" y="825680"/>
                    <a:pt x="448855" y="825680"/>
                    <a:pt x="452068" y="822466"/>
                  </a:cubicBezTo>
                  <a:cubicBezTo>
                    <a:pt x="458496" y="822466"/>
                    <a:pt x="458496" y="816039"/>
                    <a:pt x="461709" y="816039"/>
                  </a:cubicBezTo>
                  <a:cubicBezTo>
                    <a:pt x="461709" y="816039"/>
                    <a:pt x="464923" y="816039"/>
                    <a:pt x="471350" y="812825"/>
                  </a:cubicBezTo>
                  <a:lnTo>
                    <a:pt x="1441883" y="250430"/>
                  </a:lnTo>
                  <a:cubicBezTo>
                    <a:pt x="1467592" y="234362"/>
                    <a:pt x="1477233" y="202225"/>
                    <a:pt x="1464379" y="176516"/>
                  </a:cubicBezTo>
                  <a:cubicBezTo>
                    <a:pt x="1451524" y="147593"/>
                    <a:pt x="1416173" y="141165"/>
                    <a:pt x="1387250" y="157234"/>
                  </a:cubicBezTo>
                  <a:lnTo>
                    <a:pt x="516342" y="661782"/>
                  </a:lnTo>
                  <a:cubicBezTo>
                    <a:pt x="477778" y="684278"/>
                    <a:pt x="429573" y="671423"/>
                    <a:pt x="407077" y="632859"/>
                  </a:cubicBezTo>
                  <a:lnTo>
                    <a:pt x="256034" y="375764"/>
                  </a:lnTo>
                  <a:cubicBezTo>
                    <a:pt x="243179" y="350055"/>
                    <a:pt x="207828" y="340414"/>
                    <a:pt x="182119" y="353268"/>
                  </a:cubicBezTo>
                  <a:cubicBezTo>
                    <a:pt x="153196" y="372550"/>
                    <a:pt x="143555" y="401474"/>
                    <a:pt x="162837" y="430397"/>
                  </a:cubicBezTo>
                  <a:lnTo>
                    <a:pt x="381367" y="803184"/>
                  </a:lnTo>
                  <a:cubicBezTo>
                    <a:pt x="384581" y="809611"/>
                    <a:pt x="384581" y="809611"/>
                    <a:pt x="391008" y="812825"/>
                  </a:cubicBezTo>
                  <a:cubicBezTo>
                    <a:pt x="391008" y="812825"/>
                    <a:pt x="391008" y="812825"/>
                    <a:pt x="394222" y="816039"/>
                  </a:cubicBezTo>
                  <a:cubicBezTo>
                    <a:pt x="400649" y="816039"/>
                    <a:pt x="400649" y="822466"/>
                    <a:pt x="403863" y="825680"/>
                  </a:cubicBezTo>
                  <a:cubicBezTo>
                    <a:pt x="403863" y="825680"/>
                    <a:pt x="407077" y="825680"/>
                    <a:pt x="407077" y="828893"/>
                  </a:cubicBezTo>
                  <a:cubicBezTo>
                    <a:pt x="413504" y="828893"/>
                    <a:pt x="413504" y="835321"/>
                    <a:pt x="416718" y="835321"/>
                  </a:cubicBezTo>
                  <a:cubicBezTo>
                    <a:pt x="413504" y="825680"/>
                    <a:pt x="416718" y="825680"/>
                    <a:pt x="416718" y="825680"/>
                  </a:cubicBezTo>
                  <a:close/>
                </a:path>
              </a:pathLst>
            </a:custGeom>
            <a:solidFill>
              <a:schemeClr val="bg1"/>
            </a:solidFill>
            <a:ln w="3208" cap="flat">
              <a:noFill/>
              <a:prstDash val="solid"/>
              <a:miter/>
            </a:ln>
          </p:spPr>
          <p:txBody>
            <a:bodyPr rtlCol="0" anchor="ctr"/>
            <a:lstStyle/>
            <a:p>
              <a:endParaRPr lang="en-IN">
                <a:latin typeface="Arial" panose="020B0604020202020204" pitchFamily="34"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240491219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TotalTime>
  <Words>152</Words>
  <Application>Microsoft Office PowerPoint</Application>
  <PresentationFormat>Widescreen</PresentationFormat>
  <Paragraphs>14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Ram Penjarla</dc:creator>
  <cp:lastModifiedBy>Sai Ram Penjarla</cp:lastModifiedBy>
  <cp:revision>1</cp:revision>
  <dcterms:created xsi:type="dcterms:W3CDTF">2024-12-06T13:51:47Z</dcterms:created>
  <dcterms:modified xsi:type="dcterms:W3CDTF">2024-12-06T15:30:05Z</dcterms:modified>
</cp:coreProperties>
</file>