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32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7D6D9-38D0-4948-94A8-0247A6F3AC00}" v="5" dt="2024-12-06T15:37:46.350"/>
    <p1510:client id="{C1E74DEC-41FC-4726-B715-3A1A92E8F955}" v="13" dt="2024-12-06T15:05:14.660"/>
    <p1510:client id="{DCE5270B-C1C3-4BB8-A360-843A73EE53FA}" v="12" dt="2024-12-06T15:22:11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Ram Penjarla" userId="6027b59d-6e14-4f7c-8ed4-9c2d6b31dd89" providerId="ADAL" clId="{C1E74DEC-41FC-4726-B715-3A1A92E8F955}"/>
    <pc:docChg chg="modSld">
      <pc:chgData name="Sai Ram Penjarla" userId="6027b59d-6e14-4f7c-8ed4-9c2d6b31dd89" providerId="ADAL" clId="{C1E74DEC-41FC-4726-B715-3A1A92E8F955}" dt="2024-12-06T15:05:14.660" v="12" actId="962"/>
      <pc:docMkLst>
        <pc:docMk/>
      </pc:docMkLst>
      <pc:sldChg chg="modSp">
        <pc:chgData name="Sai Ram Penjarla" userId="6027b59d-6e14-4f7c-8ed4-9c2d6b31dd89" providerId="ADAL" clId="{C1E74DEC-41FC-4726-B715-3A1A92E8F955}" dt="2024-12-06T15:05:14.660" v="12" actId="962"/>
        <pc:sldMkLst>
          <pc:docMk/>
          <pc:sldMk cId="2404912196" sldId="5341"/>
        </pc:sldMkLst>
        <pc:spChg chg="mod">
          <ac:chgData name="Sai Ram Penjarla" userId="6027b59d-6e14-4f7c-8ed4-9c2d6b31dd89" providerId="ADAL" clId="{C1E74DEC-41FC-4726-B715-3A1A92E8F955}" dt="2024-12-06T15:03:57.622" v="6" actId="962"/>
          <ac:spMkLst>
            <pc:docMk/>
            <pc:sldMk cId="2404912196" sldId="5341"/>
            <ac:spMk id="4" creationId="{7430E17E-5CDD-2235-9E55-13A203346858}"/>
          </ac:spMkLst>
        </pc:spChg>
        <pc:spChg chg="mod">
          <ac:chgData name="Sai Ram Penjarla" userId="6027b59d-6e14-4f7c-8ed4-9c2d6b31dd89" providerId="ADAL" clId="{C1E74DEC-41FC-4726-B715-3A1A92E8F955}" dt="2024-12-06T15:03:31.767" v="3" actId="962"/>
          <ac:spMkLst>
            <pc:docMk/>
            <pc:sldMk cId="2404912196" sldId="5341"/>
            <ac:spMk id="5" creationId="{41053BD4-C9CE-9450-1AF5-6D20B6B403DA}"/>
          </ac:spMkLst>
        </pc:spChg>
        <pc:spChg chg="mod">
          <ac:chgData name="Sai Ram Penjarla" userId="6027b59d-6e14-4f7c-8ed4-9c2d6b31dd89" providerId="ADAL" clId="{C1E74DEC-41FC-4726-B715-3A1A92E8F955}" dt="2024-12-06T15:04:37.822" v="8" actId="962"/>
          <ac:spMkLst>
            <pc:docMk/>
            <pc:sldMk cId="2404912196" sldId="5341"/>
            <ac:spMk id="6" creationId="{F5C8E841-3E50-C734-B2FC-63270CB2D3FE}"/>
          </ac:spMkLst>
        </pc:spChg>
        <pc:spChg chg="mod">
          <ac:chgData name="Sai Ram Penjarla" userId="6027b59d-6e14-4f7c-8ed4-9c2d6b31dd89" providerId="ADAL" clId="{C1E74DEC-41FC-4726-B715-3A1A92E8F955}" dt="2024-12-06T15:05:09.176" v="11" actId="962"/>
          <ac:spMkLst>
            <pc:docMk/>
            <pc:sldMk cId="2404912196" sldId="5341"/>
            <ac:spMk id="7" creationId="{0ADE0A56-E8F6-A03C-C731-A08FF687086B}"/>
          </ac:spMkLst>
        </pc:spChg>
        <pc:spChg chg="mod">
          <ac:chgData name="Sai Ram Penjarla" userId="6027b59d-6e14-4f7c-8ed4-9c2d6b31dd89" providerId="ADAL" clId="{C1E74DEC-41FC-4726-B715-3A1A92E8F955}" dt="2024-12-06T15:03:06.160" v="2" actId="962"/>
          <ac:spMkLst>
            <pc:docMk/>
            <pc:sldMk cId="2404912196" sldId="5341"/>
            <ac:spMk id="22" creationId="{4E228810-1C57-8AA5-7BA2-CC3227BDD51A}"/>
          </ac:spMkLst>
        </pc:spChg>
        <pc:spChg chg="mod">
          <ac:chgData name="Sai Ram Penjarla" userId="6027b59d-6e14-4f7c-8ed4-9c2d6b31dd89" providerId="ADAL" clId="{C1E74DEC-41FC-4726-B715-3A1A92E8F955}" dt="2024-12-06T15:02:49.319" v="0" actId="962"/>
          <ac:spMkLst>
            <pc:docMk/>
            <pc:sldMk cId="2404912196" sldId="5341"/>
            <ac:spMk id="23" creationId="{45911A03-2442-E488-E188-9E0A9D685B23}"/>
          </ac:spMkLst>
        </pc:spChg>
        <pc:spChg chg="mod">
          <ac:chgData name="Sai Ram Penjarla" userId="6027b59d-6e14-4f7c-8ed4-9c2d6b31dd89" providerId="ADAL" clId="{C1E74DEC-41FC-4726-B715-3A1A92E8F955}" dt="2024-12-06T15:02:56.034" v="1" actId="962"/>
          <ac:spMkLst>
            <pc:docMk/>
            <pc:sldMk cId="2404912196" sldId="5341"/>
            <ac:spMk id="26" creationId="{22BA9DB3-86B4-EFD3-D12D-871A0FA3DF68}"/>
          </ac:spMkLst>
        </pc:spChg>
        <pc:spChg chg="mod">
          <ac:chgData name="Sai Ram Penjarla" userId="6027b59d-6e14-4f7c-8ed4-9c2d6b31dd89" providerId="ADAL" clId="{C1E74DEC-41FC-4726-B715-3A1A92E8F955}" dt="2024-12-06T15:04:21.791" v="7" actId="962"/>
          <ac:spMkLst>
            <pc:docMk/>
            <pc:sldMk cId="2404912196" sldId="5341"/>
            <ac:spMk id="41" creationId="{4D3BF150-C58E-77BA-6B3B-3C642E80B999}"/>
          </ac:spMkLst>
        </pc:spChg>
        <pc:spChg chg="mod">
          <ac:chgData name="Sai Ram Penjarla" userId="6027b59d-6e14-4f7c-8ed4-9c2d6b31dd89" providerId="ADAL" clId="{C1E74DEC-41FC-4726-B715-3A1A92E8F955}" dt="2024-12-06T15:05:14.660" v="12" actId="962"/>
          <ac:spMkLst>
            <pc:docMk/>
            <pc:sldMk cId="2404912196" sldId="5341"/>
            <ac:spMk id="42" creationId="{2A4880B7-26EE-7038-C90E-579F2558387F}"/>
          </ac:spMkLst>
        </pc:spChg>
        <pc:spChg chg="mod">
          <ac:chgData name="Sai Ram Penjarla" userId="6027b59d-6e14-4f7c-8ed4-9c2d6b31dd89" providerId="ADAL" clId="{C1E74DEC-41FC-4726-B715-3A1A92E8F955}" dt="2024-12-06T15:03:38.604" v="4" actId="962"/>
          <ac:spMkLst>
            <pc:docMk/>
            <pc:sldMk cId="2404912196" sldId="5341"/>
            <ac:spMk id="55" creationId="{45B636EC-A7A1-F114-AEE4-73DBBD40CF5A}"/>
          </ac:spMkLst>
        </pc:spChg>
        <pc:spChg chg="mod">
          <ac:chgData name="Sai Ram Penjarla" userId="6027b59d-6e14-4f7c-8ed4-9c2d6b31dd89" providerId="ADAL" clId="{C1E74DEC-41FC-4726-B715-3A1A92E8F955}" dt="2024-12-06T15:04:46.473" v="9" actId="962"/>
          <ac:spMkLst>
            <pc:docMk/>
            <pc:sldMk cId="2404912196" sldId="5341"/>
            <ac:spMk id="56" creationId="{9C803A7D-2D45-01A6-BD41-40F58991F264}"/>
          </ac:spMkLst>
        </pc:spChg>
        <pc:spChg chg="mod">
          <ac:chgData name="Sai Ram Penjarla" userId="6027b59d-6e14-4f7c-8ed4-9c2d6b31dd89" providerId="ADAL" clId="{C1E74DEC-41FC-4726-B715-3A1A92E8F955}" dt="2024-12-06T15:03:49.375" v="5" actId="962"/>
          <ac:spMkLst>
            <pc:docMk/>
            <pc:sldMk cId="2404912196" sldId="5341"/>
            <ac:spMk id="79" creationId="{3DE1C7FA-B9AE-58A3-3CF3-39572265A30F}"/>
          </ac:spMkLst>
        </pc:spChg>
        <pc:spChg chg="mod">
          <ac:chgData name="Sai Ram Penjarla" userId="6027b59d-6e14-4f7c-8ed4-9c2d6b31dd89" providerId="ADAL" clId="{C1E74DEC-41FC-4726-B715-3A1A92E8F955}" dt="2024-12-06T15:04:58.640" v="10" actId="962"/>
          <ac:spMkLst>
            <pc:docMk/>
            <pc:sldMk cId="2404912196" sldId="5341"/>
            <ac:spMk id="80" creationId="{F207B359-81AB-EDA1-7592-2CB219414FC0}"/>
          </ac:spMkLst>
        </pc:spChg>
      </pc:sldChg>
    </pc:docChg>
  </pc:docChgLst>
  <pc:docChgLst>
    <pc:chgData name="Sai Ram Penjarla" userId="6027b59d-6e14-4f7c-8ed4-9c2d6b31dd89" providerId="ADAL" clId="{9F97D6D9-38D0-4948-94A8-0247A6F3AC00}"/>
    <pc:docChg chg="undo custSel addSld delSld modSld">
      <pc:chgData name="Sai Ram Penjarla" userId="6027b59d-6e14-4f7c-8ed4-9c2d6b31dd89" providerId="ADAL" clId="{9F97D6D9-38D0-4948-94A8-0247A6F3AC00}" dt="2024-12-06T15:38:04.761" v="54" actId="47"/>
      <pc:docMkLst>
        <pc:docMk/>
      </pc:docMkLst>
      <pc:sldChg chg="addSp delSp modSp add mod">
        <pc:chgData name="Sai Ram Penjarla" userId="6027b59d-6e14-4f7c-8ed4-9c2d6b31dd89" providerId="ADAL" clId="{9F97D6D9-38D0-4948-94A8-0247A6F3AC00}" dt="2024-12-06T15:37:46.350" v="53"/>
        <pc:sldMkLst>
          <pc:docMk/>
          <pc:sldMk cId="1475938477" sldId="5325"/>
        </pc:sldMkLst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2" creationId="{8AB9E351-0EF3-99A9-BFE5-61D537CCC541}"/>
          </ac:spMkLst>
        </pc:spChg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3" creationId="{2BCCC8A6-6C2A-FF2A-8D39-2218CBB3D4AC}"/>
          </ac:spMkLst>
        </pc:spChg>
        <pc:spChg chg="add mod">
          <ac:chgData name="Sai Ram Penjarla" userId="6027b59d-6e14-4f7c-8ed4-9c2d6b31dd89" providerId="ADAL" clId="{9F97D6D9-38D0-4948-94A8-0247A6F3AC00}" dt="2024-12-06T15:32:54.105" v="10" actId="207"/>
          <ac:spMkLst>
            <pc:docMk/>
            <pc:sldMk cId="1475938477" sldId="5325"/>
            <ac:spMk id="4" creationId="{39B40E60-9EB2-1721-FD37-767D7F759BEC}"/>
          </ac:spMkLst>
        </pc:spChg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5" creationId="{3591A128-86C5-9BCC-CA47-59561B1196D2}"/>
          </ac:spMkLst>
        </pc:spChg>
        <pc:spChg chg="add mod">
          <ac:chgData name="Sai Ram Penjarla" userId="6027b59d-6e14-4f7c-8ed4-9c2d6b31dd89" providerId="ADAL" clId="{9F97D6D9-38D0-4948-94A8-0247A6F3AC00}" dt="2024-12-06T15:33:09.877" v="13" actId="207"/>
          <ac:spMkLst>
            <pc:docMk/>
            <pc:sldMk cId="1475938477" sldId="5325"/>
            <ac:spMk id="6" creationId="{AB304B1B-89D3-ACCE-199C-49F527DEEE30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7" creationId="{A0978E09-ED6B-E3DA-0C56-1CC06D4DA72D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9" creationId="{37163734-5CBE-B8F7-767E-2B9739A17194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10" creationId="{5AD31F53-DD65-3AE8-569E-78C8226CA0D6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11" creationId="{9988DB0C-01A0-23FC-4019-2FC71DC9D7CE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12" creationId="{4041B3C4-5725-BAB6-B6F4-2BEB3C38A284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13" creationId="{9A1EE336-356B-93B4-CBB7-CBDD04DF3833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14" creationId="{054CE482-DE1D-1670-EE0F-224C0780AD1E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15" creationId="{42DE244D-3ADD-DEFA-AF86-25D7326866BC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16" creationId="{2817BF86-0E7D-53B8-9E0A-DE3461414D0F}"/>
          </ac:spMkLst>
        </pc:spChg>
        <pc:spChg chg="del">
          <ac:chgData name="Sai Ram Penjarla" userId="6027b59d-6e14-4f7c-8ed4-9c2d6b31dd89" providerId="ADAL" clId="{9F97D6D9-38D0-4948-94A8-0247A6F3AC00}" dt="2024-12-06T15:32:27.728" v="5" actId="478"/>
          <ac:spMkLst>
            <pc:docMk/>
            <pc:sldMk cId="1475938477" sldId="5325"/>
            <ac:spMk id="18" creationId="{1CD6C553-50F4-73E7-B084-6E1F9B8314CB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19" creationId="{C1563C94-A0A5-46BA-D99F-DAFA8BB1E7BB}"/>
          </ac:spMkLst>
        </pc:spChg>
        <pc:spChg chg="add mod">
          <ac:chgData name="Sai Ram Penjarla" userId="6027b59d-6e14-4f7c-8ed4-9c2d6b31dd89" providerId="ADAL" clId="{9F97D6D9-38D0-4948-94A8-0247A6F3AC00}" dt="2024-12-06T15:37:33.656" v="52"/>
          <ac:spMkLst>
            <pc:docMk/>
            <pc:sldMk cId="1475938477" sldId="5325"/>
            <ac:spMk id="21" creationId="{9290EDE3-D762-A58E-E5B9-AF3FD3C576FD}"/>
          </ac:spMkLst>
        </pc:spChg>
        <pc:spChg chg="add mod">
          <ac:chgData name="Sai Ram Penjarla" userId="6027b59d-6e14-4f7c-8ed4-9c2d6b31dd89" providerId="ADAL" clId="{9F97D6D9-38D0-4948-94A8-0247A6F3AC00}" dt="2024-12-06T15:37:33.656" v="52"/>
          <ac:spMkLst>
            <pc:docMk/>
            <pc:sldMk cId="1475938477" sldId="5325"/>
            <ac:spMk id="22" creationId="{03AB73EE-B8F5-E455-932B-8BC1A646319F}"/>
          </ac:spMkLst>
        </pc:spChg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23" creationId="{45911A03-2442-E488-E188-9E0A9D685B23}"/>
          </ac:spMkLst>
        </pc:spChg>
        <pc:spChg chg="del">
          <ac:chgData name="Sai Ram Penjarla" userId="6027b59d-6e14-4f7c-8ed4-9c2d6b31dd89" providerId="ADAL" clId="{9F97D6D9-38D0-4948-94A8-0247A6F3AC00}" dt="2024-12-06T15:32:27.728" v="5" actId="478"/>
          <ac:spMkLst>
            <pc:docMk/>
            <pc:sldMk cId="1475938477" sldId="5325"/>
            <ac:spMk id="25" creationId="{9BE64E3D-76BB-0530-FC6F-9D98E236BF73}"/>
          </ac:spMkLst>
        </pc:spChg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26" creationId="{22BA9DB3-86B4-EFD3-D12D-871A0FA3DF68}"/>
          </ac:spMkLst>
        </pc:spChg>
        <pc:spChg chg="add mod">
          <ac:chgData name="Sai Ram Penjarla" userId="6027b59d-6e14-4f7c-8ed4-9c2d6b31dd89" providerId="ADAL" clId="{9F97D6D9-38D0-4948-94A8-0247A6F3AC00}" dt="2024-12-06T15:37:33.656" v="52"/>
          <ac:spMkLst>
            <pc:docMk/>
            <pc:sldMk cId="1475938477" sldId="5325"/>
            <ac:spMk id="27" creationId="{4D4457E6-83EA-2BE5-4AF8-B6F1AB35EA09}"/>
          </ac:spMkLst>
        </pc:spChg>
        <pc:spChg chg="add mod">
          <ac:chgData name="Sai Ram Penjarla" userId="6027b59d-6e14-4f7c-8ed4-9c2d6b31dd89" providerId="ADAL" clId="{9F97D6D9-38D0-4948-94A8-0247A6F3AC00}" dt="2024-12-06T15:37:33.656" v="52"/>
          <ac:spMkLst>
            <pc:docMk/>
            <pc:sldMk cId="1475938477" sldId="5325"/>
            <ac:spMk id="29" creationId="{9A74FFCA-8E13-00E9-A415-A3D255E3643B}"/>
          </ac:spMkLst>
        </pc:spChg>
        <pc:spChg chg="add mod">
          <ac:chgData name="Sai Ram Penjarla" userId="6027b59d-6e14-4f7c-8ed4-9c2d6b31dd89" providerId="ADAL" clId="{9F97D6D9-38D0-4948-94A8-0247A6F3AC00}" dt="2024-12-06T15:37:46.350" v="53"/>
          <ac:spMkLst>
            <pc:docMk/>
            <pc:sldMk cId="1475938477" sldId="5325"/>
            <ac:spMk id="31" creationId="{6231A32C-BD18-D93A-6B1C-42D93369DA0E}"/>
          </ac:spMkLst>
        </pc:spChg>
        <pc:spChg chg="del">
          <ac:chgData name="Sai Ram Penjarla" userId="6027b59d-6e14-4f7c-8ed4-9c2d6b31dd89" providerId="ADAL" clId="{9F97D6D9-38D0-4948-94A8-0247A6F3AC00}" dt="2024-12-06T15:32:27.728" v="5" actId="478"/>
          <ac:spMkLst>
            <pc:docMk/>
            <pc:sldMk cId="1475938477" sldId="5325"/>
            <ac:spMk id="48" creationId="{455BC986-854B-208B-A027-D0396B6CF4D9}"/>
          </ac:spMkLst>
        </pc:spChg>
        <pc:spChg chg="del mod">
          <ac:chgData name="Sai Ram Penjarla" userId="6027b59d-6e14-4f7c-8ed4-9c2d6b31dd89" providerId="ADAL" clId="{9F97D6D9-38D0-4948-94A8-0247A6F3AC00}" dt="2024-12-06T15:32:24.830" v="4" actId="478"/>
          <ac:spMkLst>
            <pc:docMk/>
            <pc:sldMk cId="1475938477" sldId="5325"/>
            <ac:spMk id="80" creationId="{F207B359-81AB-EDA1-7592-2CB219414FC0}"/>
          </ac:spMkLst>
        </pc:spChg>
      </pc:sldChg>
      <pc:sldChg chg="modSp del mod">
        <pc:chgData name="Sai Ram Penjarla" userId="6027b59d-6e14-4f7c-8ed4-9c2d6b31dd89" providerId="ADAL" clId="{9F97D6D9-38D0-4948-94A8-0247A6F3AC00}" dt="2024-12-06T15:38:04.761" v="54" actId="47"/>
        <pc:sldMkLst>
          <pc:docMk/>
          <pc:sldMk cId="2404912196" sldId="5341"/>
        </pc:sldMkLst>
        <pc:spChg chg="mod">
          <ac:chgData name="Sai Ram Penjarla" userId="6027b59d-6e14-4f7c-8ed4-9c2d6b31dd89" providerId="ADAL" clId="{9F97D6D9-38D0-4948-94A8-0247A6F3AC00}" dt="2024-12-06T15:31:10.868" v="1" actId="14100"/>
          <ac:spMkLst>
            <pc:docMk/>
            <pc:sldMk cId="2404912196" sldId="5341"/>
            <ac:spMk id="107" creationId="{50ABE3CB-2995-E1C1-FCB1-619C39BEE3DA}"/>
          </ac:spMkLst>
        </pc:spChg>
      </pc:sldChg>
    </pc:docChg>
  </pc:docChgLst>
  <pc:docChgLst>
    <pc:chgData name="Sai Ram Penjarla" userId="6027b59d-6e14-4f7c-8ed4-9c2d6b31dd89" providerId="ADAL" clId="{DCE5270B-C1C3-4BB8-A360-843A73EE53FA}"/>
    <pc:docChg chg="undo custSel modSld">
      <pc:chgData name="Sai Ram Penjarla" userId="6027b59d-6e14-4f7c-8ed4-9c2d6b31dd89" providerId="ADAL" clId="{DCE5270B-C1C3-4BB8-A360-843A73EE53FA}" dt="2024-12-06T15:29:57.557" v="70" actId="207"/>
      <pc:docMkLst>
        <pc:docMk/>
      </pc:docMkLst>
      <pc:sldChg chg="addSp delSp modSp mod">
        <pc:chgData name="Sai Ram Penjarla" userId="6027b59d-6e14-4f7c-8ed4-9c2d6b31dd89" providerId="ADAL" clId="{DCE5270B-C1C3-4BB8-A360-843A73EE53FA}" dt="2024-12-06T15:29:57.557" v="70" actId="207"/>
        <pc:sldMkLst>
          <pc:docMk/>
          <pc:sldMk cId="2404912196" sldId="5341"/>
        </pc:sldMkLst>
        <pc:spChg chg="mod">
          <ac:chgData name="Sai Ram Penjarla" userId="6027b59d-6e14-4f7c-8ed4-9c2d6b31dd89" providerId="ADAL" clId="{DCE5270B-C1C3-4BB8-A360-843A73EE53FA}" dt="2024-12-06T15:27:34.292" v="59" actId="552"/>
          <ac:spMkLst>
            <pc:docMk/>
            <pc:sldMk cId="2404912196" sldId="5341"/>
            <ac:spMk id="4" creationId="{7430E17E-5CDD-2235-9E55-13A203346858}"/>
          </ac:spMkLst>
        </pc:spChg>
        <pc:spChg chg="mod">
          <ac:chgData name="Sai Ram Penjarla" userId="6027b59d-6e14-4f7c-8ed4-9c2d6b31dd89" providerId="ADAL" clId="{DCE5270B-C1C3-4BB8-A360-843A73EE53FA}" dt="2024-12-06T15:27:34.292" v="59" actId="552"/>
          <ac:spMkLst>
            <pc:docMk/>
            <pc:sldMk cId="2404912196" sldId="5341"/>
            <ac:spMk id="5" creationId="{41053BD4-C9CE-9450-1AF5-6D20B6B403DA}"/>
          </ac:spMkLst>
        </pc:spChg>
        <pc:spChg chg="mod">
          <ac:chgData name="Sai Ram Penjarla" userId="6027b59d-6e14-4f7c-8ed4-9c2d6b31dd89" providerId="ADAL" clId="{DCE5270B-C1C3-4BB8-A360-843A73EE53FA}" dt="2024-12-06T15:27:34.292" v="59" actId="552"/>
          <ac:spMkLst>
            <pc:docMk/>
            <pc:sldMk cId="2404912196" sldId="5341"/>
            <ac:spMk id="6" creationId="{F5C8E841-3E50-C734-B2FC-63270CB2D3FE}"/>
          </ac:spMkLst>
        </pc:spChg>
        <pc:spChg chg="mod">
          <ac:chgData name="Sai Ram Penjarla" userId="6027b59d-6e14-4f7c-8ed4-9c2d6b31dd89" providerId="ADAL" clId="{DCE5270B-C1C3-4BB8-A360-843A73EE53FA}" dt="2024-12-06T15:27:34.292" v="59" actId="552"/>
          <ac:spMkLst>
            <pc:docMk/>
            <pc:sldMk cId="2404912196" sldId="5341"/>
            <ac:spMk id="7" creationId="{0ADE0A56-E8F6-A03C-C731-A08FF687086B}"/>
          </ac:spMkLst>
        </pc:spChg>
        <pc:spChg chg="del mod topLvl">
          <ac:chgData name="Sai Ram Penjarla" userId="6027b59d-6e14-4f7c-8ed4-9c2d6b31dd89" providerId="ADAL" clId="{DCE5270B-C1C3-4BB8-A360-843A73EE53FA}" dt="2024-12-06T15:20:14.295" v="6" actId="478"/>
          <ac:spMkLst>
            <pc:docMk/>
            <pc:sldMk cId="2404912196" sldId="5341"/>
            <ac:spMk id="10" creationId="{CC82B8F6-5D64-B259-1459-C1461C4BE992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1" creationId="{4196F714-EC30-6C38-6688-EA837793AF47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2" creationId="{9E851073-C354-59C2-AB55-AA2C46619461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3" creationId="{D0A810BD-09A1-9412-6C7E-EF2332B566B9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4" creationId="{C3D5A122-92D8-DF26-7340-07F6A2B8348F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5" creationId="{AF4BF2EC-92EA-210B-2556-244696AEC9A5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6" creationId="{E5DC0879-6A48-B241-240D-CD1CFFA900BB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7" creationId="{13A8F1A1-E7A8-C32D-5AED-342DFCA50861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8" creationId="{6126B458-56CE-8E32-E13A-CED5817C579B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9" creationId="{5AE203A1-C3D6-35CE-A8ED-0F109B68D8E6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20" creationId="{6DD90728-60FC-77F8-8077-CF440DA036DC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21" creationId="{AEF4FE12-B32D-821E-C21D-BA2E87B5A063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24" creationId="{90FCF441-6D09-0970-A4FF-AAD45D20EA3D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25" creationId="{063E6B47-4F43-2213-08C9-646E5D2F34AB}"/>
          </ac:spMkLst>
        </pc:spChg>
        <pc:spChg chg="del mod topLvl">
          <ac:chgData name="Sai Ram Penjarla" userId="6027b59d-6e14-4f7c-8ed4-9c2d6b31dd89" providerId="ADAL" clId="{DCE5270B-C1C3-4BB8-A360-843A73EE53FA}" dt="2024-12-06T15:20:24.607" v="10" actId="478"/>
          <ac:spMkLst>
            <pc:docMk/>
            <pc:sldMk cId="2404912196" sldId="5341"/>
            <ac:spMk id="27" creationId="{BA130739-4D12-7251-8ECD-C051CCDED1F7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28" creationId="{B409C7C1-B578-F98B-E400-98458FCF5289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29" creationId="{8E8B3F15-4E10-231F-E830-5DDFAFC04FC6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0" creationId="{1619F5BF-0A1C-2D6F-4ACB-CA4B143003E5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1" creationId="{6A9B6F17-C5D2-03D3-7711-01BB27DE5D04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2" creationId="{029A4709-741F-4BCD-3AF7-5B30FAC29547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3" creationId="{96B93979-6868-BB97-89C2-50703426F08F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4" creationId="{0C7DFBBF-3C21-B047-9D08-446B7E4A05D8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5" creationId="{407F1457-1F28-41C3-0F9B-B553B39523E8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6" creationId="{072F563D-9D64-FE54-5A34-6C9B01097BE8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7" creationId="{079554D1-77C3-798E-8A44-46F06567D39E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8" creationId="{0A761051-2C12-1C19-0410-3ED89D2379DB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9" creationId="{8E3FFE79-2A32-A7E7-B114-EA125CEE3E88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40" creationId="{2FF1A389-3B6E-A4CE-0FA9-4C3078A52F7E}"/>
          </ac:spMkLst>
        </pc:spChg>
        <pc:spChg chg="mod">
          <ac:chgData name="Sai Ram Penjarla" userId="6027b59d-6e14-4f7c-8ed4-9c2d6b31dd89" providerId="ADAL" clId="{DCE5270B-C1C3-4BB8-A360-843A73EE53FA}" dt="2024-12-06T15:26:21.002" v="57" actId="552"/>
          <ac:spMkLst>
            <pc:docMk/>
            <pc:sldMk cId="2404912196" sldId="5341"/>
            <ac:spMk id="41" creationId="{4D3BF150-C58E-77BA-6B3B-3C642E80B999}"/>
          </ac:spMkLst>
        </pc:spChg>
        <pc:spChg chg="mod">
          <ac:chgData name="Sai Ram Penjarla" userId="6027b59d-6e14-4f7c-8ed4-9c2d6b31dd89" providerId="ADAL" clId="{DCE5270B-C1C3-4BB8-A360-843A73EE53FA}" dt="2024-12-06T15:26:21.002" v="57" actId="552"/>
          <ac:spMkLst>
            <pc:docMk/>
            <pc:sldMk cId="2404912196" sldId="5341"/>
            <ac:spMk id="42" creationId="{2A4880B7-26EE-7038-C90E-579F2558387F}"/>
          </ac:spMkLst>
        </pc:spChg>
        <pc:spChg chg="del mod topLvl">
          <ac:chgData name="Sai Ram Penjarla" userId="6027b59d-6e14-4f7c-8ed4-9c2d6b31dd89" providerId="ADAL" clId="{DCE5270B-C1C3-4BB8-A360-843A73EE53FA}" dt="2024-12-06T15:20:21.955" v="9" actId="478"/>
          <ac:spMkLst>
            <pc:docMk/>
            <pc:sldMk cId="2404912196" sldId="5341"/>
            <ac:spMk id="44" creationId="{008FEE35-CE34-AC14-7978-9EBA94C30B26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5" creationId="{C2E3F8B2-64EE-87DA-9747-86CAA53B0179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6" creationId="{C4879652-423C-7C61-01DE-8D2304B551E8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7" creationId="{4CE6BCA5-699C-87C0-8938-32208580B9F6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8" creationId="{C4922CEB-1816-46D8-9AF0-0FC2C330717E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9" creationId="{A08CE401-0A37-833C-A64F-009BE3BA70FF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0" creationId="{D4450B82-14AA-1B0B-B4AF-A9E2640ABBA2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1" creationId="{AC8AE865-EC4A-BC56-87EA-CB6F4828B08B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2" creationId="{15E96F78-4591-712D-5D30-C2F12358B307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3" creationId="{DDC185C4-64DA-2399-6F4B-84957BE194D6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4" creationId="{9177CADF-C0C4-BD1E-C4A4-253883AABAE4}"/>
          </ac:spMkLst>
        </pc:spChg>
        <pc:spChg chg="mod">
          <ac:chgData name="Sai Ram Penjarla" userId="6027b59d-6e14-4f7c-8ed4-9c2d6b31dd89" providerId="ADAL" clId="{DCE5270B-C1C3-4BB8-A360-843A73EE53FA}" dt="2024-12-06T15:26:21.002" v="57" actId="552"/>
          <ac:spMkLst>
            <pc:docMk/>
            <pc:sldMk cId="2404912196" sldId="5341"/>
            <ac:spMk id="55" creationId="{45B636EC-A7A1-F114-AEE4-73DBBD40CF5A}"/>
          </ac:spMkLst>
        </pc:spChg>
        <pc:spChg chg="mod">
          <ac:chgData name="Sai Ram Penjarla" userId="6027b59d-6e14-4f7c-8ed4-9c2d6b31dd89" providerId="ADAL" clId="{DCE5270B-C1C3-4BB8-A360-843A73EE53FA}" dt="2024-12-06T15:26:21.002" v="57" actId="552"/>
          <ac:spMkLst>
            <pc:docMk/>
            <pc:sldMk cId="2404912196" sldId="5341"/>
            <ac:spMk id="56" creationId="{9C803A7D-2D45-01A6-BD41-40F58991F264}"/>
          </ac:spMkLst>
        </pc:spChg>
        <pc:spChg chg="del mod topLvl">
          <ac:chgData name="Sai Ram Penjarla" userId="6027b59d-6e14-4f7c-8ed4-9c2d6b31dd89" providerId="ADAL" clId="{DCE5270B-C1C3-4BB8-A360-843A73EE53FA}" dt="2024-12-06T15:20:16.842" v="7" actId="478"/>
          <ac:spMkLst>
            <pc:docMk/>
            <pc:sldMk cId="2404912196" sldId="5341"/>
            <ac:spMk id="58" creationId="{D1BACCF7-3C65-7B7B-C9C6-8D316C888076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59" creationId="{09960336-A4BF-7C24-7D81-D826892042CD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0" creationId="{38265438-4559-585B-0BE2-489732EE1259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1" creationId="{960DC3B1-ACB8-33AD-0B2F-5DCEC8554F2A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2" creationId="{240FCD93-78DF-7243-596E-1776B2985B4E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3" creationId="{58A342EE-E497-601F-2522-38C0387425EF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4" creationId="{E0EA2EB1-4503-D8A3-44D0-DD448ACB40AB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5" creationId="{59A29047-7D8E-C05A-EC9B-39F81F5B1978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6" creationId="{927A58F0-8A55-E1B9-7E5D-CE5E84E6D693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7" creationId="{DEA4FBF3-06DD-9CDA-4D3C-5936AB6D0260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8" creationId="{19BB1BBD-0151-A227-E0E3-EADC2CD9B339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9" creationId="{65C6C555-E3A9-54E9-90D2-89FD43D8FEDF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70" creationId="{B3A9D890-0667-7172-7E5D-4D84BFFAF969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71" creationId="{BE66BE2D-C38C-FFD4-6512-3697ED71A01D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72" creationId="{B29FEE4B-8E81-F674-F82E-0648ACC5561D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73" creationId="{BA52952E-A053-9C6C-F8F5-257B33D39341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74" creationId="{7133AFE3-E13C-BC83-CE60-F401B1D86946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76" creationId="{0B44B6E0-624D-E266-C836-5F5004FFAE2E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77" creationId="{D3EF7D12-0448-B003-4439-A72272B652AC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78" creationId="{33C876D6-9CD6-235D-9AEF-1EE60ACCD754}"/>
          </ac:spMkLst>
        </pc:spChg>
        <pc:spChg chg="del mod topLvl">
          <ac:chgData name="Sai Ram Penjarla" userId="6027b59d-6e14-4f7c-8ed4-9c2d6b31dd89" providerId="ADAL" clId="{DCE5270B-C1C3-4BB8-A360-843A73EE53FA}" dt="2024-12-06T15:20:20.188" v="8" actId="478"/>
          <ac:spMkLst>
            <pc:docMk/>
            <pc:sldMk cId="2404912196" sldId="5341"/>
            <ac:spMk id="82" creationId="{2BFF8F55-3C1C-3F46-C3D5-51C77A84AB3D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3" creationId="{42F3FC69-3D87-4A52-C6D8-070298EB9F82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4" creationId="{0C94896E-5426-3579-476A-512CB45A1D0A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5" creationId="{13E428B0-1387-95BE-9943-9AB3967B0A00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6" creationId="{1BCA6552-F67E-0E16-3F1E-3157158B6963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7" creationId="{41355066-7629-FE3F-A7A4-13FD5305E72D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8" creationId="{428EEF02-B3E5-019B-85C1-F634B644D48A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9" creationId="{2BD85ED2-F871-B7C7-006D-A70660B79E61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0" creationId="{81453358-22E5-8AC9-C97F-06CB0EB2DBB1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1" creationId="{42C681CF-7D13-F339-6146-160905BBB034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2" creationId="{CB43D27E-9E6D-6089-E1E8-B3D56030B22E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3" creationId="{F8ABCAA7-2141-8800-CD69-81B6295B76BC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4" creationId="{5E781EA1-11A9-69E2-E176-E0834BFD7401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5" creationId="{02F08748-4156-B6DA-D6F4-C8A096A8F3D5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96" creationId="{B9749291-CCA6-6C25-D15B-31BA2DF8B16B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97" creationId="{9B70869B-B91C-EF2D-95A1-E7086B3FD0FF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98" creationId="{253790FA-4488-D146-2E37-6E0EE4C20CA2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99" creationId="{5255CF92-5DA0-FA2B-6EB8-31E9A69E248B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0" creationId="{1582FCE2-C9CE-5ADD-A1C0-FE238F0487CD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1" creationId="{2BBA4AA8-69F2-43EA-56E6-E43F6141E2F8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2" creationId="{F1DB7E05-28F9-0A11-314D-B625024829D1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3" creationId="{7FD054D6-4A5D-8194-DE77-ED5C7194F7FD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4" creationId="{453FC327-2F63-2DD6-714E-F9C4CA5AFD67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5" creationId="{6D34CA04-C797-A2BF-57E3-0C0BB49B5768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6" creationId="{6BB7E727-C667-26FC-EDE4-34E21CEBF643}"/>
          </ac:spMkLst>
        </pc:spChg>
        <pc:spChg chg="add mod ord">
          <ac:chgData name="Sai Ram Penjarla" userId="6027b59d-6e14-4f7c-8ed4-9c2d6b31dd89" providerId="ADAL" clId="{DCE5270B-C1C3-4BB8-A360-843A73EE53FA}" dt="2024-12-06T15:28:34.411" v="64" actId="14100"/>
          <ac:spMkLst>
            <pc:docMk/>
            <pc:sldMk cId="2404912196" sldId="5341"/>
            <ac:spMk id="107" creationId="{50ABE3CB-2995-E1C1-FCB1-619C39BEE3DA}"/>
          </ac:spMkLst>
        </pc:spChg>
        <pc:spChg chg="add mod ord">
          <ac:chgData name="Sai Ram Penjarla" userId="6027b59d-6e14-4f7c-8ed4-9c2d6b31dd89" providerId="ADAL" clId="{DCE5270B-C1C3-4BB8-A360-843A73EE53FA}" dt="2024-12-06T15:29:23.326" v="65" actId="207"/>
          <ac:spMkLst>
            <pc:docMk/>
            <pc:sldMk cId="2404912196" sldId="5341"/>
            <ac:spMk id="113" creationId="{EC3623D8-A4E4-52E0-5E47-98FA82718AE6}"/>
          </ac:spMkLst>
        </pc:spChg>
        <pc:spChg chg="add mod ord">
          <ac:chgData name="Sai Ram Penjarla" userId="6027b59d-6e14-4f7c-8ed4-9c2d6b31dd89" providerId="ADAL" clId="{DCE5270B-C1C3-4BB8-A360-843A73EE53FA}" dt="2024-12-06T15:29:57.557" v="70" actId="207"/>
          <ac:spMkLst>
            <pc:docMk/>
            <pc:sldMk cId="2404912196" sldId="5341"/>
            <ac:spMk id="114" creationId="{148E4DE0-C08F-1FC3-5C8C-6F2FF03A63F5}"/>
          </ac:spMkLst>
        </pc:spChg>
        <pc:spChg chg="add mod ord">
          <ac:chgData name="Sai Ram Penjarla" userId="6027b59d-6e14-4f7c-8ed4-9c2d6b31dd89" providerId="ADAL" clId="{DCE5270B-C1C3-4BB8-A360-843A73EE53FA}" dt="2024-12-06T15:29:26.613" v="66" actId="207"/>
          <ac:spMkLst>
            <pc:docMk/>
            <pc:sldMk cId="2404912196" sldId="5341"/>
            <ac:spMk id="115" creationId="{63FF3A10-7874-65F0-0987-2E430003AB87}"/>
          </ac:spMkLst>
        </pc:spChg>
        <pc:spChg chg="add mod ord">
          <ac:chgData name="Sai Ram Penjarla" userId="6027b59d-6e14-4f7c-8ed4-9c2d6b31dd89" providerId="ADAL" clId="{DCE5270B-C1C3-4BB8-A360-843A73EE53FA}" dt="2024-12-06T15:27:55.843" v="60" actId="552"/>
          <ac:spMkLst>
            <pc:docMk/>
            <pc:sldMk cId="2404912196" sldId="5341"/>
            <ac:spMk id="116" creationId="{8764D4C6-7A87-85F8-C7FF-BA97A7DAB11A}"/>
          </ac:spMkLst>
        </pc:spChg>
        <pc:grpChg chg="del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8" creationId="{49106DB9-B886-B2D3-3EB0-677D7F8CCA26}"/>
          </ac:grpSpMkLst>
        </pc:grpChg>
        <pc:grpChg chg="del mod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9" creationId="{E0465DD1-17AA-B2D9-8C9D-63CC181D7BDC}"/>
          </ac:grpSpMkLst>
        </pc:grpChg>
        <pc:grpChg chg="del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43" creationId="{4E181026-D70F-2D22-B3F0-8ED363DDDC0E}"/>
          </ac:grpSpMkLst>
        </pc:grpChg>
        <pc:grpChg chg="del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57" creationId="{7F456A81-36D5-31E5-B273-2F79F288E6D7}"/>
          </ac:grpSpMkLst>
        </pc:grpChg>
        <pc:grpChg chg="add mod">
          <ac:chgData name="Sai Ram Penjarla" userId="6027b59d-6e14-4f7c-8ed4-9c2d6b31dd89" providerId="ADAL" clId="{DCE5270B-C1C3-4BB8-A360-843A73EE53FA}" dt="2024-12-06T15:19:10.885" v="1" actId="571"/>
          <ac:grpSpMkLst>
            <pc:docMk/>
            <pc:sldMk cId="2404912196" sldId="5341"/>
            <ac:grpSpMk id="75" creationId="{736CF009-B42C-9ECF-DA63-4BC1A8F04A40}"/>
          </ac:grpSpMkLst>
        </pc:grpChg>
        <pc:grpChg chg="del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81" creationId="{37F2B8FD-8B30-F8C5-6D5E-02941D439325}"/>
          </ac:grpSpMkLst>
        </pc:grpChg>
        <pc:grpChg chg="add mod">
          <ac:chgData name="Sai Ram Penjarla" userId="6027b59d-6e14-4f7c-8ed4-9c2d6b31dd89" providerId="ADAL" clId="{DCE5270B-C1C3-4BB8-A360-843A73EE53FA}" dt="2024-12-06T15:22:51.957" v="40" actId="12788"/>
          <ac:grpSpMkLst>
            <pc:docMk/>
            <pc:sldMk cId="2404912196" sldId="5341"/>
            <ac:grpSpMk id="108" creationId="{300CF401-2272-FD55-C767-0FB1494CE223}"/>
          </ac:grpSpMkLst>
        </pc:grpChg>
        <pc:grpChg chg="add mod">
          <ac:chgData name="Sai Ram Penjarla" userId="6027b59d-6e14-4f7c-8ed4-9c2d6b31dd89" providerId="ADAL" clId="{DCE5270B-C1C3-4BB8-A360-843A73EE53FA}" dt="2024-12-06T15:22:42.801" v="39" actId="12788"/>
          <ac:grpSpMkLst>
            <pc:docMk/>
            <pc:sldMk cId="2404912196" sldId="5341"/>
            <ac:grpSpMk id="109" creationId="{C7966859-B999-4916-7FA9-09FF57E02C02}"/>
          </ac:grpSpMkLst>
        </pc:grpChg>
        <pc:grpChg chg="add mod">
          <ac:chgData name="Sai Ram Penjarla" userId="6027b59d-6e14-4f7c-8ed4-9c2d6b31dd89" providerId="ADAL" clId="{DCE5270B-C1C3-4BB8-A360-843A73EE53FA}" dt="2024-12-06T15:22:31.974" v="38" actId="12788"/>
          <ac:grpSpMkLst>
            <pc:docMk/>
            <pc:sldMk cId="2404912196" sldId="5341"/>
            <ac:grpSpMk id="110" creationId="{B5B1C824-96E9-5C73-57D9-79C0922FE9DD}"/>
          </ac:grpSpMkLst>
        </pc:grpChg>
        <pc:grpChg chg="add mod">
          <ac:chgData name="Sai Ram Penjarla" userId="6027b59d-6e14-4f7c-8ed4-9c2d6b31dd89" providerId="ADAL" clId="{DCE5270B-C1C3-4BB8-A360-843A73EE53FA}" dt="2024-12-06T15:22:57.781" v="41" actId="12788"/>
          <ac:grpSpMkLst>
            <pc:docMk/>
            <pc:sldMk cId="2404912196" sldId="5341"/>
            <ac:grpSpMk id="111" creationId="{D550E926-0C56-DABF-4BBA-AC1E492445D1}"/>
          </ac:grpSpMkLst>
        </pc:grpChg>
        <pc:grpChg chg="add mod">
          <ac:chgData name="Sai Ram Penjarla" userId="6027b59d-6e14-4f7c-8ed4-9c2d6b31dd89" providerId="ADAL" clId="{DCE5270B-C1C3-4BB8-A360-843A73EE53FA}" dt="2024-12-06T15:23:02.772" v="42" actId="12788"/>
          <ac:grpSpMkLst>
            <pc:docMk/>
            <pc:sldMk cId="2404912196" sldId="5341"/>
            <ac:grpSpMk id="112" creationId="{1DF8AF62-733C-8DC0-EF5A-AC58D936ACF5}"/>
          </ac:grpSpMkLst>
        </pc:gr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26D6C-055F-4F9D-95F8-E346ED86716C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5F963-014F-44AB-B4A0-1E99BD3B2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8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5F04-3526-1756-A91F-27B12CC7A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B9D96-9621-60BD-ED86-3A691719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65CA-3321-446C-CE1A-E60B2FD6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9094-5279-4414-402B-C50A4E0C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87DDC-4140-266A-C3CC-BB062B18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1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FBA-5C3C-5EB1-10C5-0FB4B300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0EA4-2325-03D5-EF2B-EA4D4FA77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540A-F804-5777-D63F-97F9253F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CEA4-4C70-96F9-C6F3-A753551B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FC9F4-2E74-7046-C11C-FBC55413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68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1EA40-6A7F-CF72-82B4-B426AAE6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C5498-A390-CAF9-FD0C-2DAC8E80A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682D-892D-A4F1-94F6-19A56668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FBDD-88D6-1337-0253-7F83BD10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3FE84-29CA-E710-1B66-F1614DAD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34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6D15-4A61-D0AC-F3B9-52B38C4C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E28D-E5FD-EA41-73E1-75560D90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7CBE-B370-8573-2A65-E1822AB5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4D237-F755-5766-71AD-6A591193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086B-DCD5-494D-A09D-DC760089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16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EEDC-342B-7613-0DC7-0D1D8E06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BE47E-D395-9731-C68E-0E3AEE1E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80173-F777-0222-A198-0C2889AA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86DF7-5EE5-8C2D-BD5E-A1FE958B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D7646-D572-2C28-8707-7D6C98BD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1E33-2DEA-1A31-AB60-F0E6693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BBCD-2945-2926-71B5-6C5F38009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A3DAA-5447-56D9-81AD-1C32632E9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010DF-2C80-E5EF-A723-F18D2787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2BF2-92CD-28F6-2F15-FB9E563A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F687F-D307-CB91-CD6C-F317DD5E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2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F7E8-C03A-842B-6C5B-FBB4CCB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40E39-95F9-FD0A-57F7-889321B0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A8AF-44ED-B858-3F23-F8D5970F9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473E2-0DF3-AAC0-C9A3-D77659C54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3A95C-DBC7-F247-FE28-A1E25AF42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B1D9E-AAD7-CE46-D638-EC2F284C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2FBE8-8015-A8EF-ABF1-83399EEF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07297-C6F2-39CF-E8A5-77B0560D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4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B31-E292-9368-1948-0201DE03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9CBC8-1DBC-A339-211D-B42AE4BC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DFCFF-15BE-1FF4-2131-80B25B23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4984F-B846-4CE0-A8B5-A1859583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9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5B0E9-4E90-2245-5B22-1CA477F2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AD1EE-34CC-AD34-E2B7-89DB3DE7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CCC3E-ADFF-227B-71F0-ADD374C5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4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0B46-8E1F-F7E4-C9A9-8E0D6CBD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1480-F533-BF46-5921-A2E63ECFF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5267E-EF46-A90F-DDAA-E15F516CE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BEAB1-518F-4560-AF32-3889DAB2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91BA4-9714-2D28-C608-5A6A75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8C848-7F66-2AD1-8D72-9854F4C9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03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4B79-335A-51ED-4BFA-28FD1F7D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26E51-6F11-08F2-948C-2BDE44AFE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B36B-627F-3A25-8870-BF3CD08F0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1A678-5CBC-220F-72A1-7ED75E2E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3115-8B3C-6CAE-BA36-DE874545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8154E-4EB8-4B1F-16BA-DBE6E500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50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67507-770E-E26F-0738-F9D0F858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71A9-9FF6-3D6A-187A-CE4D10DCF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D8A1-1546-18BC-265D-4A81BA3AC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3D372-72F5-66FD-F9E6-8529F5431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591F4-280A-F3E9-5D9F-BBF3B25B9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56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04438CB-C8C7-C34A-D9FD-AFA26951BB01}"/>
              </a:ext>
            </a:extLst>
          </p:cNvPr>
          <p:cNvSpPr/>
          <p:nvPr/>
        </p:nvSpPr>
        <p:spPr>
          <a:xfrm>
            <a:off x="1104658" y="3187722"/>
            <a:ext cx="1959428" cy="33813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01E74-1CC9-8F90-AAA8-CB7BBB85FF72}"/>
              </a:ext>
            </a:extLst>
          </p:cNvPr>
          <p:cNvSpPr txBox="1"/>
          <p:nvPr/>
        </p:nvSpPr>
        <p:spPr>
          <a:xfrm>
            <a:off x="2143570" y="3241060"/>
            <a:ext cx="179406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>
                <a:solidFill>
                  <a:srgbClr val="C5501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934571-7D1C-30AF-D9CE-4FEB064121AD}"/>
              </a:ext>
            </a:extLst>
          </p:cNvPr>
          <p:cNvSpPr/>
          <p:nvPr/>
        </p:nvSpPr>
        <p:spPr>
          <a:xfrm>
            <a:off x="3167368" y="3187722"/>
            <a:ext cx="1959428" cy="33813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2754C-0BD9-FE91-394A-83B5DFF62D54}"/>
              </a:ext>
            </a:extLst>
          </p:cNvPr>
          <p:cNvSpPr txBox="1"/>
          <p:nvPr/>
        </p:nvSpPr>
        <p:spPr>
          <a:xfrm>
            <a:off x="4206280" y="3241060"/>
            <a:ext cx="179406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>
                <a:solidFill>
                  <a:srgbClr val="17688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6ED6B8-03E7-7A14-495F-EDB39DA24D68}"/>
              </a:ext>
            </a:extLst>
          </p:cNvPr>
          <p:cNvSpPr/>
          <p:nvPr/>
        </p:nvSpPr>
        <p:spPr>
          <a:xfrm>
            <a:off x="5230078" y="3187722"/>
            <a:ext cx="1959428" cy="3381378"/>
          </a:xfrm>
          <a:prstGeom prst="rect">
            <a:avLst/>
          </a:prstGeom>
          <a:solidFill>
            <a:srgbClr val="F4AB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8CEBD5-A346-7AED-5E6B-4BD207AE4C3D}"/>
              </a:ext>
            </a:extLst>
          </p:cNvPr>
          <p:cNvSpPr txBox="1"/>
          <p:nvPr/>
        </p:nvSpPr>
        <p:spPr>
          <a:xfrm>
            <a:off x="6268990" y="3241060"/>
            <a:ext cx="179406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>
                <a:solidFill>
                  <a:srgbClr val="EC8D0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859A3E-D336-B66D-0437-227980C3D915}"/>
              </a:ext>
            </a:extLst>
          </p:cNvPr>
          <p:cNvSpPr/>
          <p:nvPr/>
        </p:nvSpPr>
        <p:spPr>
          <a:xfrm>
            <a:off x="7292788" y="3187722"/>
            <a:ext cx="1959428" cy="3381378"/>
          </a:xfrm>
          <a:prstGeom prst="rect">
            <a:avLst/>
          </a:prstGeom>
          <a:solidFill>
            <a:srgbClr val="4AAC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1765CF-22D7-1E7F-85D8-5B62B9C50840}"/>
              </a:ext>
            </a:extLst>
          </p:cNvPr>
          <p:cNvSpPr txBox="1"/>
          <p:nvPr/>
        </p:nvSpPr>
        <p:spPr>
          <a:xfrm>
            <a:off x="8331700" y="3241060"/>
            <a:ext cx="179406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>
                <a:solidFill>
                  <a:srgbClr val="439B8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B40E60-9EB2-1721-FD37-767D7F759BEC}"/>
              </a:ext>
            </a:extLst>
          </p:cNvPr>
          <p:cNvSpPr/>
          <p:nvPr/>
        </p:nvSpPr>
        <p:spPr>
          <a:xfrm>
            <a:off x="9355498" y="3184580"/>
            <a:ext cx="1959428" cy="3381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04B1B-89D3-ACCE-199C-49F527DEEE30}"/>
              </a:ext>
            </a:extLst>
          </p:cNvPr>
          <p:cNvSpPr txBox="1"/>
          <p:nvPr/>
        </p:nvSpPr>
        <p:spPr>
          <a:xfrm>
            <a:off x="10394410" y="3237918"/>
            <a:ext cx="179406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05</a:t>
            </a:r>
          </a:p>
        </p:txBody>
      </p:sp>
      <p:sp>
        <p:nvSpPr>
          <p:cNvPr id="7" name="heading1">
            <a:extLst>
              <a:ext uri="{FF2B5EF4-FFF2-40B4-BE49-F238E27FC236}">
                <a16:creationId xmlns:a16="http://schemas.microsoft.com/office/drawing/2014/main" id="{A0978E09-ED6B-E3DA-0C56-1CC06D4DA72D}"/>
              </a:ext>
            </a:extLst>
          </p:cNvPr>
          <p:cNvSpPr txBox="1"/>
          <p:nvPr/>
        </p:nvSpPr>
        <p:spPr>
          <a:xfrm>
            <a:off x="1104655" y="4122256"/>
            <a:ext cx="1959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Health Impacts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1">
            <a:extLst>
              <a:ext uri="{FF2B5EF4-FFF2-40B4-BE49-F238E27FC236}">
                <a16:creationId xmlns:a16="http://schemas.microsoft.com/office/drawing/2014/main" id="{37163734-5CBE-B8F7-767E-2B9739A17194}"/>
              </a:ext>
            </a:extLst>
          </p:cNvPr>
          <p:cNvSpPr txBox="1"/>
          <p:nvPr/>
        </p:nvSpPr>
        <p:spPr>
          <a:xfrm>
            <a:off x="1104655" y="5045586"/>
            <a:ext cx="1959428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Climate change increases the spread of diseases, heat stress, and other health issues, with the World Health Organization (WHO) estimating 150,000 deaths annually due to climate change.</a:t>
            </a:r>
            <a:endParaRPr lang="en-IN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heading2">
            <a:extLst>
              <a:ext uri="{FF2B5EF4-FFF2-40B4-BE49-F238E27FC236}">
                <a16:creationId xmlns:a16="http://schemas.microsoft.com/office/drawing/2014/main" id="{5AD31F53-DD65-3AE8-569E-78C8226CA0D6}"/>
              </a:ext>
            </a:extLst>
          </p:cNvPr>
          <p:cNvSpPr txBox="1"/>
          <p:nvPr/>
        </p:nvSpPr>
        <p:spPr>
          <a:xfrm>
            <a:off x="3167365" y="4122256"/>
            <a:ext cx="1959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Economic Consequences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ontent2">
            <a:extLst>
              <a:ext uri="{FF2B5EF4-FFF2-40B4-BE49-F238E27FC236}">
                <a16:creationId xmlns:a16="http://schemas.microsoft.com/office/drawing/2014/main" id="{9988DB0C-01A0-23FC-4019-2FC71DC9D7CE}"/>
              </a:ext>
            </a:extLst>
          </p:cNvPr>
          <p:cNvSpPr txBox="1"/>
          <p:nvPr/>
        </p:nvSpPr>
        <p:spPr>
          <a:xfrm>
            <a:off x="3167363" y="5045586"/>
            <a:ext cx="1959429" cy="119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Climate-related disasters have caused over $320 billion in economic losses in 2017 alone, as reported by Swiss Re, highlighting the significant economic burden of climate change.</a:t>
            </a:r>
            <a:endParaRPr lang="en-IN" sz="105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heading3">
            <a:extLst>
              <a:ext uri="{FF2B5EF4-FFF2-40B4-BE49-F238E27FC236}">
                <a16:creationId xmlns:a16="http://schemas.microsoft.com/office/drawing/2014/main" id="{4041B3C4-5725-BAB6-B6F4-2BEB3C38A284}"/>
              </a:ext>
            </a:extLst>
          </p:cNvPr>
          <p:cNvSpPr txBox="1"/>
          <p:nvPr/>
        </p:nvSpPr>
        <p:spPr>
          <a:xfrm>
            <a:off x="5230076" y="4122256"/>
            <a:ext cx="1959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Food Security Threats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ontent3">
            <a:extLst>
              <a:ext uri="{FF2B5EF4-FFF2-40B4-BE49-F238E27FC236}">
                <a16:creationId xmlns:a16="http://schemas.microsoft.com/office/drawing/2014/main" id="{9A1EE336-356B-93B4-CBB7-CBDD04DF3833}"/>
              </a:ext>
            </a:extLst>
          </p:cNvPr>
          <p:cNvSpPr txBox="1"/>
          <p:nvPr/>
        </p:nvSpPr>
        <p:spPr>
          <a:xfrm>
            <a:off x="5230072" y="5045586"/>
            <a:ext cx="1959429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Intergovernmental Panel on Climate Change (IPCC) warns that climate change could lead to a 2% decline in global food production by 2050, exacerbating hunger and malnutrition.</a:t>
            </a:r>
            <a:endParaRPr lang="en-US" sz="1050" b="0" i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heading4">
            <a:extLst>
              <a:ext uri="{FF2B5EF4-FFF2-40B4-BE49-F238E27FC236}">
                <a16:creationId xmlns:a16="http://schemas.microsoft.com/office/drawing/2014/main" id="{054CE482-DE1D-1670-EE0F-224C0780AD1E}"/>
              </a:ext>
            </a:extLst>
          </p:cNvPr>
          <p:cNvSpPr txBox="1"/>
          <p:nvPr/>
        </p:nvSpPr>
        <p:spPr>
          <a:xfrm>
            <a:off x="7292785" y="4122256"/>
            <a:ext cx="1959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Vulnerable Populations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ontent4">
            <a:extLst>
              <a:ext uri="{FF2B5EF4-FFF2-40B4-BE49-F238E27FC236}">
                <a16:creationId xmlns:a16="http://schemas.microsoft.com/office/drawing/2014/main" id="{42DE244D-3ADD-DEFA-AF86-25D7326866BC}"/>
              </a:ext>
            </a:extLst>
          </p:cNvPr>
          <p:cNvSpPr txBox="1"/>
          <p:nvPr/>
        </p:nvSpPr>
        <p:spPr>
          <a:xfrm>
            <a:off x="7292782" y="5045586"/>
            <a:ext cx="1959428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poor, children, and the elderly are disproportionately affected, with UNICEF stating that children are among the most vulnerable to climate change, facing increased risks of hunger, thirst, and displacement.</a:t>
            </a:r>
            <a:endParaRPr lang="en-IN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heading5">
            <a:extLst>
              <a:ext uri="{FF2B5EF4-FFF2-40B4-BE49-F238E27FC236}">
                <a16:creationId xmlns:a16="http://schemas.microsoft.com/office/drawing/2014/main" id="{2817BF86-0E7D-53B8-9E0A-DE3461414D0F}"/>
              </a:ext>
            </a:extLst>
          </p:cNvPr>
          <p:cNvSpPr txBox="1"/>
          <p:nvPr/>
        </p:nvSpPr>
        <p:spPr>
          <a:xfrm>
            <a:off x="9355494" y="4122256"/>
            <a:ext cx="1959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Urgent Action Needed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ontent5">
            <a:extLst>
              <a:ext uri="{FF2B5EF4-FFF2-40B4-BE49-F238E27FC236}">
                <a16:creationId xmlns:a16="http://schemas.microsoft.com/office/drawing/2014/main" id="{C1563C94-A0A5-46BA-D99F-DAFA8BB1E7BB}"/>
              </a:ext>
            </a:extLst>
          </p:cNvPr>
          <p:cNvSpPr txBox="1"/>
          <p:nvPr/>
        </p:nvSpPr>
        <p:spPr>
          <a:xfrm>
            <a:off x="9355491" y="5045586"/>
            <a:ext cx="1959428" cy="1569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IPCC emphasizes that limiting global warming to 1.5°C above pre-industrial levels requires immediate and drastic reductions in greenhouse gas emissions, with the next decade being crucial for taking action.</a:t>
            </a:r>
            <a:endParaRPr lang="en-IN" sz="105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90EDE3-D762-A58E-E5B9-AF3FD3C576FD}"/>
              </a:ext>
            </a:extLst>
          </p:cNvPr>
          <p:cNvSpPr/>
          <p:nvPr/>
        </p:nvSpPr>
        <p:spPr>
          <a:xfrm>
            <a:off x="795752" y="654383"/>
            <a:ext cx="3185889" cy="2804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ub_title">
            <a:extLst>
              <a:ext uri="{FF2B5EF4-FFF2-40B4-BE49-F238E27FC236}">
                <a16:creationId xmlns:a16="http://schemas.microsoft.com/office/drawing/2014/main" id="{03AB73EE-B8F5-E455-932B-8BC1A646319F}"/>
              </a:ext>
            </a:extLst>
          </p:cNvPr>
          <p:cNvSpPr txBox="1">
            <a:spLocks/>
          </p:cNvSpPr>
          <p:nvPr/>
        </p:nvSpPr>
        <p:spPr>
          <a:xfrm>
            <a:off x="795752" y="2001264"/>
            <a:ext cx="4647661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Health, Economies, and Food Security at Risk</a:t>
            </a:r>
            <a:endParaRPr lang="en-DE" sz="1600" dirty="0">
              <a:solidFill>
                <a:schemeClr val="accent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lide_title">
            <a:extLst>
              <a:ext uri="{FF2B5EF4-FFF2-40B4-BE49-F238E27FC236}">
                <a16:creationId xmlns:a16="http://schemas.microsoft.com/office/drawing/2014/main" id="{4D4457E6-83EA-2BE5-4AF8-B6F1AB35EA09}"/>
              </a:ext>
            </a:extLst>
          </p:cNvPr>
          <p:cNvSpPr txBox="1">
            <a:spLocks/>
          </p:cNvSpPr>
          <p:nvPr/>
        </p:nvSpPr>
        <p:spPr>
          <a:xfrm>
            <a:off x="855018" y="590662"/>
            <a:ext cx="3067355" cy="38645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Climate Change Impacts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74FFCA-8E13-00E9-A415-A3D255E3643B}"/>
              </a:ext>
            </a:extLst>
          </p:cNvPr>
          <p:cNvSpPr/>
          <p:nvPr/>
        </p:nvSpPr>
        <p:spPr>
          <a:xfrm>
            <a:off x="795752" y="1870908"/>
            <a:ext cx="19594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ong_title">
            <a:extLst>
              <a:ext uri="{FF2B5EF4-FFF2-40B4-BE49-F238E27FC236}">
                <a16:creationId xmlns:a16="http://schemas.microsoft.com/office/drawing/2014/main" id="{6231A32C-BD18-D93A-6B1C-42D93369DA0E}"/>
              </a:ext>
            </a:extLst>
          </p:cNvPr>
          <p:cNvSpPr txBox="1">
            <a:spLocks/>
          </p:cNvSpPr>
          <p:nvPr/>
        </p:nvSpPr>
        <p:spPr>
          <a:xfrm>
            <a:off x="795752" y="1076445"/>
            <a:ext cx="9798423" cy="66262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The Far-Reaching Consequences of Climate Change on Human Societies</a:t>
            </a:r>
          </a:p>
        </p:txBody>
      </p:sp>
    </p:spTree>
    <p:extLst>
      <p:ext uri="{BB962C8B-B14F-4D97-AF65-F5344CB8AC3E}">
        <p14:creationId xmlns:p14="http://schemas.microsoft.com/office/powerpoint/2010/main" val="147593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Ram Penjarla</dc:creator>
  <cp:lastModifiedBy>Sai Ram Penjarla</cp:lastModifiedBy>
  <cp:revision>1</cp:revision>
  <dcterms:created xsi:type="dcterms:W3CDTF">2024-12-06T13:51:47Z</dcterms:created>
  <dcterms:modified xsi:type="dcterms:W3CDTF">2024-12-06T15:38:06Z</dcterms:modified>
</cp:coreProperties>
</file>