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F963-014F-44AB-B4A0-1E99BD3B28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50ABE3CB-2995-E1C1-FCB1-619C39BEE3DA}"/>
              </a:ext>
            </a:extLst>
          </p:cNvPr>
          <p:cNvSpPr/>
          <p:nvPr/>
        </p:nvSpPr>
        <p:spPr>
          <a:xfrm>
            <a:off x="795752" y="2798852"/>
            <a:ext cx="485794" cy="1811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3623D8-A4E4-52E0-5E47-98FA82718AE6}"/>
              </a:ext>
            </a:extLst>
          </p:cNvPr>
          <p:cNvSpPr/>
          <p:nvPr/>
        </p:nvSpPr>
        <p:spPr>
          <a:xfrm>
            <a:off x="4635676" y="2798852"/>
            <a:ext cx="485794" cy="1811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8E4DE0-C08F-1FC3-5C8C-6F2FF03A63F5}"/>
              </a:ext>
            </a:extLst>
          </p:cNvPr>
          <p:cNvSpPr/>
          <p:nvPr/>
        </p:nvSpPr>
        <p:spPr>
          <a:xfrm>
            <a:off x="8216651" y="2798851"/>
            <a:ext cx="485794" cy="182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FF3A10-7874-65F0-0987-2E430003AB87}"/>
              </a:ext>
            </a:extLst>
          </p:cNvPr>
          <p:cNvSpPr/>
          <p:nvPr/>
        </p:nvSpPr>
        <p:spPr>
          <a:xfrm>
            <a:off x="4635676" y="4781275"/>
            <a:ext cx="485794" cy="1820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64D4C6-7A87-85F8-C7FF-BA97A7DAB11A}"/>
              </a:ext>
            </a:extLst>
          </p:cNvPr>
          <p:cNvSpPr/>
          <p:nvPr/>
        </p:nvSpPr>
        <p:spPr>
          <a:xfrm>
            <a:off x="795752" y="4781275"/>
            <a:ext cx="485794" cy="1820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CC8A6-6C2A-FF2A-8D39-2218CBB3D4AC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4E228810-1C57-8AA5-7BA2-CC3227BDD51A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parameters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_title">
            <a:extLst>
              <a:ext uri="{FF2B5EF4-FFF2-40B4-BE49-F238E27FC236}">
                <a16:creationId xmlns:a16="http://schemas.microsoft.com/office/drawing/2014/main" id="{45911A03-2442-E488-E188-9E0A9D685B23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Full Fledge Project</a:t>
            </a:r>
          </a:p>
        </p:txBody>
      </p:sp>
      <p:sp>
        <p:nvSpPr>
          <p:cNvPr id="26" name="long_title">
            <a:extLst>
              <a:ext uri="{FF2B5EF4-FFF2-40B4-BE49-F238E27FC236}">
                <a16:creationId xmlns:a16="http://schemas.microsoft.com/office/drawing/2014/main" id="{22BA9DB3-86B4-EFD3-D12D-871A0FA3DF68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Success Metrics and KPIs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9E351-0EF3-99A9-BFE5-61D537CCC541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ding1">
            <a:extLst>
              <a:ext uri="{FF2B5EF4-FFF2-40B4-BE49-F238E27FC236}">
                <a16:creationId xmlns:a16="http://schemas.microsoft.com/office/drawing/2014/main" id="{41053BD4-C9CE-9450-1AF5-6D20B6B403DA}"/>
              </a:ext>
            </a:extLst>
          </p:cNvPr>
          <p:cNvSpPr txBox="1"/>
          <p:nvPr/>
        </p:nvSpPr>
        <p:spPr>
          <a:xfrm>
            <a:off x="1338061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Speed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1">
            <a:extLst>
              <a:ext uri="{FF2B5EF4-FFF2-40B4-BE49-F238E27FC236}">
                <a16:creationId xmlns:a16="http://schemas.microsoft.com/office/drawing/2014/main" id="{F5C8E841-3E50-C734-B2FC-63270CB2D3FE}"/>
              </a:ext>
            </a:extLst>
          </p:cNvPr>
          <p:cNvSpPr txBox="1"/>
          <p:nvPr/>
        </p:nvSpPr>
        <p:spPr>
          <a:xfrm>
            <a:off x="1338061" y="3192144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average response time for user queries, with a target of retrieving answers within 5 seconds to ensure efficient information access.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0CF401-2272-FD55-C767-0FB1494CE223}"/>
              </a:ext>
            </a:extLst>
          </p:cNvPr>
          <p:cNvGrpSpPr/>
          <p:nvPr/>
        </p:nvGrpSpPr>
        <p:grpSpPr>
          <a:xfrm>
            <a:off x="924427" y="2929200"/>
            <a:ext cx="279451" cy="269302"/>
            <a:chOff x="934820" y="2929200"/>
            <a:chExt cx="279451" cy="26930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196F714-EC30-6C38-6688-EA837793AF47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851073-C354-59C2-AB55-AA2C46619461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A810BD-09A1-9412-6C7E-EF2332B566B9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D5A122-92D8-DF26-7340-07F6A2B8348F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4BF2EC-92EA-210B-2556-244696AEC9A5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DC0879-6A48-B241-240D-CD1CFFA900BB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A8F1A1-E7A8-C32D-5AED-342DFCA50861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26B458-56CE-8E32-E13A-CED5817C579B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E203A1-C3D6-35CE-A8ED-0F109B68D8E6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D90728-60FC-77F8-8077-CF440DA036DC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4FE12-B32D-821E-C21D-BA2E87B5A063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FCF441-6D09-0970-A4FF-AAD45D20EA3D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3E6B47-4F43-2213-08C9-646E5D2F34AB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heading2">
            <a:extLst>
              <a:ext uri="{FF2B5EF4-FFF2-40B4-BE49-F238E27FC236}">
                <a16:creationId xmlns:a16="http://schemas.microsoft.com/office/drawing/2014/main" id="{45B636EC-A7A1-F114-AEE4-73DBBD40CF5A}"/>
              </a:ext>
            </a:extLst>
          </p:cNvPr>
          <p:cNvSpPr txBox="1"/>
          <p:nvPr/>
        </p:nvSpPr>
        <p:spPr>
          <a:xfrm>
            <a:off x="5182871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ontent2">
            <a:extLst>
              <a:ext uri="{FF2B5EF4-FFF2-40B4-BE49-F238E27FC236}">
                <a16:creationId xmlns:a16="http://schemas.microsoft.com/office/drawing/2014/main" id="{9C803A7D-2D45-01A6-BD41-40F58991F264}"/>
              </a:ext>
            </a:extLst>
          </p:cNvPr>
          <p:cNvSpPr txBox="1"/>
          <p:nvPr/>
        </p:nvSpPr>
        <p:spPr>
          <a:xfrm>
            <a:off x="5182871" y="3192144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 the precision of AI-generated responses through regular evaluations, aiming for a high accuracy rate in summarization and insights, with minimal hallucinations.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966859-B999-4916-7FA9-09FF57E02C02}"/>
              </a:ext>
            </a:extLst>
          </p:cNvPr>
          <p:cNvGrpSpPr/>
          <p:nvPr/>
        </p:nvGrpSpPr>
        <p:grpSpPr>
          <a:xfrm>
            <a:off x="4764810" y="2929200"/>
            <a:ext cx="279451" cy="269302"/>
            <a:chOff x="4797002" y="2929200"/>
            <a:chExt cx="279451" cy="26930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960336-A4BF-7C24-7D81-D826892042CD}"/>
                </a:ext>
              </a:extLst>
            </p:cNvPr>
            <p:cNvSpPr/>
            <p:nvPr/>
          </p:nvSpPr>
          <p:spPr>
            <a:xfrm>
              <a:off x="4825651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8265438-4559-585B-0BE2-489732EE1259}"/>
                </a:ext>
              </a:extLst>
            </p:cNvPr>
            <p:cNvSpPr/>
            <p:nvPr/>
          </p:nvSpPr>
          <p:spPr>
            <a:xfrm>
              <a:off x="4960711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0DC3B1-ACB8-33AD-0B2F-5DCEC8554F2A}"/>
                </a:ext>
              </a:extLst>
            </p:cNvPr>
            <p:cNvSpPr/>
            <p:nvPr/>
          </p:nvSpPr>
          <p:spPr>
            <a:xfrm>
              <a:off x="4797002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40FCD93-78DF-7243-596E-1776B2985B4E}"/>
                </a:ext>
              </a:extLst>
            </p:cNvPr>
            <p:cNvSpPr/>
            <p:nvPr/>
          </p:nvSpPr>
          <p:spPr>
            <a:xfrm>
              <a:off x="4899647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342EE-E497-601F-2522-38C0387425EF}"/>
                </a:ext>
              </a:extLst>
            </p:cNvPr>
            <p:cNvSpPr/>
            <p:nvPr/>
          </p:nvSpPr>
          <p:spPr>
            <a:xfrm>
              <a:off x="5000001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0EA2EB1-4503-D8A3-44D0-DD448ACB40AB}"/>
                </a:ext>
              </a:extLst>
            </p:cNvPr>
            <p:cNvSpPr/>
            <p:nvPr/>
          </p:nvSpPr>
          <p:spPr>
            <a:xfrm>
              <a:off x="4994680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A29047-7D8E-C05A-EC9B-39F81F5B1978}"/>
                </a:ext>
              </a:extLst>
            </p:cNvPr>
            <p:cNvSpPr/>
            <p:nvPr/>
          </p:nvSpPr>
          <p:spPr>
            <a:xfrm>
              <a:off x="4849716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7A58F0-8A55-E1B9-7E5D-CE5E84E6D693}"/>
                </a:ext>
              </a:extLst>
            </p:cNvPr>
            <p:cNvSpPr/>
            <p:nvPr/>
          </p:nvSpPr>
          <p:spPr>
            <a:xfrm>
              <a:off x="4849716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A4FBF3-06DD-9CDA-4D3C-5936AB6D0260}"/>
                </a:ext>
              </a:extLst>
            </p:cNvPr>
            <p:cNvSpPr/>
            <p:nvPr/>
          </p:nvSpPr>
          <p:spPr>
            <a:xfrm>
              <a:off x="4849716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BB1BBD-0151-A227-E0E3-EADC2CD9B339}"/>
                </a:ext>
              </a:extLst>
            </p:cNvPr>
            <p:cNvSpPr/>
            <p:nvPr/>
          </p:nvSpPr>
          <p:spPr>
            <a:xfrm>
              <a:off x="4849716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5C6C555-E3A9-54E9-90D2-89FD43D8FEDF}"/>
                </a:ext>
              </a:extLst>
            </p:cNvPr>
            <p:cNvSpPr/>
            <p:nvPr/>
          </p:nvSpPr>
          <p:spPr>
            <a:xfrm>
              <a:off x="4849716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A9D890-0667-7172-7E5D-4D84BFFAF969}"/>
                </a:ext>
              </a:extLst>
            </p:cNvPr>
            <p:cNvSpPr/>
            <p:nvPr/>
          </p:nvSpPr>
          <p:spPr>
            <a:xfrm>
              <a:off x="4849716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E66BE2D-C38C-FFD4-6512-3697ED71A01D}"/>
                </a:ext>
              </a:extLst>
            </p:cNvPr>
            <p:cNvSpPr/>
            <p:nvPr/>
          </p:nvSpPr>
          <p:spPr>
            <a:xfrm>
              <a:off x="4917873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heading3">
            <a:extLst>
              <a:ext uri="{FF2B5EF4-FFF2-40B4-BE49-F238E27FC236}">
                <a16:creationId xmlns:a16="http://schemas.microsoft.com/office/drawing/2014/main" id="{3DE1C7FA-B9AE-58A3-3CF3-39572265A30F}"/>
              </a:ext>
            </a:extLst>
          </p:cNvPr>
          <p:cNvSpPr txBox="1"/>
          <p:nvPr/>
        </p:nvSpPr>
        <p:spPr>
          <a:xfrm>
            <a:off x="8750936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Satisfaction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ontent3">
            <a:extLst>
              <a:ext uri="{FF2B5EF4-FFF2-40B4-BE49-F238E27FC236}">
                <a16:creationId xmlns:a16="http://schemas.microsoft.com/office/drawing/2014/main" id="{F207B359-81AB-EDA1-7592-2CB219414FC0}"/>
              </a:ext>
            </a:extLst>
          </p:cNvPr>
          <p:cNvSpPr txBox="1"/>
          <p:nvPr/>
        </p:nvSpPr>
        <p:spPr>
          <a:xfrm>
            <a:off x="8760169" y="3192144"/>
            <a:ext cx="231000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user satisfaction surveys and gather feedback to evaluate the overall user experience, targeting a satisfaction score above a predefined threshold (e.g., 85%).</a:t>
            </a:r>
            <a:endParaRPr lang="en-US" sz="105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5B1C824-96E9-5C73-57D9-79C0922FE9DD}"/>
              </a:ext>
            </a:extLst>
          </p:cNvPr>
          <p:cNvGrpSpPr/>
          <p:nvPr/>
        </p:nvGrpSpPr>
        <p:grpSpPr>
          <a:xfrm>
            <a:off x="8319823" y="2929200"/>
            <a:ext cx="279451" cy="269302"/>
            <a:chOff x="8365260" y="2929200"/>
            <a:chExt cx="279451" cy="269302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F3FC69-3D87-4A52-C6D8-070298EB9F82}"/>
                </a:ext>
              </a:extLst>
            </p:cNvPr>
            <p:cNvSpPr/>
            <p:nvPr/>
          </p:nvSpPr>
          <p:spPr>
            <a:xfrm>
              <a:off x="839390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4896E-5426-3579-476A-512CB45A1D0A}"/>
                </a:ext>
              </a:extLst>
            </p:cNvPr>
            <p:cNvSpPr/>
            <p:nvPr/>
          </p:nvSpPr>
          <p:spPr>
            <a:xfrm>
              <a:off x="852896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E428B0-1387-95BE-9943-9AB3967B0A00}"/>
                </a:ext>
              </a:extLst>
            </p:cNvPr>
            <p:cNvSpPr/>
            <p:nvPr/>
          </p:nvSpPr>
          <p:spPr>
            <a:xfrm>
              <a:off x="836526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CA6552-F67E-0E16-3F1E-3157158B6963}"/>
                </a:ext>
              </a:extLst>
            </p:cNvPr>
            <p:cNvSpPr/>
            <p:nvPr/>
          </p:nvSpPr>
          <p:spPr>
            <a:xfrm>
              <a:off x="846790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355066-7629-FE3F-A7A4-13FD5305E72D}"/>
                </a:ext>
              </a:extLst>
            </p:cNvPr>
            <p:cNvSpPr/>
            <p:nvPr/>
          </p:nvSpPr>
          <p:spPr>
            <a:xfrm>
              <a:off x="856825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8EEF02-B3E5-019B-85C1-F634B644D48A}"/>
                </a:ext>
              </a:extLst>
            </p:cNvPr>
            <p:cNvSpPr/>
            <p:nvPr/>
          </p:nvSpPr>
          <p:spPr>
            <a:xfrm>
              <a:off x="856293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D85ED2-F871-B7C7-006D-A70660B79E61}"/>
                </a:ext>
              </a:extLst>
            </p:cNvPr>
            <p:cNvSpPr/>
            <p:nvPr/>
          </p:nvSpPr>
          <p:spPr>
            <a:xfrm>
              <a:off x="841797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453358-22E5-8AC9-C97F-06CB0EB2DBB1}"/>
                </a:ext>
              </a:extLst>
            </p:cNvPr>
            <p:cNvSpPr/>
            <p:nvPr/>
          </p:nvSpPr>
          <p:spPr>
            <a:xfrm>
              <a:off x="841797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C681CF-7D13-F339-6146-160905BBB034}"/>
                </a:ext>
              </a:extLst>
            </p:cNvPr>
            <p:cNvSpPr/>
            <p:nvPr/>
          </p:nvSpPr>
          <p:spPr>
            <a:xfrm>
              <a:off x="841797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43D27E-9E6D-6089-E1E8-B3D56030B22E}"/>
                </a:ext>
              </a:extLst>
            </p:cNvPr>
            <p:cNvSpPr/>
            <p:nvPr/>
          </p:nvSpPr>
          <p:spPr>
            <a:xfrm>
              <a:off x="841797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ABCAA7-2141-8800-CD69-81B6295B76BC}"/>
                </a:ext>
              </a:extLst>
            </p:cNvPr>
            <p:cNvSpPr/>
            <p:nvPr/>
          </p:nvSpPr>
          <p:spPr>
            <a:xfrm>
              <a:off x="841797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781EA1-11A9-69E2-E176-E0834BFD7401}"/>
                </a:ext>
              </a:extLst>
            </p:cNvPr>
            <p:cNvSpPr/>
            <p:nvPr/>
          </p:nvSpPr>
          <p:spPr>
            <a:xfrm>
              <a:off x="841797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F08748-4156-B6DA-D6F4-C8A096A8F3D5}"/>
                </a:ext>
              </a:extLst>
            </p:cNvPr>
            <p:cNvSpPr/>
            <p:nvPr/>
          </p:nvSpPr>
          <p:spPr>
            <a:xfrm>
              <a:off x="848613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eading4">
            <a:extLst>
              <a:ext uri="{FF2B5EF4-FFF2-40B4-BE49-F238E27FC236}">
                <a16:creationId xmlns:a16="http://schemas.microsoft.com/office/drawing/2014/main" id="{7430E17E-5CDD-2235-9E55-13A203346858}"/>
              </a:ext>
            </a:extLst>
          </p:cNvPr>
          <p:cNvSpPr txBox="1"/>
          <p:nvPr/>
        </p:nvSpPr>
        <p:spPr>
          <a:xfrm>
            <a:off x="1338061" y="4781275"/>
            <a:ext cx="288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4">
            <a:extLst>
              <a:ext uri="{FF2B5EF4-FFF2-40B4-BE49-F238E27FC236}">
                <a16:creationId xmlns:a16="http://schemas.microsoft.com/office/drawing/2014/main" id="{0ADE0A56-E8F6-A03C-C731-A08FF687086B}"/>
              </a:ext>
            </a:extLst>
          </p:cNvPr>
          <p:cNvSpPr txBox="1"/>
          <p:nvPr/>
        </p:nvSpPr>
        <p:spPr>
          <a:xfrm>
            <a:off x="1338061" y="5403155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optimize processing times as the system scales with more concurrent users.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DF8AF62-733C-8DC0-EF5A-AC58D936ACF5}"/>
              </a:ext>
            </a:extLst>
          </p:cNvPr>
          <p:cNvGrpSpPr/>
          <p:nvPr/>
        </p:nvGrpSpPr>
        <p:grpSpPr>
          <a:xfrm>
            <a:off x="898924" y="4911623"/>
            <a:ext cx="279451" cy="269302"/>
            <a:chOff x="934820" y="4911623"/>
            <a:chExt cx="279451" cy="26930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9C7C1-B578-F98B-E400-98458FCF5289}"/>
                </a:ext>
              </a:extLst>
            </p:cNvPr>
            <p:cNvSpPr/>
            <p:nvPr/>
          </p:nvSpPr>
          <p:spPr>
            <a:xfrm>
              <a:off x="963469" y="4939945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8B3F15-4E10-231F-E830-5DDFAFC04FC6}"/>
                </a:ext>
              </a:extLst>
            </p:cNvPr>
            <p:cNvSpPr/>
            <p:nvPr/>
          </p:nvSpPr>
          <p:spPr>
            <a:xfrm>
              <a:off x="1098529" y="4940143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19F5BF-0A1C-2D6F-4ACB-CA4B143003E5}"/>
                </a:ext>
              </a:extLst>
            </p:cNvPr>
            <p:cNvSpPr/>
            <p:nvPr/>
          </p:nvSpPr>
          <p:spPr>
            <a:xfrm>
              <a:off x="934820" y="4911623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9B6F17-C5D2-03D3-7711-01BB27DE5D04}"/>
                </a:ext>
              </a:extLst>
            </p:cNvPr>
            <p:cNvSpPr/>
            <p:nvPr/>
          </p:nvSpPr>
          <p:spPr>
            <a:xfrm>
              <a:off x="1037465" y="5003873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9A4709-741F-4BCD-3AF7-5B30FAC29547}"/>
                </a:ext>
              </a:extLst>
            </p:cNvPr>
            <p:cNvSpPr/>
            <p:nvPr/>
          </p:nvSpPr>
          <p:spPr>
            <a:xfrm>
              <a:off x="1137819" y="5104145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B93979-6868-BB97-89C2-50703426F08F}"/>
                </a:ext>
              </a:extLst>
            </p:cNvPr>
            <p:cNvSpPr/>
            <p:nvPr/>
          </p:nvSpPr>
          <p:spPr>
            <a:xfrm>
              <a:off x="1132498" y="5098825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DFBBF-3C21-B047-9D08-446B7E4A05D8}"/>
                </a:ext>
              </a:extLst>
            </p:cNvPr>
            <p:cNvSpPr/>
            <p:nvPr/>
          </p:nvSpPr>
          <p:spPr>
            <a:xfrm>
              <a:off x="987534" y="5135086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7F1457-1F28-41C3-0F9B-B553B39523E8}"/>
                </a:ext>
              </a:extLst>
            </p:cNvPr>
            <p:cNvSpPr/>
            <p:nvPr/>
          </p:nvSpPr>
          <p:spPr>
            <a:xfrm>
              <a:off x="987534" y="5104800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2F563D-9D64-FE54-5A34-6C9B01097BE8}"/>
                </a:ext>
              </a:extLst>
            </p:cNvPr>
            <p:cNvSpPr/>
            <p:nvPr/>
          </p:nvSpPr>
          <p:spPr>
            <a:xfrm>
              <a:off x="987534" y="507467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9554D1-77C3-798E-8A44-46F06567D39E}"/>
                </a:ext>
              </a:extLst>
            </p:cNvPr>
            <p:cNvSpPr/>
            <p:nvPr/>
          </p:nvSpPr>
          <p:spPr>
            <a:xfrm>
              <a:off x="987534" y="5044391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761051-2C12-1C19-0410-3ED89D2379DB}"/>
                </a:ext>
              </a:extLst>
            </p:cNvPr>
            <p:cNvSpPr/>
            <p:nvPr/>
          </p:nvSpPr>
          <p:spPr>
            <a:xfrm>
              <a:off x="987534" y="5013941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3FFE79-2A32-A7E7-B114-EA125CEE3E88}"/>
                </a:ext>
              </a:extLst>
            </p:cNvPr>
            <p:cNvSpPr/>
            <p:nvPr/>
          </p:nvSpPr>
          <p:spPr>
            <a:xfrm>
              <a:off x="987534" y="4983328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FF1A389-3B6E-A4CE-0FA9-4C3078A52F7E}"/>
                </a:ext>
              </a:extLst>
            </p:cNvPr>
            <p:cNvSpPr/>
            <p:nvPr/>
          </p:nvSpPr>
          <p:spPr>
            <a:xfrm>
              <a:off x="1055691" y="5038674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heading5">
            <a:extLst>
              <a:ext uri="{FF2B5EF4-FFF2-40B4-BE49-F238E27FC236}">
                <a16:creationId xmlns:a16="http://schemas.microsoft.com/office/drawing/2014/main" id="{4D3BF150-C58E-77BA-6B3B-3C642E80B999}"/>
              </a:ext>
            </a:extLst>
          </p:cNvPr>
          <p:cNvSpPr txBox="1"/>
          <p:nvPr/>
        </p:nvSpPr>
        <p:spPr>
          <a:xfrm>
            <a:off x="5182871" y="4781275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ontent5">
            <a:extLst>
              <a:ext uri="{FF2B5EF4-FFF2-40B4-BE49-F238E27FC236}">
                <a16:creationId xmlns:a16="http://schemas.microsoft.com/office/drawing/2014/main" id="{2A4880B7-26EE-7038-C90E-579F2558387F}"/>
              </a:ext>
            </a:extLst>
          </p:cNvPr>
          <p:cNvSpPr txBox="1"/>
          <p:nvPr/>
        </p:nvSpPr>
        <p:spPr>
          <a:xfrm>
            <a:off x="5182871" y="5403155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 users without degradation in response times or accuracy, ensuring robust performance during peak usage.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50E926-0C56-DABF-4BBA-AC1E492445D1}"/>
              </a:ext>
            </a:extLst>
          </p:cNvPr>
          <p:cNvGrpSpPr/>
          <p:nvPr/>
        </p:nvGrpSpPr>
        <p:grpSpPr>
          <a:xfrm>
            <a:off x="4738848" y="4911623"/>
            <a:ext cx="279451" cy="269302"/>
            <a:chOff x="4797002" y="4911623"/>
            <a:chExt cx="279451" cy="26930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3F8B2-64EE-87DA-9747-86CAA53B0179}"/>
                </a:ext>
              </a:extLst>
            </p:cNvPr>
            <p:cNvSpPr/>
            <p:nvPr/>
          </p:nvSpPr>
          <p:spPr>
            <a:xfrm>
              <a:off x="4825651" y="4939945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879652-423C-7C61-01DE-8D2304B551E8}"/>
                </a:ext>
              </a:extLst>
            </p:cNvPr>
            <p:cNvSpPr/>
            <p:nvPr/>
          </p:nvSpPr>
          <p:spPr>
            <a:xfrm>
              <a:off x="4960711" y="4940143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E6BCA5-699C-87C0-8938-32208580B9F6}"/>
                </a:ext>
              </a:extLst>
            </p:cNvPr>
            <p:cNvSpPr/>
            <p:nvPr/>
          </p:nvSpPr>
          <p:spPr>
            <a:xfrm>
              <a:off x="4797002" y="4911623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922CEB-1816-46D8-9AF0-0FC2C330717E}"/>
                </a:ext>
              </a:extLst>
            </p:cNvPr>
            <p:cNvSpPr/>
            <p:nvPr/>
          </p:nvSpPr>
          <p:spPr>
            <a:xfrm>
              <a:off x="4899647" y="5003873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8CE401-0A37-833C-A64F-009BE3BA70FF}"/>
                </a:ext>
              </a:extLst>
            </p:cNvPr>
            <p:cNvSpPr/>
            <p:nvPr/>
          </p:nvSpPr>
          <p:spPr>
            <a:xfrm>
              <a:off x="5000001" y="5104145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450B82-14AA-1B0B-B4AF-A9E2640ABBA2}"/>
                </a:ext>
              </a:extLst>
            </p:cNvPr>
            <p:cNvSpPr/>
            <p:nvPr/>
          </p:nvSpPr>
          <p:spPr>
            <a:xfrm>
              <a:off x="4994680" y="5098825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AE865-EC4A-BC56-87EA-CB6F4828B08B}"/>
                </a:ext>
              </a:extLst>
            </p:cNvPr>
            <p:cNvSpPr/>
            <p:nvPr/>
          </p:nvSpPr>
          <p:spPr>
            <a:xfrm>
              <a:off x="4849716" y="5135086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E96F78-4591-712D-5D30-C2F12358B307}"/>
                </a:ext>
              </a:extLst>
            </p:cNvPr>
            <p:cNvSpPr/>
            <p:nvPr/>
          </p:nvSpPr>
          <p:spPr>
            <a:xfrm>
              <a:off x="4849716" y="5104800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DC185C4-64DA-2399-6F4B-84957BE194D6}"/>
                </a:ext>
              </a:extLst>
            </p:cNvPr>
            <p:cNvSpPr/>
            <p:nvPr/>
          </p:nvSpPr>
          <p:spPr>
            <a:xfrm>
              <a:off x="4849716" y="507467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77CADF-C0C4-BD1E-C4A4-253883AABAE4}"/>
                </a:ext>
              </a:extLst>
            </p:cNvPr>
            <p:cNvSpPr/>
            <p:nvPr/>
          </p:nvSpPr>
          <p:spPr>
            <a:xfrm>
              <a:off x="4849716" y="5044391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9FEE4B-8E81-F674-F82E-0648ACC5561D}"/>
                </a:ext>
              </a:extLst>
            </p:cNvPr>
            <p:cNvSpPr/>
            <p:nvPr/>
          </p:nvSpPr>
          <p:spPr>
            <a:xfrm>
              <a:off x="4849716" y="5013941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A52952E-A053-9C6C-F8F5-257B33D39341}"/>
                </a:ext>
              </a:extLst>
            </p:cNvPr>
            <p:cNvSpPr/>
            <p:nvPr/>
          </p:nvSpPr>
          <p:spPr>
            <a:xfrm>
              <a:off x="4849716" y="4983328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33AFE3-E13C-BC83-CE60-F401B1D86946}"/>
                </a:ext>
              </a:extLst>
            </p:cNvPr>
            <p:cNvSpPr/>
            <p:nvPr/>
          </p:nvSpPr>
          <p:spPr>
            <a:xfrm>
              <a:off x="4917873" y="5038674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2024-12-06T15:30:05Z</dcterms:modified>
</cp:coreProperties>
</file>