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33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AFE90A-2DE0-40E0-BFAA-E22DE361C9B3}" v="6" dt="2024-12-06T16:01:15.346"/>
    <p1510:client id="{C1E74DEC-41FC-4726-B715-3A1A92E8F955}" v="15" dt="2024-12-06T15:54:51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Ram Penjarla" userId="6027b59d-6e14-4f7c-8ed4-9c2d6b31dd89" providerId="ADAL" clId="{5DAFE90A-2DE0-40E0-BFAA-E22DE361C9B3}"/>
    <pc:docChg chg="undo custSel addSld delSld modSld">
      <pc:chgData name="Sai Ram Penjarla" userId="6027b59d-6e14-4f7c-8ed4-9c2d6b31dd89" providerId="ADAL" clId="{5DAFE90A-2DE0-40E0-BFAA-E22DE361C9B3}" dt="2024-12-06T16:03:56.978" v="48" actId="207"/>
      <pc:docMkLst>
        <pc:docMk/>
      </pc:docMkLst>
      <pc:sldChg chg="addSp delSp modSp add mod">
        <pc:chgData name="Sai Ram Penjarla" userId="6027b59d-6e14-4f7c-8ed4-9c2d6b31dd89" providerId="ADAL" clId="{5DAFE90A-2DE0-40E0-BFAA-E22DE361C9B3}" dt="2024-12-06T16:03:56.978" v="48" actId="207"/>
        <pc:sldMkLst>
          <pc:docMk/>
          <pc:sldMk cId="575943004" sldId="5334"/>
        </pc:sldMkLst>
        <pc:spChg chg="del">
          <ac:chgData name="Sai Ram Penjarla" userId="6027b59d-6e14-4f7c-8ed4-9c2d6b31dd89" providerId="ADAL" clId="{5DAFE90A-2DE0-40E0-BFAA-E22DE361C9B3}" dt="2024-12-06T16:00:24.671" v="6" actId="478"/>
          <ac:spMkLst>
            <pc:docMk/>
            <pc:sldMk cId="575943004" sldId="5334"/>
            <ac:spMk id="2" creationId="{8AB9E351-0EF3-99A9-BFE5-61D537CCC541}"/>
          </ac:spMkLst>
        </pc:spChg>
        <pc:spChg chg="del">
          <ac:chgData name="Sai Ram Penjarla" userId="6027b59d-6e14-4f7c-8ed4-9c2d6b31dd89" providerId="ADAL" clId="{5DAFE90A-2DE0-40E0-BFAA-E22DE361C9B3}" dt="2024-12-06T16:00:24.671" v="6" actId="478"/>
          <ac:spMkLst>
            <pc:docMk/>
            <pc:sldMk cId="575943004" sldId="5334"/>
            <ac:spMk id="3" creationId="{2BCCC8A6-6C2A-FF2A-8D39-2218CBB3D4AC}"/>
          </ac:spMkLst>
        </pc:spChg>
        <pc:spChg chg="add mod">
          <ac:chgData name="Sai Ram Penjarla" userId="6027b59d-6e14-4f7c-8ed4-9c2d6b31dd89" providerId="ADAL" clId="{5DAFE90A-2DE0-40E0-BFAA-E22DE361C9B3}" dt="2024-12-06T16:00:31.761" v="8"/>
          <ac:spMkLst>
            <pc:docMk/>
            <pc:sldMk cId="575943004" sldId="5334"/>
            <ac:spMk id="4" creationId="{3F11A1F9-134B-D7BD-20B4-5BDEB7FA3466}"/>
          </ac:spMkLst>
        </pc:spChg>
        <pc:spChg chg="add mod">
          <ac:chgData name="Sai Ram Penjarla" userId="6027b59d-6e14-4f7c-8ed4-9c2d6b31dd89" providerId="ADAL" clId="{5DAFE90A-2DE0-40E0-BFAA-E22DE361C9B3}" dt="2024-12-06T16:00:31.761" v="8"/>
          <ac:spMkLst>
            <pc:docMk/>
            <pc:sldMk cId="575943004" sldId="5334"/>
            <ac:spMk id="5" creationId="{070C1A80-875F-1A3B-3AA0-E6F5A174870F}"/>
          </ac:spMkLst>
        </pc:spChg>
        <pc:spChg chg="add mod">
          <ac:chgData name="Sai Ram Penjarla" userId="6027b59d-6e14-4f7c-8ed4-9c2d6b31dd89" providerId="ADAL" clId="{5DAFE90A-2DE0-40E0-BFAA-E22DE361C9B3}" dt="2024-12-06T16:00:31.761" v="8"/>
          <ac:spMkLst>
            <pc:docMk/>
            <pc:sldMk cId="575943004" sldId="5334"/>
            <ac:spMk id="6" creationId="{C2A7BB9C-C291-ED40-E4AD-EE15ADE33F50}"/>
          </ac:spMkLst>
        </pc:spChg>
        <pc:spChg chg="add mod">
          <ac:chgData name="Sai Ram Penjarla" userId="6027b59d-6e14-4f7c-8ed4-9c2d6b31dd89" providerId="ADAL" clId="{5DAFE90A-2DE0-40E0-BFAA-E22DE361C9B3}" dt="2024-12-06T16:00:31.761" v="8"/>
          <ac:spMkLst>
            <pc:docMk/>
            <pc:sldMk cId="575943004" sldId="5334"/>
            <ac:spMk id="7" creationId="{BF26C2AE-EF5A-DB50-510F-5E9C40A4A9F8}"/>
          </ac:spMkLst>
        </pc:spChg>
        <pc:spChg chg="add mod">
          <ac:chgData name="Sai Ram Penjarla" userId="6027b59d-6e14-4f7c-8ed4-9c2d6b31dd89" providerId="ADAL" clId="{5DAFE90A-2DE0-40E0-BFAA-E22DE361C9B3}" dt="2024-12-06T16:00:31.761" v="8"/>
          <ac:spMkLst>
            <pc:docMk/>
            <pc:sldMk cId="575943004" sldId="5334"/>
            <ac:spMk id="8" creationId="{11C4E765-7CE2-A01F-9DA6-EF1A9D01EE12}"/>
          </ac:spMkLst>
        </pc:spChg>
        <pc:spChg chg="mod topLvl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10" creationId="{6D975744-8D2D-6C31-2E12-85D361CE6E31}"/>
          </ac:spMkLst>
        </pc:spChg>
        <pc:spChg chg="mod topLvl">
          <ac:chgData name="Sai Ram Penjarla" userId="6027b59d-6e14-4f7c-8ed4-9c2d6b31dd89" providerId="ADAL" clId="{5DAFE90A-2DE0-40E0-BFAA-E22DE361C9B3}" dt="2024-12-06T16:03:56.978" v="48" actId="207"/>
          <ac:spMkLst>
            <pc:docMk/>
            <pc:sldMk cId="575943004" sldId="5334"/>
            <ac:spMk id="11" creationId="{39E11E8B-8B2A-3E5D-3DC0-FE5C2F6D7A86}"/>
          </ac:spMkLst>
        </pc:spChg>
        <pc:spChg chg="del mod topLvl">
          <ac:chgData name="Sai Ram Penjarla" userId="6027b59d-6e14-4f7c-8ed4-9c2d6b31dd89" providerId="ADAL" clId="{5DAFE90A-2DE0-40E0-BFAA-E22DE361C9B3}" dt="2024-12-06T16:01:03.475" v="13" actId="478"/>
          <ac:spMkLst>
            <pc:docMk/>
            <pc:sldMk cId="575943004" sldId="5334"/>
            <ac:spMk id="12" creationId="{42185B7F-1B90-B11B-D99C-0138DC13BB40}"/>
          </ac:spMkLst>
        </pc:spChg>
        <pc:spChg chg="del mod topLvl">
          <ac:chgData name="Sai Ram Penjarla" userId="6027b59d-6e14-4f7c-8ed4-9c2d6b31dd89" providerId="ADAL" clId="{5DAFE90A-2DE0-40E0-BFAA-E22DE361C9B3}" dt="2024-12-06T16:01:03.475" v="13" actId="478"/>
          <ac:spMkLst>
            <pc:docMk/>
            <pc:sldMk cId="575943004" sldId="5334"/>
            <ac:spMk id="13" creationId="{7995F0D6-87A1-FB67-AC8F-FCF22B232520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15" creationId="{8453C786-5109-AE97-5C71-F2385D337691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16" creationId="{C9602172-A485-9C90-F850-FAAFB35A061D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17" creationId="{DFB2BE02-1518-E907-CB60-7D1EEC067571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18" creationId="{97954428-8163-2C3F-4D44-131CD25AFF3A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19" creationId="{B9C7D6B1-2C6E-9545-CCB4-C913F772FF57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20" creationId="{20375BB5-BB91-BF47-F783-C6A412C6527D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21" creationId="{63D8927B-4725-5C66-BEE6-C77483C628A1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22" creationId="{4125C52D-536D-E306-2B14-7A55890015B2}"/>
          </ac:spMkLst>
        </pc:spChg>
        <pc:spChg chg="del">
          <ac:chgData name="Sai Ram Penjarla" userId="6027b59d-6e14-4f7c-8ed4-9c2d6b31dd89" providerId="ADAL" clId="{5DAFE90A-2DE0-40E0-BFAA-E22DE361C9B3}" dt="2024-12-06T16:00:24.671" v="6" actId="478"/>
          <ac:spMkLst>
            <pc:docMk/>
            <pc:sldMk cId="575943004" sldId="5334"/>
            <ac:spMk id="23" creationId="{45911A03-2442-E488-E188-9E0A9D685B23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24" creationId="{1F180537-874B-F244-D174-247684F5368E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25" creationId="{C28CE9F7-7003-064B-E839-975374E9C409}"/>
          </ac:spMkLst>
        </pc:spChg>
        <pc:spChg chg="del">
          <ac:chgData name="Sai Ram Penjarla" userId="6027b59d-6e14-4f7c-8ed4-9c2d6b31dd89" providerId="ADAL" clId="{5DAFE90A-2DE0-40E0-BFAA-E22DE361C9B3}" dt="2024-12-06T16:00:26.855" v="7" actId="478"/>
          <ac:spMkLst>
            <pc:docMk/>
            <pc:sldMk cId="575943004" sldId="5334"/>
            <ac:spMk id="26" creationId="{22BA9DB3-86B4-EFD3-D12D-871A0FA3DF68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27" creationId="{1BBA58E9-069F-1292-8884-7B9812FF1AE5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28" creationId="{AA77A7FC-4A33-9942-6BA7-73A61A4EA9DB}"/>
          </ac:spMkLst>
        </pc:spChg>
        <pc:spChg chg="mod topLvl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30" creationId="{D52F1190-AFC8-D75C-D381-454A7CF30E13}"/>
          </ac:spMkLst>
        </pc:spChg>
        <pc:spChg chg="mod topLvl">
          <ac:chgData name="Sai Ram Penjarla" userId="6027b59d-6e14-4f7c-8ed4-9c2d6b31dd89" providerId="ADAL" clId="{5DAFE90A-2DE0-40E0-BFAA-E22DE361C9B3}" dt="2024-12-06T16:03:41.425" v="44" actId="207"/>
          <ac:spMkLst>
            <pc:docMk/>
            <pc:sldMk cId="575943004" sldId="5334"/>
            <ac:spMk id="31" creationId="{34578567-8882-246C-8630-8C0FBC7DA1D6}"/>
          </ac:spMkLst>
        </pc:spChg>
        <pc:spChg chg="del mod topLvl">
          <ac:chgData name="Sai Ram Penjarla" userId="6027b59d-6e14-4f7c-8ed4-9c2d6b31dd89" providerId="ADAL" clId="{5DAFE90A-2DE0-40E0-BFAA-E22DE361C9B3}" dt="2024-12-06T16:01:03.475" v="13" actId="478"/>
          <ac:spMkLst>
            <pc:docMk/>
            <pc:sldMk cId="575943004" sldId="5334"/>
            <ac:spMk id="32" creationId="{EB465A42-9218-5C4E-6868-0406D308853D}"/>
          </ac:spMkLst>
        </pc:spChg>
        <pc:spChg chg="del mod topLvl">
          <ac:chgData name="Sai Ram Penjarla" userId="6027b59d-6e14-4f7c-8ed4-9c2d6b31dd89" providerId="ADAL" clId="{5DAFE90A-2DE0-40E0-BFAA-E22DE361C9B3}" dt="2024-12-06T16:01:03.475" v="13" actId="478"/>
          <ac:spMkLst>
            <pc:docMk/>
            <pc:sldMk cId="575943004" sldId="5334"/>
            <ac:spMk id="33" creationId="{FC150713-1BE2-837E-3284-DC1E22DCEC04}"/>
          </ac:spMkLst>
        </pc:spChg>
        <pc:spChg chg="mod topLvl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34" creationId="{AD0B27E8-3493-A86D-FC26-C6549C0E2A48}"/>
          </ac:spMkLst>
        </pc:spChg>
        <pc:spChg chg="mod topLvl">
          <ac:chgData name="Sai Ram Penjarla" userId="6027b59d-6e14-4f7c-8ed4-9c2d6b31dd89" providerId="ADAL" clId="{5DAFE90A-2DE0-40E0-BFAA-E22DE361C9B3}" dt="2024-12-06T16:03:56.797" v="47" actId="207"/>
          <ac:spMkLst>
            <pc:docMk/>
            <pc:sldMk cId="575943004" sldId="5334"/>
            <ac:spMk id="35" creationId="{A455B663-3094-FC7C-9C9E-DC82BEC7B16B}"/>
          </ac:spMkLst>
        </pc:spChg>
        <pc:spChg chg="del mod topLvl">
          <ac:chgData name="Sai Ram Penjarla" userId="6027b59d-6e14-4f7c-8ed4-9c2d6b31dd89" providerId="ADAL" clId="{5DAFE90A-2DE0-40E0-BFAA-E22DE361C9B3}" dt="2024-12-06T16:01:03.475" v="13" actId="478"/>
          <ac:spMkLst>
            <pc:docMk/>
            <pc:sldMk cId="575943004" sldId="5334"/>
            <ac:spMk id="36" creationId="{7B376805-ADD9-15E3-265D-8F50D676D1BD}"/>
          </ac:spMkLst>
        </pc:spChg>
        <pc:spChg chg="del mod topLvl">
          <ac:chgData name="Sai Ram Penjarla" userId="6027b59d-6e14-4f7c-8ed4-9c2d6b31dd89" providerId="ADAL" clId="{5DAFE90A-2DE0-40E0-BFAA-E22DE361C9B3}" dt="2024-12-06T16:01:03.475" v="13" actId="478"/>
          <ac:spMkLst>
            <pc:docMk/>
            <pc:sldMk cId="575943004" sldId="5334"/>
            <ac:spMk id="37" creationId="{D6B0EA65-76F8-8C66-2492-771BD055B8F0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39" creationId="{F8B6E0E6-5C7B-EDE9-F5BC-E4FAEDC0075D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40" creationId="{6F3C4AC3-FB99-5F25-B695-658EE5D310F0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41" creationId="{15260FFB-A5B8-1E62-4285-4CE31B4688DE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42" creationId="{2C7F403E-8813-2DF1-1A1F-2F1C6B3639B6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43" creationId="{1D16C40E-AEE5-CBC0-16FF-8049FF80441A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44" creationId="{961773B2-6B16-826D-6C47-FA387AE4FAD0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45" creationId="{35ADBE67-1533-7118-B7DE-6C5361581EBE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46" creationId="{236C037A-AB91-4CA6-7165-4099FFC280A8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47" creationId="{1B34DEE1-CB2D-2EFE-FE1D-2DD4EA8124D5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48" creationId="{E919D4AF-3791-0565-BDC6-E779715EF165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49" creationId="{BBD0BF79-5C40-66E3-6E68-75200C8F218F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50" creationId="{BE065492-FBB7-DE18-5270-DC91B97259F0}"/>
          </ac:spMkLst>
        </pc:spChg>
        <pc:spChg chg="mod topLvl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52" creationId="{E988F6E5-A618-C72C-37C6-616B7CCAEEAA}"/>
          </ac:spMkLst>
        </pc:spChg>
        <pc:spChg chg="mod topLvl">
          <ac:chgData name="Sai Ram Penjarla" userId="6027b59d-6e14-4f7c-8ed4-9c2d6b31dd89" providerId="ADAL" clId="{5DAFE90A-2DE0-40E0-BFAA-E22DE361C9B3}" dt="2024-12-06T16:03:56.978" v="48" actId="207"/>
          <ac:spMkLst>
            <pc:docMk/>
            <pc:sldMk cId="575943004" sldId="5334"/>
            <ac:spMk id="53" creationId="{99557C6A-F97E-54DA-B05F-5F90F74E001D}"/>
          </ac:spMkLst>
        </pc:spChg>
        <pc:spChg chg="del mod topLvl">
          <ac:chgData name="Sai Ram Penjarla" userId="6027b59d-6e14-4f7c-8ed4-9c2d6b31dd89" providerId="ADAL" clId="{5DAFE90A-2DE0-40E0-BFAA-E22DE361C9B3}" dt="2024-12-06T16:01:03.475" v="13" actId="478"/>
          <ac:spMkLst>
            <pc:docMk/>
            <pc:sldMk cId="575943004" sldId="5334"/>
            <ac:spMk id="54" creationId="{2D169226-F409-8662-D263-4136716BA709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55" creationId="{E42BEB07-CDF3-0F7D-DB3A-21D8B0A3C058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56" creationId="{B107220C-E159-34C1-9656-E8D06D2D1EDF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57" creationId="{27EA1EE2-C294-5825-A963-E1100165731C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58" creationId="{C4DE03AA-D19F-4C9C-F2B8-46CF7E9AB180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59" creationId="{0763AB95-8B94-BE3B-0F52-ED0F071F7BB6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60" creationId="{01AC02EC-A457-9A49-5F4A-19C09EA94BF6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61" creationId="{4A7D00B3-A486-9D87-3089-B0D55B5AB37A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62" creationId="{2CBD1633-F7D9-B0E2-774A-D3477A674ABB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63" creationId="{131D63D9-0478-BFEE-35E5-5B8DC0491395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64" creationId="{7781EC52-10C7-640E-ED15-44173C8E6BE6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65" creationId="{66D5F3CE-E53D-0156-8C0A-6BF27B0CA555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66" creationId="{AD7AF8EA-CB65-46AC-494C-57870BB82167}"/>
          </ac:spMkLst>
        </pc:spChg>
        <pc:spChg chg="add mod">
          <ac:chgData name="Sai Ram Penjarla" userId="6027b59d-6e14-4f7c-8ed4-9c2d6b31dd89" providerId="ADAL" clId="{5DAFE90A-2DE0-40E0-BFAA-E22DE361C9B3}" dt="2024-12-06T16:02:32.804" v="22" actId="255"/>
          <ac:spMkLst>
            <pc:docMk/>
            <pc:sldMk cId="575943004" sldId="5334"/>
            <ac:spMk id="67" creationId="{4FAD1F72-56D0-41DD-8F71-3C2F356DB91D}"/>
          </ac:spMkLst>
        </pc:spChg>
        <pc:spChg chg="add mod">
          <ac:chgData name="Sai Ram Penjarla" userId="6027b59d-6e14-4f7c-8ed4-9c2d6b31dd89" providerId="ADAL" clId="{5DAFE90A-2DE0-40E0-BFAA-E22DE361C9B3}" dt="2024-12-06T16:01:48.933" v="17" actId="14100"/>
          <ac:spMkLst>
            <pc:docMk/>
            <pc:sldMk cId="575943004" sldId="5334"/>
            <ac:spMk id="68" creationId="{007B8940-B468-D788-0B2B-D525EE9F03ED}"/>
          </ac:spMkLst>
        </pc:spChg>
        <pc:spChg chg="add mod">
          <ac:chgData name="Sai Ram Penjarla" userId="6027b59d-6e14-4f7c-8ed4-9c2d6b31dd89" providerId="ADAL" clId="{5DAFE90A-2DE0-40E0-BFAA-E22DE361C9B3}" dt="2024-12-06T16:02:32.804" v="22" actId="255"/>
          <ac:spMkLst>
            <pc:docMk/>
            <pc:sldMk cId="575943004" sldId="5334"/>
            <ac:spMk id="69" creationId="{C115283E-BD9C-FACC-F84E-DB88B5CC8A42}"/>
          </ac:spMkLst>
        </pc:spChg>
        <pc:spChg chg="add mod">
          <ac:chgData name="Sai Ram Penjarla" userId="6027b59d-6e14-4f7c-8ed4-9c2d6b31dd89" providerId="ADAL" clId="{5DAFE90A-2DE0-40E0-BFAA-E22DE361C9B3}" dt="2024-12-06T16:03:08.195" v="27" actId="20577"/>
          <ac:spMkLst>
            <pc:docMk/>
            <pc:sldMk cId="575943004" sldId="5334"/>
            <ac:spMk id="70" creationId="{7DC932CE-54B8-8F37-BA73-D4F190072650}"/>
          </ac:spMkLst>
        </pc:spChg>
        <pc:spChg chg="add mod">
          <ac:chgData name="Sai Ram Penjarla" userId="6027b59d-6e14-4f7c-8ed4-9c2d6b31dd89" providerId="ADAL" clId="{5DAFE90A-2DE0-40E0-BFAA-E22DE361C9B3}" dt="2024-12-06T16:02:32.804" v="22" actId="255"/>
          <ac:spMkLst>
            <pc:docMk/>
            <pc:sldMk cId="575943004" sldId="5334"/>
            <ac:spMk id="71" creationId="{FD8029FF-D288-AF3C-6F1C-5053F61984A0}"/>
          </ac:spMkLst>
        </pc:spChg>
        <pc:spChg chg="del mod topLvl">
          <ac:chgData name="Sai Ram Penjarla" userId="6027b59d-6e14-4f7c-8ed4-9c2d6b31dd89" providerId="ADAL" clId="{5DAFE90A-2DE0-40E0-BFAA-E22DE361C9B3}" dt="2024-12-06T16:01:03.475" v="13" actId="478"/>
          <ac:spMkLst>
            <pc:docMk/>
            <pc:sldMk cId="575943004" sldId="5334"/>
            <ac:spMk id="72" creationId="{F00FE2F7-6CD2-A06E-930A-8BC297B47441}"/>
          </ac:spMkLst>
        </pc:spChg>
        <pc:spChg chg="add mod">
          <ac:chgData name="Sai Ram Penjarla" userId="6027b59d-6e14-4f7c-8ed4-9c2d6b31dd89" providerId="ADAL" clId="{5DAFE90A-2DE0-40E0-BFAA-E22DE361C9B3}" dt="2024-12-06T16:03:15.767" v="41" actId="20577"/>
          <ac:spMkLst>
            <pc:docMk/>
            <pc:sldMk cId="575943004" sldId="5334"/>
            <ac:spMk id="73" creationId="{B22BEB44-E7EC-B580-BFA0-C35E38E93EB6}"/>
          </ac:spMkLst>
        </pc:spChg>
        <pc:spChg chg="add mod">
          <ac:chgData name="Sai Ram Penjarla" userId="6027b59d-6e14-4f7c-8ed4-9c2d6b31dd89" providerId="ADAL" clId="{5DAFE90A-2DE0-40E0-BFAA-E22DE361C9B3}" dt="2024-12-06T16:02:38.814" v="23" actId="255"/>
          <ac:spMkLst>
            <pc:docMk/>
            <pc:sldMk cId="575943004" sldId="5334"/>
            <ac:spMk id="74" creationId="{83FADEA0-AC85-782F-B9A0-CDAE616B0237}"/>
          </ac:spMkLst>
        </pc:spChg>
        <pc:spChg chg="add mod">
          <ac:chgData name="Sai Ram Penjarla" userId="6027b59d-6e14-4f7c-8ed4-9c2d6b31dd89" providerId="ADAL" clId="{5DAFE90A-2DE0-40E0-BFAA-E22DE361C9B3}" dt="2024-12-06T16:03:24.979" v="42" actId="20577"/>
          <ac:spMkLst>
            <pc:docMk/>
            <pc:sldMk cId="575943004" sldId="5334"/>
            <ac:spMk id="75" creationId="{7C2AE545-943C-84FF-22F4-FFB190921EF3}"/>
          </ac:spMkLst>
        </pc:spChg>
        <pc:spChg chg="add mod">
          <ac:chgData name="Sai Ram Penjarla" userId="6027b59d-6e14-4f7c-8ed4-9c2d6b31dd89" providerId="ADAL" clId="{5DAFE90A-2DE0-40E0-BFAA-E22DE361C9B3}" dt="2024-12-06T16:02:38.814" v="23" actId="255"/>
          <ac:spMkLst>
            <pc:docMk/>
            <pc:sldMk cId="575943004" sldId="5334"/>
            <ac:spMk id="76" creationId="{F3F7DB4A-8E41-45FF-9A65-933AF01D34A3}"/>
          </ac:spMkLst>
        </pc:spChg>
        <pc:spChg chg="add mod">
          <ac:chgData name="Sai Ram Penjarla" userId="6027b59d-6e14-4f7c-8ed4-9c2d6b31dd89" providerId="ADAL" clId="{5DAFE90A-2DE0-40E0-BFAA-E22DE361C9B3}" dt="2024-12-06T16:03:04.510" v="25" actId="20577"/>
          <ac:spMkLst>
            <pc:docMk/>
            <pc:sldMk cId="575943004" sldId="5334"/>
            <ac:spMk id="77" creationId="{6E2E0CC7-2088-3C9E-79F6-13FA4B33B3DB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96" creationId="{A2128648-BA0F-FC72-56D2-AAC48F0A3369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97" creationId="{5571359D-7F78-8C8D-DA23-DBBF9C1E2E8D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98" creationId="{53FBD1E0-9101-FA38-92F8-E429A93027DC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99" creationId="{8D689EED-7B4B-59AD-B6D6-ACFC7850E2C9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100" creationId="{CB8633B3-18B5-DD8F-9F80-DD75D8E3E33E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101" creationId="{85B433C6-A8CC-9590-CFD5-D34E8A225EB7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102" creationId="{1DF5FF99-3CC5-0375-A1CC-1F675E2787E6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103" creationId="{4841806D-CA70-D6F3-EEDB-A1B93990AED9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104" creationId="{80529EED-049D-EF82-B95C-7222FD12526F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105" creationId="{427C9F47-3906-4B92-C664-1423B641ECC7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106" creationId="{C833170E-AFA9-0EBD-9790-37E8253509C6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107" creationId="{7FDF11BA-0208-15D0-4215-4674B31F9B6F}"/>
          </ac:spMkLst>
        </pc:spChg>
        <pc:spChg chg="mod topLvl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109" creationId="{71151FBE-2F27-3A40-36CE-855F65550832}"/>
          </ac:spMkLst>
        </pc:spChg>
        <pc:spChg chg="mod topLvl">
          <ac:chgData name="Sai Ram Penjarla" userId="6027b59d-6e14-4f7c-8ed4-9c2d6b31dd89" providerId="ADAL" clId="{5DAFE90A-2DE0-40E0-BFAA-E22DE361C9B3}" dt="2024-12-06T16:03:41.425" v="44" actId="207"/>
          <ac:spMkLst>
            <pc:docMk/>
            <pc:sldMk cId="575943004" sldId="5334"/>
            <ac:spMk id="110" creationId="{7FDD968B-A0A8-4DC0-05EB-2BB9084F8CFC}"/>
          </ac:spMkLst>
        </pc:spChg>
        <pc:spChg chg="del mod topLvl">
          <ac:chgData name="Sai Ram Penjarla" userId="6027b59d-6e14-4f7c-8ed4-9c2d6b31dd89" providerId="ADAL" clId="{5DAFE90A-2DE0-40E0-BFAA-E22DE361C9B3}" dt="2024-12-06T16:01:03.475" v="13" actId="478"/>
          <ac:spMkLst>
            <pc:docMk/>
            <pc:sldMk cId="575943004" sldId="5334"/>
            <ac:spMk id="111" creationId="{CDA097EF-F284-6CE4-2675-E02659FEA951}"/>
          </ac:spMkLst>
        </pc:spChg>
        <pc:spChg chg="del mod topLvl">
          <ac:chgData name="Sai Ram Penjarla" userId="6027b59d-6e14-4f7c-8ed4-9c2d6b31dd89" providerId="ADAL" clId="{5DAFE90A-2DE0-40E0-BFAA-E22DE361C9B3}" dt="2024-12-06T16:01:03.475" v="13" actId="478"/>
          <ac:spMkLst>
            <pc:docMk/>
            <pc:sldMk cId="575943004" sldId="5334"/>
            <ac:spMk id="112" creationId="{AE7D04D3-FBDE-12BC-BEFD-A6E39A1D3AD0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114" creationId="{8C15D1E6-4641-5438-758A-8A91DE2D0C7A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115" creationId="{9C9F8EDD-FAC1-A5CA-1AE7-ECDED4B0BEDB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116" creationId="{9EB71FA9-D95D-9138-2D06-A92ADF391355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117" creationId="{535F8742-CF9F-058A-B8E3-15D4D72DC8A3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118" creationId="{F86B243B-F6CB-4835-3B64-3B72CF6275A5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119" creationId="{D5344C9C-3EBB-B03B-1A16-33D98687ABA4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120" creationId="{06159B80-B3E8-B9E8-D1E7-A42B3666094E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121" creationId="{7DEB0A3F-F27B-7DD2-60AE-2BFF8AD6C5FD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122" creationId="{88461AC4-F4D7-9932-0F8D-8BA5BAC5AC7D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123" creationId="{4750AEAD-B7D5-40FE-E956-889054C57D10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124" creationId="{E781AB03-0466-DC74-35FF-E0D24D0C079E}"/>
          </ac:spMkLst>
        </pc:spChg>
        <pc:spChg chg="mod">
          <ac:chgData name="Sai Ram Penjarla" userId="6027b59d-6e14-4f7c-8ed4-9c2d6b31dd89" providerId="ADAL" clId="{5DAFE90A-2DE0-40E0-BFAA-E22DE361C9B3}" dt="2024-12-06T16:00:53.343" v="12" actId="165"/>
          <ac:spMkLst>
            <pc:docMk/>
            <pc:sldMk cId="575943004" sldId="5334"/>
            <ac:spMk id="125" creationId="{96722719-0B38-5DFC-8AC7-0EA96A7CD864}"/>
          </ac:spMkLst>
        </pc:spChg>
        <pc:grpChg chg="add del mod">
          <ac:chgData name="Sai Ram Penjarla" userId="6027b59d-6e14-4f7c-8ed4-9c2d6b31dd89" providerId="ADAL" clId="{5DAFE90A-2DE0-40E0-BFAA-E22DE361C9B3}" dt="2024-12-06T16:00:53.343" v="12" actId="165"/>
          <ac:grpSpMkLst>
            <pc:docMk/>
            <pc:sldMk cId="575943004" sldId="5334"/>
            <ac:grpSpMk id="9" creationId="{99EEC703-5FB4-5F50-931E-228160F28E50}"/>
          </ac:grpSpMkLst>
        </pc:grpChg>
        <pc:grpChg chg="mod topLvl">
          <ac:chgData name="Sai Ram Penjarla" userId="6027b59d-6e14-4f7c-8ed4-9c2d6b31dd89" providerId="ADAL" clId="{5DAFE90A-2DE0-40E0-BFAA-E22DE361C9B3}" dt="2024-12-06T16:00:53.343" v="12" actId="165"/>
          <ac:grpSpMkLst>
            <pc:docMk/>
            <pc:sldMk cId="575943004" sldId="5334"/>
            <ac:grpSpMk id="14" creationId="{C5A94FBE-1D00-A86E-8339-C8A0CC906D93}"/>
          </ac:grpSpMkLst>
        </pc:grpChg>
        <pc:grpChg chg="add del mod">
          <ac:chgData name="Sai Ram Penjarla" userId="6027b59d-6e14-4f7c-8ed4-9c2d6b31dd89" providerId="ADAL" clId="{5DAFE90A-2DE0-40E0-BFAA-E22DE361C9B3}" dt="2024-12-06T16:00:53.343" v="12" actId="165"/>
          <ac:grpSpMkLst>
            <pc:docMk/>
            <pc:sldMk cId="575943004" sldId="5334"/>
            <ac:grpSpMk id="29" creationId="{C66BBDF9-5465-1A17-3A82-220CA6985B16}"/>
          </ac:grpSpMkLst>
        </pc:grpChg>
        <pc:grpChg chg="mod topLvl">
          <ac:chgData name="Sai Ram Penjarla" userId="6027b59d-6e14-4f7c-8ed4-9c2d6b31dd89" providerId="ADAL" clId="{5DAFE90A-2DE0-40E0-BFAA-E22DE361C9B3}" dt="2024-12-06T16:00:53.343" v="12" actId="165"/>
          <ac:grpSpMkLst>
            <pc:docMk/>
            <pc:sldMk cId="575943004" sldId="5334"/>
            <ac:grpSpMk id="38" creationId="{BFDF7E54-9F86-3449-35F3-296CBCB3AC9A}"/>
          </ac:grpSpMkLst>
        </pc:grpChg>
        <pc:grpChg chg="mod topLvl">
          <ac:chgData name="Sai Ram Penjarla" userId="6027b59d-6e14-4f7c-8ed4-9c2d6b31dd89" providerId="ADAL" clId="{5DAFE90A-2DE0-40E0-BFAA-E22DE361C9B3}" dt="2024-12-06T16:00:53.343" v="12" actId="165"/>
          <ac:grpSpMkLst>
            <pc:docMk/>
            <pc:sldMk cId="575943004" sldId="5334"/>
            <ac:grpSpMk id="51" creationId="{11E4A181-7600-70CD-EBAA-EDBC953E4163}"/>
          </ac:grpSpMkLst>
        </pc:grpChg>
        <pc:grpChg chg="mod topLvl">
          <ac:chgData name="Sai Ram Penjarla" userId="6027b59d-6e14-4f7c-8ed4-9c2d6b31dd89" providerId="ADAL" clId="{5DAFE90A-2DE0-40E0-BFAA-E22DE361C9B3}" dt="2024-12-06T16:00:53.343" v="12" actId="165"/>
          <ac:grpSpMkLst>
            <pc:docMk/>
            <pc:sldMk cId="575943004" sldId="5334"/>
            <ac:grpSpMk id="78" creationId="{59C9B127-A20C-99EE-5489-A3A996150960}"/>
          </ac:grpSpMkLst>
        </pc:grpChg>
        <pc:grpChg chg="mod topLvl">
          <ac:chgData name="Sai Ram Penjarla" userId="6027b59d-6e14-4f7c-8ed4-9c2d6b31dd89" providerId="ADAL" clId="{5DAFE90A-2DE0-40E0-BFAA-E22DE361C9B3}" dt="2024-12-06T16:00:53.343" v="12" actId="165"/>
          <ac:grpSpMkLst>
            <pc:docMk/>
            <pc:sldMk cId="575943004" sldId="5334"/>
            <ac:grpSpMk id="113" creationId="{6B7D8068-21C8-D761-E19E-9C30AC4FEC44}"/>
          </ac:grpSpMkLst>
        </pc:grpChg>
        <pc:grpChg chg="del mod">
          <ac:chgData name="Sai Ram Penjarla" userId="6027b59d-6e14-4f7c-8ed4-9c2d6b31dd89" providerId="ADAL" clId="{5DAFE90A-2DE0-40E0-BFAA-E22DE361C9B3}" dt="2024-12-06T16:00:53.343" v="12" actId="165"/>
          <ac:grpSpMkLst>
            <pc:docMk/>
            <pc:sldMk cId="575943004" sldId="5334"/>
            <ac:grpSpMk id="145" creationId="{D2A31622-46ED-2AB8-BDC2-7A291EAE0161}"/>
          </ac:grpSpMkLst>
        </pc:grpChg>
        <pc:grpChg chg="del mod">
          <ac:chgData name="Sai Ram Penjarla" userId="6027b59d-6e14-4f7c-8ed4-9c2d6b31dd89" providerId="ADAL" clId="{5DAFE90A-2DE0-40E0-BFAA-E22DE361C9B3}" dt="2024-12-06T16:00:53.343" v="12" actId="165"/>
          <ac:grpSpMkLst>
            <pc:docMk/>
            <pc:sldMk cId="575943004" sldId="5334"/>
            <ac:grpSpMk id="147" creationId="{94FDBA3A-9B1C-A387-94AC-1226FC13D29A}"/>
          </ac:grpSpMkLst>
        </pc:grpChg>
        <pc:grpChg chg="del mod">
          <ac:chgData name="Sai Ram Penjarla" userId="6027b59d-6e14-4f7c-8ed4-9c2d6b31dd89" providerId="ADAL" clId="{5DAFE90A-2DE0-40E0-BFAA-E22DE361C9B3}" dt="2024-12-06T16:00:53.343" v="12" actId="165"/>
          <ac:grpSpMkLst>
            <pc:docMk/>
            <pc:sldMk cId="575943004" sldId="5334"/>
            <ac:grpSpMk id="148" creationId="{2ADB951B-EF57-EDB4-A42C-B8C27CF19142}"/>
          </ac:grpSpMkLst>
        </pc:grpChg>
      </pc:sldChg>
      <pc:sldChg chg="addSp delSp modSp del mod">
        <pc:chgData name="Sai Ram Penjarla" userId="6027b59d-6e14-4f7c-8ed4-9c2d6b31dd89" providerId="ADAL" clId="{5DAFE90A-2DE0-40E0-BFAA-E22DE361C9B3}" dt="2024-12-06T16:03:31.473" v="43" actId="47"/>
        <pc:sldMkLst>
          <pc:docMk/>
          <pc:sldMk cId="2404912196" sldId="5341"/>
        </pc:sldMkLst>
        <pc:spChg chg="mod">
          <ac:chgData name="Sai Ram Penjarla" userId="6027b59d-6e14-4f7c-8ed4-9c2d6b31dd89" providerId="ADAL" clId="{5DAFE90A-2DE0-40E0-BFAA-E22DE361C9B3}" dt="2024-12-06T15:59:09.446" v="0"/>
          <ac:spMkLst>
            <pc:docMk/>
            <pc:sldMk cId="2404912196" sldId="5341"/>
            <ac:spMk id="10" creationId="{18BBDE8A-5BF2-8035-1FF1-2ABD7D012299}"/>
          </ac:spMkLst>
        </pc:spChg>
        <pc:spChg chg="mod">
          <ac:chgData name="Sai Ram Penjarla" userId="6027b59d-6e14-4f7c-8ed4-9c2d6b31dd89" providerId="ADAL" clId="{5DAFE90A-2DE0-40E0-BFAA-E22DE361C9B3}" dt="2024-12-06T15:59:09.446" v="0"/>
          <ac:spMkLst>
            <pc:docMk/>
            <pc:sldMk cId="2404912196" sldId="5341"/>
            <ac:spMk id="76" creationId="{2B4349AE-989E-39BD-9281-A1BFDE89A1AC}"/>
          </ac:spMkLst>
        </pc:spChg>
        <pc:spChg chg="mod">
          <ac:chgData name="Sai Ram Penjarla" userId="6027b59d-6e14-4f7c-8ed4-9c2d6b31dd89" providerId="ADAL" clId="{5DAFE90A-2DE0-40E0-BFAA-E22DE361C9B3}" dt="2024-12-06T15:59:09.446" v="0"/>
          <ac:spMkLst>
            <pc:docMk/>
            <pc:sldMk cId="2404912196" sldId="5341"/>
            <ac:spMk id="77" creationId="{0E9205DC-6AB5-C18D-6EAB-5939B63AE9C2}"/>
          </ac:spMkLst>
        </pc:spChg>
        <pc:spChg chg="mod">
          <ac:chgData name="Sai Ram Penjarla" userId="6027b59d-6e14-4f7c-8ed4-9c2d6b31dd89" providerId="ADAL" clId="{5DAFE90A-2DE0-40E0-BFAA-E22DE361C9B3}" dt="2024-12-06T15:59:09.446" v="0"/>
          <ac:spMkLst>
            <pc:docMk/>
            <pc:sldMk cId="2404912196" sldId="5341"/>
            <ac:spMk id="78" creationId="{414F67F3-F876-9FF8-A096-CC06C8AC398E}"/>
          </ac:spMkLst>
        </pc:spChg>
        <pc:spChg chg="mod">
          <ac:chgData name="Sai Ram Penjarla" userId="6027b59d-6e14-4f7c-8ed4-9c2d6b31dd89" providerId="ADAL" clId="{5DAFE90A-2DE0-40E0-BFAA-E22DE361C9B3}" dt="2024-12-06T15:59:09.446" v="0"/>
          <ac:spMkLst>
            <pc:docMk/>
            <pc:sldMk cId="2404912196" sldId="5341"/>
            <ac:spMk id="96" creationId="{4043A5FD-2899-2C20-6C55-916EFFEDA940}"/>
          </ac:spMkLst>
        </pc:spChg>
        <pc:spChg chg="mod">
          <ac:chgData name="Sai Ram Penjarla" userId="6027b59d-6e14-4f7c-8ed4-9c2d6b31dd89" providerId="ADAL" clId="{5DAFE90A-2DE0-40E0-BFAA-E22DE361C9B3}" dt="2024-12-06T15:59:09.446" v="0"/>
          <ac:spMkLst>
            <pc:docMk/>
            <pc:sldMk cId="2404912196" sldId="5341"/>
            <ac:spMk id="97" creationId="{1109D211-D7A3-C6C0-E5A2-11A52CB88A32}"/>
          </ac:spMkLst>
        </pc:spChg>
        <pc:spChg chg="mod">
          <ac:chgData name="Sai Ram Penjarla" userId="6027b59d-6e14-4f7c-8ed4-9c2d6b31dd89" providerId="ADAL" clId="{5DAFE90A-2DE0-40E0-BFAA-E22DE361C9B3}" dt="2024-12-06T15:59:09.446" v="0"/>
          <ac:spMkLst>
            <pc:docMk/>
            <pc:sldMk cId="2404912196" sldId="5341"/>
            <ac:spMk id="98" creationId="{17A546BA-35A5-43C1-DA32-7FFC7C272776}"/>
          </ac:spMkLst>
        </pc:spChg>
        <pc:spChg chg="mod">
          <ac:chgData name="Sai Ram Penjarla" userId="6027b59d-6e14-4f7c-8ed4-9c2d6b31dd89" providerId="ADAL" clId="{5DAFE90A-2DE0-40E0-BFAA-E22DE361C9B3}" dt="2024-12-06T15:59:09.446" v="0"/>
          <ac:spMkLst>
            <pc:docMk/>
            <pc:sldMk cId="2404912196" sldId="5341"/>
            <ac:spMk id="99" creationId="{2A5CF624-9BF5-4BAB-BE78-D43F91381ADE}"/>
          </ac:spMkLst>
        </pc:spChg>
        <pc:spChg chg="mod">
          <ac:chgData name="Sai Ram Penjarla" userId="6027b59d-6e14-4f7c-8ed4-9c2d6b31dd89" providerId="ADAL" clId="{5DAFE90A-2DE0-40E0-BFAA-E22DE361C9B3}" dt="2024-12-06T15:59:09.446" v="0"/>
          <ac:spMkLst>
            <pc:docMk/>
            <pc:sldMk cId="2404912196" sldId="5341"/>
            <ac:spMk id="100" creationId="{8C75BA7D-165A-07B7-F997-C2432DA1EAE1}"/>
          </ac:spMkLst>
        </pc:spChg>
        <pc:spChg chg="mod">
          <ac:chgData name="Sai Ram Penjarla" userId="6027b59d-6e14-4f7c-8ed4-9c2d6b31dd89" providerId="ADAL" clId="{5DAFE90A-2DE0-40E0-BFAA-E22DE361C9B3}" dt="2024-12-06T15:59:09.446" v="0"/>
          <ac:spMkLst>
            <pc:docMk/>
            <pc:sldMk cId="2404912196" sldId="5341"/>
            <ac:spMk id="101" creationId="{B496B943-749F-074F-C968-F497116AFAEB}"/>
          </ac:spMkLst>
        </pc:spChg>
        <pc:spChg chg="mod">
          <ac:chgData name="Sai Ram Penjarla" userId="6027b59d-6e14-4f7c-8ed4-9c2d6b31dd89" providerId="ADAL" clId="{5DAFE90A-2DE0-40E0-BFAA-E22DE361C9B3}" dt="2024-12-06T15:59:09.446" v="0"/>
          <ac:spMkLst>
            <pc:docMk/>
            <pc:sldMk cId="2404912196" sldId="5341"/>
            <ac:spMk id="102" creationId="{AA638ADE-6F23-AC24-BBB2-89ED8F04D2E8}"/>
          </ac:spMkLst>
        </pc:spChg>
        <pc:spChg chg="mod">
          <ac:chgData name="Sai Ram Penjarla" userId="6027b59d-6e14-4f7c-8ed4-9c2d6b31dd89" providerId="ADAL" clId="{5DAFE90A-2DE0-40E0-BFAA-E22DE361C9B3}" dt="2024-12-06T15:59:09.446" v="0"/>
          <ac:spMkLst>
            <pc:docMk/>
            <pc:sldMk cId="2404912196" sldId="5341"/>
            <ac:spMk id="103" creationId="{B5590D86-6D3C-C549-2B14-10A1AE9515BF}"/>
          </ac:spMkLst>
        </pc:spChg>
        <pc:spChg chg="mod">
          <ac:chgData name="Sai Ram Penjarla" userId="6027b59d-6e14-4f7c-8ed4-9c2d6b31dd89" providerId="ADAL" clId="{5DAFE90A-2DE0-40E0-BFAA-E22DE361C9B3}" dt="2024-12-06T15:59:09.446" v="0"/>
          <ac:spMkLst>
            <pc:docMk/>
            <pc:sldMk cId="2404912196" sldId="5341"/>
            <ac:spMk id="104" creationId="{6FC12949-9A55-45A9-4160-ECC1116C5B17}"/>
          </ac:spMkLst>
        </pc:spChg>
        <pc:spChg chg="mod">
          <ac:chgData name="Sai Ram Penjarla" userId="6027b59d-6e14-4f7c-8ed4-9c2d6b31dd89" providerId="ADAL" clId="{5DAFE90A-2DE0-40E0-BFAA-E22DE361C9B3}" dt="2024-12-06T15:59:09.446" v="0"/>
          <ac:spMkLst>
            <pc:docMk/>
            <pc:sldMk cId="2404912196" sldId="5341"/>
            <ac:spMk id="105" creationId="{3DC85267-9299-55EC-74C3-0861D18F720A}"/>
          </ac:spMkLst>
        </pc:spChg>
        <pc:grpChg chg="add mod">
          <ac:chgData name="Sai Ram Penjarla" userId="6027b59d-6e14-4f7c-8ed4-9c2d6b31dd89" providerId="ADAL" clId="{5DAFE90A-2DE0-40E0-BFAA-E22DE361C9B3}" dt="2024-12-06T15:59:24.915" v="3" actId="1076"/>
          <ac:grpSpMkLst>
            <pc:docMk/>
            <pc:sldMk cId="2404912196" sldId="5341"/>
            <ac:grpSpMk id="9" creationId="{D834F42D-6B5E-C90D-4684-C1B861F0E418}"/>
          </ac:grpSpMkLst>
        </pc:grpChg>
        <pc:grpChg chg="del">
          <ac:chgData name="Sai Ram Penjarla" userId="6027b59d-6e14-4f7c-8ed4-9c2d6b31dd89" providerId="ADAL" clId="{5DAFE90A-2DE0-40E0-BFAA-E22DE361C9B3}" dt="2024-12-06T15:59:12.867" v="2" actId="478"/>
          <ac:grpSpMkLst>
            <pc:docMk/>
            <pc:sldMk cId="2404912196" sldId="5341"/>
            <ac:grpSpMk id="75" creationId="{0810ABEF-2BDD-F5FB-8D1F-9A79FD35A988}"/>
          </ac:grpSpMkLst>
        </pc:grpChg>
      </pc:sldChg>
    </pc:docChg>
  </pc:docChgLst>
  <pc:docChgLst>
    <pc:chgData name="Sai Ram Penjarla" userId="6027b59d-6e14-4f7c-8ed4-9c2d6b31dd89" providerId="ADAL" clId="{C1E74DEC-41FC-4726-B715-3A1A92E8F955}"/>
    <pc:docChg chg="custSel modSld">
      <pc:chgData name="Sai Ram Penjarla" userId="6027b59d-6e14-4f7c-8ed4-9c2d6b31dd89" providerId="ADAL" clId="{C1E74DEC-41FC-4726-B715-3A1A92E8F955}" dt="2024-12-06T15:54:51.419" v="15" actId="164"/>
      <pc:docMkLst>
        <pc:docMk/>
      </pc:docMkLst>
      <pc:sldChg chg="addSp delSp modSp mod">
        <pc:chgData name="Sai Ram Penjarla" userId="6027b59d-6e14-4f7c-8ed4-9c2d6b31dd89" providerId="ADAL" clId="{C1E74DEC-41FC-4726-B715-3A1A92E8F955}" dt="2024-12-06T15:54:51.419" v="15" actId="164"/>
        <pc:sldMkLst>
          <pc:docMk/>
          <pc:sldMk cId="2404912196" sldId="5341"/>
        </pc:sldMkLst>
        <pc:spChg chg="mod">
          <ac:chgData name="Sai Ram Penjarla" userId="6027b59d-6e14-4f7c-8ed4-9c2d6b31dd89" providerId="ADAL" clId="{C1E74DEC-41FC-4726-B715-3A1A92E8F955}" dt="2024-12-06T15:03:57.622" v="6" actId="962"/>
          <ac:spMkLst>
            <pc:docMk/>
            <pc:sldMk cId="2404912196" sldId="5341"/>
            <ac:spMk id="4" creationId="{7430E17E-5CDD-2235-9E55-13A203346858}"/>
          </ac:spMkLst>
        </pc:spChg>
        <pc:spChg chg="mod">
          <ac:chgData name="Sai Ram Penjarla" userId="6027b59d-6e14-4f7c-8ed4-9c2d6b31dd89" providerId="ADAL" clId="{C1E74DEC-41FC-4726-B715-3A1A92E8F955}" dt="2024-12-06T15:03:31.767" v="3" actId="962"/>
          <ac:spMkLst>
            <pc:docMk/>
            <pc:sldMk cId="2404912196" sldId="5341"/>
            <ac:spMk id="5" creationId="{41053BD4-C9CE-9450-1AF5-6D20B6B403DA}"/>
          </ac:spMkLst>
        </pc:spChg>
        <pc:spChg chg="mod">
          <ac:chgData name="Sai Ram Penjarla" userId="6027b59d-6e14-4f7c-8ed4-9c2d6b31dd89" providerId="ADAL" clId="{C1E74DEC-41FC-4726-B715-3A1A92E8F955}" dt="2024-12-06T15:04:37.822" v="8" actId="962"/>
          <ac:spMkLst>
            <pc:docMk/>
            <pc:sldMk cId="2404912196" sldId="5341"/>
            <ac:spMk id="6" creationId="{F5C8E841-3E50-C734-B2FC-63270CB2D3FE}"/>
          </ac:spMkLst>
        </pc:spChg>
        <pc:spChg chg="mod">
          <ac:chgData name="Sai Ram Penjarla" userId="6027b59d-6e14-4f7c-8ed4-9c2d6b31dd89" providerId="ADAL" clId="{C1E74DEC-41FC-4726-B715-3A1A92E8F955}" dt="2024-12-06T15:05:09.176" v="11" actId="962"/>
          <ac:spMkLst>
            <pc:docMk/>
            <pc:sldMk cId="2404912196" sldId="5341"/>
            <ac:spMk id="7" creationId="{0ADE0A56-E8F6-A03C-C731-A08FF687086B}"/>
          </ac:spMkLst>
        </pc:spChg>
        <pc:spChg chg="del mod topLvl">
          <ac:chgData name="Sai Ram Penjarla" userId="6027b59d-6e14-4f7c-8ed4-9c2d6b31dd89" providerId="ADAL" clId="{C1E74DEC-41FC-4726-B715-3A1A92E8F955}" dt="2024-12-06T15:54:48.862" v="14" actId="478"/>
          <ac:spMkLst>
            <pc:docMk/>
            <pc:sldMk cId="2404912196" sldId="5341"/>
            <ac:spMk id="10" creationId="{CC82B8F6-5D64-B259-1459-C1461C4BE992}"/>
          </ac:spMkLst>
        </pc:spChg>
        <pc:spChg chg="mod topLvl">
          <ac:chgData name="Sai Ram Penjarla" userId="6027b59d-6e14-4f7c-8ed4-9c2d6b31dd89" providerId="ADAL" clId="{C1E74DEC-41FC-4726-B715-3A1A92E8F955}" dt="2024-12-06T15:54:51.419" v="15" actId="164"/>
          <ac:spMkLst>
            <pc:docMk/>
            <pc:sldMk cId="2404912196" sldId="5341"/>
            <ac:spMk id="11" creationId="{4196F714-EC30-6C38-6688-EA837793AF47}"/>
          </ac:spMkLst>
        </pc:spChg>
        <pc:spChg chg="mod topLvl">
          <ac:chgData name="Sai Ram Penjarla" userId="6027b59d-6e14-4f7c-8ed4-9c2d6b31dd89" providerId="ADAL" clId="{C1E74DEC-41FC-4726-B715-3A1A92E8F955}" dt="2024-12-06T15:54:51.419" v="15" actId="164"/>
          <ac:spMkLst>
            <pc:docMk/>
            <pc:sldMk cId="2404912196" sldId="5341"/>
            <ac:spMk id="12" creationId="{9E851073-C354-59C2-AB55-AA2C46619461}"/>
          </ac:spMkLst>
        </pc:spChg>
        <pc:spChg chg="mod topLvl">
          <ac:chgData name="Sai Ram Penjarla" userId="6027b59d-6e14-4f7c-8ed4-9c2d6b31dd89" providerId="ADAL" clId="{C1E74DEC-41FC-4726-B715-3A1A92E8F955}" dt="2024-12-06T15:54:51.419" v="15" actId="164"/>
          <ac:spMkLst>
            <pc:docMk/>
            <pc:sldMk cId="2404912196" sldId="5341"/>
            <ac:spMk id="13" creationId="{D0A810BD-09A1-9412-6C7E-EF2332B566B9}"/>
          </ac:spMkLst>
        </pc:spChg>
        <pc:spChg chg="mod topLvl">
          <ac:chgData name="Sai Ram Penjarla" userId="6027b59d-6e14-4f7c-8ed4-9c2d6b31dd89" providerId="ADAL" clId="{C1E74DEC-41FC-4726-B715-3A1A92E8F955}" dt="2024-12-06T15:54:51.419" v="15" actId="164"/>
          <ac:spMkLst>
            <pc:docMk/>
            <pc:sldMk cId="2404912196" sldId="5341"/>
            <ac:spMk id="14" creationId="{C3D5A122-92D8-DF26-7340-07F6A2B8348F}"/>
          </ac:spMkLst>
        </pc:spChg>
        <pc:spChg chg="mod topLvl">
          <ac:chgData name="Sai Ram Penjarla" userId="6027b59d-6e14-4f7c-8ed4-9c2d6b31dd89" providerId="ADAL" clId="{C1E74DEC-41FC-4726-B715-3A1A92E8F955}" dt="2024-12-06T15:54:51.419" v="15" actId="164"/>
          <ac:spMkLst>
            <pc:docMk/>
            <pc:sldMk cId="2404912196" sldId="5341"/>
            <ac:spMk id="15" creationId="{AF4BF2EC-92EA-210B-2556-244696AEC9A5}"/>
          </ac:spMkLst>
        </pc:spChg>
        <pc:spChg chg="mod topLvl">
          <ac:chgData name="Sai Ram Penjarla" userId="6027b59d-6e14-4f7c-8ed4-9c2d6b31dd89" providerId="ADAL" clId="{C1E74DEC-41FC-4726-B715-3A1A92E8F955}" dt="2024-12-06T15:54:51.419" v="15" actId="164"/>
          <ac:spMkLst>
            <pc:docMk/>
            <pc:sldMk cId="2404912196" sldId="5341"/>
            <ac:spMk id="16" creationId="{E5DC0879-6A48-B241-240D-CD1CFFA900BB}"/>
          </ac:spMkLst>
        </pc:spChg>
        <pc:spChg chg="mod topLvl">
          <ac:chgData name="Sai Ram Penjarla" userId="6027b59d-6e14-4f7c-8ed4-9c2d6b31dd89" providerId="ADAL" clId="{C1E74DEC-41FC-4726-B715-3A1A92E8F955}" dt="2024-12-06T15:54:51.419" v="15" actId="164"/>
          <ac:spMkLst>
            <pc:docMk/>
            <pc:sldMk cId="2404912196" sldId="5341"/>
            <ac:spMk id="17" creationId="{13A8F1A1-E7A8-C32D-5AED-342DFCA50861}"/>
          </ac:spMkLst>
        </pc:spChg>
        <pc:spChg chg="mod topLvl">
          <ac:chgData name="Sai Ram Penjarla" userId="6027b59d-6e14-4f7c-8ed4-9c2d6b31dd89" providerId="ADAL" clId="{C1E74DEC-41FC-4726-B715-3A1A92E8F955}" dt="2024-12-06T15:54:51.419" v="15" actId="164"/>
          <ac:spMkLst>
            <pc:docMk/>
            <pc:sldMk cId="2404912196" sldId="5341"/>
            <ac:spMk id="18" creationId="{6126B458-56CE-8E32-E13A-CED5817C579B}"/>
          </ac:spMkLst>
        </pc:spChg>
        <pc:spChg chg="mod topLvl">
          <ac:chgData name="Sai Ram Penjarla" userId="6027b59d-6e14-4f7c-8ed4-9c2d6b31dd89" providerId="ADAL" clId="{C1E74DEC-41FC-4726-B715-3A1A92E8F955}" dt="2024-12-06T15:54:51.419" v="15" actId="164"/>
          <ac:spMkLst>
            <pc:docMk/>
            <pc:sldMk cId="2404912196" sldId="5341"/>
            <ac:spMk id="19" creationId="{5AE203A1-C3D6-35CE-A8ED-0F109B68D8E6}"/>
          </ac:spMkLst>
        </pc:spChg>
        <pc:spChg chg="mod topLvl">
          <ac:chgData name="Sai Ram Penjarla" userId="6027b59d-6e14-4f7c-8ed4-9c2d6b31dd89" providerId="ADAL" clId="{C1E74DEC-41FC-4726-B715-3A1A92E8F955}" dt="2024-12-06T15:54:51.419" v="15" actId="164"/>
          <ac:spMkLst>
            <pc:docMk/>
            <pc:sldMk cId="2404912196" sldId="5341"/>
            <ac:spMk id="20" creationId="{6DD90728-60FC-77F8-8077-CF440DA036DC}"/>
          </ac:spMkLst>
        </pc:spChg>
        <pc:spChg chg="mod topLvl">
          <ac:chgData name="Sai Ram Penjarla" userId="6027b59d-6e14-4f7c-8ed4-9c2d6b31dd89" providerId="ADAL" clId="{C1E74DEC-41FC-4726-B715-3A1A92E8F955}" dt="2024-12-06T15:54:51.419" v="15" actId="164"/>
          <ac:spMkLst>
            <pc:docMk/>
            <pc:sldMk cId="2404912196" sldId="5341"/>
            <ac:spMk id="21" creationId="{AEF4FE12-B32D-821E-C21D-BA2E87B5A063}"/>
          </ac:spMkLst>
        </pc:spChg>
        <pc:spChg chg="mod">
          <ac:chgData name="Sai Ram Penjarla" userId="6027b59d-6e14-4f7c-8ed4-9c2d6b31dd89" providerId="ADAL" clId="{C1E74DEC-41FC-4726-B715-3A1A92E8F955}" dt="2024-12-06T15:03:06.160" v="2" actId="962"/>
          <ac:spMkLst>
            <pc:docMk/>
            <pc:sldMk cId="2404912196" sldId="5341"/>
            <ac:spMk id="22" creationId="{4E228810-1C57-8AA5-7BA2-CC3227BDD51A}"/>
          </ac:spMkLst>
        </pc:spChg>
        <pc:spChg chg="mod">
          <ac:chgData name="Sai Ram Penjarla" userId="6027b59d-6e14-4f7c-8ed4-9c2d6b31dd89" providerId="ADAL" clId="{C1E74DEC-41FC-4726-B715-3A1A92E8F955}" dt="2024-12-06T15:02:49.319" v="0" actId="962"/>
          <ac:spMkLst>
            <pc:docMk/>
            <pc:sldMk cId="2404912196" sldId="5341"/>
            <ac:spMk id="23" creationId="{45911A03-2442-E488-E188-9E0A9D685B23}"/>
          </ac:spMkLst>
        </pc:spChg>
        <pc:spChg chg="mod topLvl">
          <ac:chgData name="Sai Ram Penjarla" userId="6027b59d-6e14-4f7c-8ed4-9c2d6b31dd89" providerId="ADAL" clId="{C1E74DEC-41FC-4726-B715-3A1A92E8F955}" dt="2024-12-06T15:54:51.419" v="15" actId="164"/>
          <ac:spMkLst>
            <pc:docMk/>
            <pc:sldMk cId="2404912196" sldId="5341"/>
            <ac:spMk id="24" creationId="{90FCF441-6D09-0970-A4FF-AAD45D20EA3D}"/>
          </ac:spMkLst>
        </pc:spChg>
        <pc:spChg chg="mod topLvl">
          <ac:chgData name="Sai Ram Penjarla" userId="6027b59d-6e14-4f7c-8ed4-9c2d6b31dd89" providerId="ADAL" clId="{C1E74DEC-41FC-4726-B715-3A1A92E8F955}" dt="2024-12-06T15:54:51.419" v="15" actId="164"/>
          <ac:spMkLst>
            <pc:docMk/>
            <pc:sldMk cId="2404912196" sldId="5341"/>
            <ac:spMk id="25" creationId="{063E6B47-4F43-2213-08C9-646E5D2F34AB}"/>
          </ac:spMkLst>
        </pc:spChg>
        <pc:spChg chg="mod">
          <ac:chgData name="Sai Ram Penjarla" userId="6027b59d-6e14-4f7c-8ed4-9c2d6b31dd89" providerId="ADAL" clId="{C1E74DEC-41FC-4726-B715-3A1A92E8F955}" dt="2024-12-06T15:02:56.034" v="1" actId="962"/>
          <ac:spMkLst>
            <pc:docMk/>
            <pc:sldMk cId="2404912196" sldId="5341"/>
            <ac:spMk id="26" creationId="{22BA9DB3-86B4-EFD3-D12D-871A0FA3DF68}"/>
          </ac:spMkLst>
        </pc:spChg>
        <pc:spChg chg="mod">
          <ac:chgData name="Sai Ram Penjarla" userId="6027b59d-6e14-4f7c-8ed4-9c2d6b31dd89" providerId="ADAL" clId="{C1E74DEC-41FC-4726-B715-3A1A92E8F955}" dt="2024-12-06T15:04:21.791" v="7" actId="962"/>
          <ac:spMkLst>
            <pc:docMk/>
            <pc:sldMk cId="2404912196" sldId="5341"/>
            <ac:spMk id="41" creationId="{4D3BF150-C58E-77BA-6B3B-3C642E80B999}"/>
          </ac:spMkLst>
        </pc:spChg>
        <pc:spChg chg="mod">
          <ac:chgData name="Sai Ram Penjarla" userId="6027b59d-6e14-4f7c-8ed4-9c2d6b31dd89" providerId="ADAL" clId="{C1E74DEC-41FC-4726-B715-3A1A92E8F955}" dt="2024-12-06T15:05:14.660" v="12" actId="962"/>
          <ac:spMkLst>
            <pc:docMk/>
            <pc:sldMk cId="2404912196" sldId="5341"/>
            <ac:spMk id="42" creationId="{2A4880B7-26EE-7038-C90E-579F2558387F}"/>
          </ac:spMkLst>
        </pc:spChg>
        <pc:spChg chg="mod">
          <ac:chgData name="Sai Ram Penjarla" userId="6027b59d-6e14-4f7c-8ed4-9c2d6b31dd89" providerId="ADAL" clId="{C1E74DEC-41FC-4726-B715-3A1A92E8F955}" dt="2024-12-06T15:03:38.604" v="4" actId="962"/>
          <ac:spMkLst>
            <pc:docMk/>
            <pc:sldMk cId="2404912196" sldId="5341"/>
            <ac:spMk id="55" creationId="{45B636EC-A7A1-F114-AEE4-73DBBD40CF5A}"/>
          </ac:spMkLst>
        </pc:spChg>
        <pc:spChg chg="mod">
          <ac:chgData name="Sai Ram Penjarla" userId="6027b59d-6e14-4f7c-8ed4-9c2d6b31dd89" providerId="ADAL" clId="{C1E74DEC-41FC-4726-B715-3A1A92E8F955}" dt="2024-12-06T15:04:46.473" v="9" actId="962"/>
          <ac:spMkLst>
            <pc:docMk/>
            <pc:sldMk cId="2404912196" sldId="5341"/>
            <ac:spMk id="56" creationId="{9C803A7D-2D45-01A6-BD41-40F58991F264}"/>
          </ac:spMkLst>
        </pc:spChg>
        <pc:spChg chg="mod">
          <ac:chgData name="Sai Ram Penjarla" userId="6027b59d-6e14-4f7c-8ed4-9c2d6b31dd89" providerId="ADAL" clId="{C1E74DEC-41FC-4726-B715-3A1A92E8F955}" dt="2024-12-06T15:03:49.375" v="5" actId="962"/>
          <ac:spMkLst>
            <pc:docMk/>
            <pc:sldMk cId="2404912196" sldId="5341"/>
            <ac:spMk id="79" creationId="{3DE1C7FA-B9AE-58A3-3CF3-39572265A30F}"/>
          </ac:spMkLst>
        </pc:spChg>
        <pc:spChg chg="mod">
          <ac:chgData name="Sai Ram Penjarla" userId="6027b59d-6e14-4f7c-8ed4-9c2d6b31dd89" providerId="ADAL" clId="{C1E74DEC-41FC-4726-B715-3A1A92E8F955}" dt="2024-12-06T15:04:58.640" v="10" actId="962"/>
          <ac:spMkLst>
            <pc:docMk/>
            <pc:sldMk cId="2404912196" sldId="5341"/>
            <ac:spMk id="80" creationId="{F207B359-81AB-EDA1-7592-2CB219414FC0}"/>
          </ac:spMkLst>
        </pc:spChg>
        <pc:grpChg chg="del">
          <ac:chgData name="Sai Ram Penjarla" userId="6027b59d-6e14-4f7c-8ed4-9c2d6b31dd89" providerId="ADAL" clId="{C1E74DEC-41FC-4726-B715-3A1A92E8F955}" dt="2024-12-06T15:54:47.283" v="13" actId="165"/>
          <ac:grpSpMkLst>
            <pc:docMk/>
            <pc:sldMk cId="2404912196" sldId="5341"/>
            <ac:grpSpMk id="9" creationId="{E0465DD1-17AA-B2D9-8C9D-63CC181D7BDC}"/>
          </ac:grpSpMkLst>
        </pc:grpChg>
        <pc:grpChg chg="add mod">
          <ac:chgData name="Sai Ram Penjarla" userId="6027b59d-6e14-4f7c-8ed4-9c2d6b31dd89" providerId="ADAL" clId="{C1E74DEC-41FC-4726-B715-3A1A92E8F955}" dt="2024-12-06T15:54:51.419" v="15" actId="164"/>
          <ac:grpSpMkLst>
            <pc:docMk/>
            <pc:sldMk cId="2404912196" sldId="5341"/>
            <ac:grpSpMk id="75" creationId="{0810ABEF-2BDD-F5FB-8D1F-9A79FD35A988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5F04-3526-1756-A91F-27B12CC7A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B9D96-9621-60BD-ED86-3A6917197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E65CA-3321-446C-CE1A-E60B2FD6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89094-5279-4414-402B-C50A4E0C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87DDC-4140-266A-C3CC-BB062B181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71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CFBA-5C3C-5EB1-10C5-0FB4B300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70EA4-2325-03D5-EF2B-EA4D4FA77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1540A-F804-5777-D63F-97F9253F7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4CEA4-4C70-96F9-C6F3-A753551B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FC9F4-2E74-7046-C11C-FBC55413C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68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1EA40-6A7F-CF72-82B4-B426AAE64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C5498-A390-CAF9-FD0C-2DAC8E80A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F682D-892D-A4F1-94F6-19A56668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BFBDD-88D6-1337-0253-7F83BD10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3FE84-29CA-E710-1B66-F1614DAD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34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E6D15-4A61-D0AC-F3B9-52B38C4C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5E28D-E5FD-EA41-73E1-75560D904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87CBE-B370-8573-2A65-E1822AB5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4D237-F755-5766-71AD-6A591193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4086B-DCD5-494D-A09D-DC760089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160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EEDC-342B-7613-0DC7-0D1D8E060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BE47E-D395-9731-C68E-0E3AEE1E2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80173-F777-0222-A198-0C2889AA4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86DF7-5EE5-8C2D-BD5E-A1FE958B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D7646-D572-2C28-8707-7D6C98BD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91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1E33-2DEA-1A31-AB60-F0E66938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FBBCD-2945-2926-71B5-6C5F38009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A3DAA-5447-56D9-81AD-1C32632E9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010DF-2C80-E5EF-A723-F18D2787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12BF2-92CD-28F6-2F15-FB9E563A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F687F-D307-CB91-CD6C-F317DD5E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52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8F7E8-C03A-842B-6C5B-FBB4CCB4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40E39-95F9-FD0A-57F7-889321B0E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A8AF-44ED-B858-3F23-F8D5970F9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473E2-0DF3-AAC0-C9A3-D77659C54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3A95C-DBC7-F247-FE28-A1E25AF42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BB1D9E-AAD7-CE46-D638-EC2F284C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2FBE8-8015-A8EF-ABF1-83399EEF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D07297-C6F2-39CF-E8A5-77B0560D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24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9B31-E292-9368-1948-0201DE03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A9CBC8-1DBC-A339-211D-B42AE4BC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DFCFF-15BE-1FF4-2131-80B25B23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4984F-B846-4CE0-A8B5-A1859583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991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5B0E9-4E90-2245-5B22-1CA477F26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3AD1EE-34CC-AD34-E2B7-89DB3DE7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CCC3E-ADFF-227B-71F0-ADD374C5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24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0B46-8E1F-F7E4-C9A9-8E0D6CBD7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1480-F533-BF46-5921-A2E63ECFF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5267E-EF46-A90F-DDAA-E15F516CE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BEAB1-518F-4560-AF32-3889DAB22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91BA4-9714-2D28-C608-5A6A75FF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8C848-7F66-2AD1-8D72-9854F4C9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03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4B79-335A-51ED-4BFA-28FD1F7D1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26E51-6F11-08F2-948C-2BDE44AFE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3B36B-627F-3A25-8870-BF3CD08F0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1A678-5CBC-220F-72A1-7ED75E2E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D3115-8B3C-6CAE-BA36-DE874545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8154E-4EB8-4B1F-16BA-DBE6E500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4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67507-770E-E26F-0738-F9D0F8584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071A9-9FF6-3D6A-187A-CE4D10DCF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CD8A1-1546-18BC-265D-4A81BA3AC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3D372-72F5-66FD-F9E6-8529F5431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591F4-280A-F3E9-5D9F-BBF3B25B9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56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D0B27E8-3493-A86D-FC26-C6549C0E2A48}"/>
              </a:ext>
            </a:extLst>
          </p:cNvPr>
          <p:cNvSpPr/>
          <p:nvPr/>
        </p:nvSpPr>
        <p:spPr>
          <a:xfrm>
            <a:off x="7559334" y="2670542"/>
            <a:ext cx="3149297" cy="17128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455B663-3094-FC7C-9C9E-DC82BEC7B16B}"/>
              </a:ext>
            </a:extLst>
          </p:cNvPr>
          <p:cNvSpPr>
            <a:spLocks/>
          </p:cNvSpPr>
          <p:nvPr/>
        </p:nvSpPr>
        <p:spPr>
          <a:xfrm>
            <a:off x="9703872" y="2670542"/>
            <a:ext cx="1017299" cy="171285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FDF7E54-9F86-3449-35F3-296CBCB3AC9A}"/>
              </a:ext>
            </a:extLst>
          </p:cNvPr>
          <p:cNvGrpSpPr/>
          <p:nvPr/>
        </p:nvGrpSpPr>
        <p:grpSpPr>
          <a:xfrm>
            <a:off x="9959120" y="3263968"/>
            <a:ext cx="545829" cy="526005"/>
            <a:chOff x="946000" y="3340008"/>
            <a:chExt cx="279451" cy="269302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8B6E0E6-5C7B-EDE9-F5BC-E4FAEDC0075D}"/>
                </a:ext>
              </a:extLst>
            </p:cNvPr>
            <p:cNvSpPr/>
            <p:nvPr/>
          </p:nvSpPr>
          <p:spPr>
            <a:xfrm>
              <a:off x="1109709" y="3368528"/>
              <a:ext cx="49738" cy="49570"/>
            </a:xfrm>
            <a:custGeom>
              <a:avLst/>
              <a:gdLst>
                <a:gd name="connsiteX0" fmla="*/ 896618 w 976385"/>
                <a:gd name="connsiteY0" fmla="*/ 973076 h 973076"/>
                <a:gd name="connsiteX1" fmla="*/ 80342 w 976385"/>
                <a:gd name="connsiteY1" fmla="*/ 973076 h 973076"/>
                <a:gd name="connsiteX2" fmla="*/ 0 w 976385"/>
                <a:gd name="connsiteY2" fmla="*/ 892734 h 973076"/>
                <a:gd name="connsiteX3" fmla="*/ 0 w 976385"/>
                <a:gd name="connsiteY3" fmla="*/ 76459 h 973076"/>
                <a:gd name="connsiteX4" fmla="*/ 48205 w 976385"/>
                <a:gd name="connsiteY4" fmla="*/ 5758 h 973076"/>
                <a:gd name="connsiteX5" fmla="*/ 131761 w 976385"/>
                <a:gd name="connsiteY5" fmla="*/ 25040 h 973076"/>
                <a:gd name="connsiteX6" fmla="*/ 954464 w 976385"/>
                <a:gd name="connsiteY6" fmla="*/ 844529 h 973076"/>
                <a:gd name="connsiteX7" fmla="*/ 970532 w 976385"/>
                <a:gd name="connsiteY7" fmla="*/ 928085 h 973076"/>
                <a:gd name="connsiteX8" fmla="*/ 896618 w 976385"/>
                <a:gd name="connsiteY8" fmla="*/ 973076 h 973076"/>
                <a:gd name="connsiteX9" fmla="*/ 154257 w 976385"/>
                <a:gd name="connsiteY9" fmla="*/ 818820 h 973076"/>
                <a:gd name="connsiteX10" fmla="*/ 707010 w 976385"/>
                <a:gd name="connsiteY10" fmla="*/ 818820 h 973076"/>
                <a:gd name="connsiteX11" fmla="*/ 154257 w 976385"/>
                <a:gd name="connsiteY11" fmla="*/ 266066 h 973076"/>
                <a:gd name="connsiteX12" fmla="*/ 154257 w 976385"/>
                <a:gd name="connsiteY12" fmla="*/ 818820 h 97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5" h="973076">
                  <a:moveTo>
                    <a:pt x="896618" y="973076"/>
                  </a:moveTo>
                  <a:lnTo>
                    <a:pt x="80342" y="973076"/>
                  </a:lnTo>
                  <a:cubicBezTo>
                    <a:pt x="35351" y="973076"/>
                    <a:pt x="0" y="937726"/>
                    <a:pt x="0" y="892734"/>
                  </a:cubicBezTo>
                  <a:lnTo>
                    <a:pt x="0" y="76459"/>
                  </a:lnTo>
                  <a:cubicBezTo>
                    <a:pt x="0" y="47536"/>
                    <a:pt x="16068" y="18612"/>
                    <a:pt x="48205" y="5758"/>
                  </a:cubicBezTo>
                  <a:cubicBezTo>
                    <a:pt x="80342" y="-7097"/>
                    <a:pt x="109265" y="2544"/>
                    <a:pt x="131761" y="25040"/>
                  </a:cubicBezTo>
                  <a:lnTo>
                    <a:pt x="954464" y="844529"/>
                  </a:lnTo>
                  <a:cubicBezTo>
                    <a:pt x="973746" y="867025"/>
                    <a:pt x="983387" y="902375"/>
                    <a:pt x="970532" y="928085"/>
                  </a:cubicBezTo>
                  <a:cubicBezTo>
                    <a:pt x="957678" y="957008"/>
                    <a:pt x="931968" y="973076"/>
                    <a:pt x="896618" y="973076"/>
                  </a:cubicBezTo>
                  <a:close/>
                  <a:moveTo>
                    <a:pt x="154257" y="818820"/>
                  </a:moveTo>
                  <a:lnTo>
                    <a:pt x="707010" y="818820"/>
                  </a:lnTo>
                  <a:lnTo>
                    <a:pt x="154257" y="266066"/>
                  </a:lnTo>
                  <a:lnTo>
                    <a:pt x="154257" y="818820"/>
                  </a:ln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F3C4AC3-FB99-5F25-B695-658EE5D310F0}"/>
                </a:ext>
              </a:extLst>
            </p:cNvPr>
            <p:cNvSpPr/>
            <p:nvPr/>
          </p:nvSpPr>
          <p:spPr>
            <a:xfrm>
              <a:off x="946000" y="3340008"/>
              <a:ext cx="157324" cy="218388"/>
            </a:xfrm>
            <a:custGeom>
              <a:avLst/>
              <a:gdLst>
                <a:gd name="connsiteX0" fmla="*/ 642737 w 3088349"/>
                <a:gd name="connsiteY0" fmla="*/ 4287054 h 4287053"/>
                <a:gd name="connsiteX1" fmla="*/ 80342 w 3088349"/>
                <a:gd name="connsiteY1" fmla="*/ 4287054 h 4287053"/>
                <a:gd name="connsiteX2" fmla="*/ 0 w 3088349"/>
                <a:gd name="connsiteY2" fmla="*/ 4206712 h 4287053"/>
                <a:gd name="connsiteX3" fmla="*/ 0 w 3088349"/>
                <a:gd name="connsiteY3" fmla="*/ 80342 h 4287053"/>
                <a:gd name="connsiteX4" fmla="*/ 80342 w 3088349"/>
                <a:gd name="connsiteY4" fmla="*/ 0 h 4287053"/>
                <a:gd name="connsiteX5" fmla="*/ 3008007 w 3088349"/>
                <a:gd name="connsiteY5" fmla="*/ 0 h 4287053"/>
                <a:gd name="connsiteX6" fmla="*/ 3088350 w 3088349"/>
                <a:gd name="connsiteY6" fmla="*/ 80342 h 4287053"/>
                <a:gd name="connsiteX7" fmla="*/ 3088350 w 3088349"/>
                <a:gd name="connsiteY7" fmla="*/ 636309 h 4287053"/>
                <a:gd name="connsiteX8" fmla="*/ 3008007 w 3088349"/>
                <a:gd name="connsiteY8" fmla="*/ 716651 h 4287053"/>
                <a:gd name="connsiteX9" fmla="*/ 2927665 w 3088349"/>
                <a:gd name="connsiteY9" fmla="*/ 636309 h 4287053"/>
                <a:gd name="connsiteX10" fmla="*/ 2927665 w 3088349"/>
                <a:gd name="connsiteY10" fmla="*/ 157470 h 4287053"/>
                <a:gd name="connsiteX11" fmla="*/ 160684 w 3088349"/>
                <a:gd name="connsiteY11" fmla="*/ 157470 h 4287053"/>
                <a:gd name="connsiteX12" fmla="*/ 160684 w 3088349"/>
                <a:gd name="connsiteY12" fmla="*/ 4126369 h 4287053"/>
                <a:gd name="connsiteX13" fmla="*/ 642737 w 3088349"/>
                <a:gd name="connsiteY13" fmla="*/ 4126369 h 4287053"/>
                <a:gd name="connsiteX14" fmla="*/ 723079 w 3088349"/>
                <a:gd name="connsiteY14" fmla="*/ 4206712 h 4287053"/>
                <a:gd name="connsiteX15" fmla="*/ 642737 w 3088349"/>
                <a:gd name="connsiteY15" fmla="*/ 4287054 h 428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88349" h="4287053">
                  <a:moveTo>
                    <a:pt x="642737" y="4287054"/>
                  </a:moveTo>
                  <a:lnTo>
                    <a:pt x="80342" y="4287054"/>
                  </a:lnTo>
                  <a:cubicBezTo>
                    <a:pt x="35351" y="4287054"/>
                    <a:pt x="0" y="4251703"/>
                    <a:pt x="0" y="4206712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3008007" y="0"/>
                  </a:lnTo>
                  <a:cubicBezTo>
                    <a:pt x="3052999" y="0"/>
                    <a:pt x="3088350" y="35351"/>
                    <a:pt x="3088350" y="80342"/>
                  </a:cubicBezTo>
                  <a:lnTo>
                    <a:pt x="3088350" y="636309"/>
                  </a:lnTo>
                  <a:cubicBezTo>
                    <a:pt x="3088350" y="681301"/>
                    <a:pt x="3052999" y="716651"/>
                    <a:pt x="3008007" y="716651"/>
                  </a:cubicBezTo>
                  <a:cubicBezTo>
                    <a:pt x="2963016" y="716651"/>
                    <a:pt x="2927665" y="681301"/>
                    <a:pt x="2927665" y="636309"/>
                  </a:cubicBezTo>
                  <a:lnTo>
                    <a:pt x="2927665" y="157470"/>
                  </a:lnTo>
                  <a:lnTo>
                    <a:pt x="160684" y="157470"/>
                  </a:lnTo>
                  <a:lnTo>
                    <a:pt x="160684" y="4126369"/>
                  </a:lnTo>
                  <a:lnTo>
                    <a:pt x="642737" y="4126369"/>
                  </a:lnTo>
                  <a:cubicBezTo>
                    <a:pt x="687728" y="4126369"/>
                    <a:pt x="723079" y="4161720"/>
                    <a:pt x="723079" y="4206712"/>
                  </a:cubicBezTo>
                  <a:cubicBezTo>
                    <a:pt x="723079" y="4251703"/>
                    <a:pt x="681301" y="4287054"/>
                    <a:pt x="642737" y="428705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5260FFB-A5B8-1E62-4285-4CE31B4688DE}"/>
                </a:ext>
              </a:extLst>
            </p:cNvPr>
            <p:cNvSpPr/>
            <p:nvPr/>
          </p:nvSpPr>
          <p:spPr>
            <a:xfrm>
              <a:off x="1048645" y="3432258"/>
              <a:ext cx="119221" cy="119262"/>
            </a:xfrm>
            <a:custGeom>
              <a:avLst/>
              <a:gdLst>
                <a:gd name="connsiteX0" fmla="*/ 1169781 w 2340364"/>
                <a:gd name="connsiteY0" fmla="*/ 2341168 h 2341168"/>
                <a:gd name="connsiteX1" fmla="*/ 343864 w 2340364"/>
                <a:gd name="connsiteY1" fmla="*/ 2000518 h 2341168"/>
                <a:gd name="connsiteX2" fmla="*/ 0 w 2340364"/>
                <a:gd name="connsiteY2" fmla="*/ 1171388 h 2341168"/>
                <a:gd name="connsiteX3" fmla="*/ 343864 w 2340364"/>
                <a:gd name="connsiteY3" fmla="*/ 342257 h 2341168"/>
                <a:gd name="connsiteX4" fmla="*/ 1995697 w 2340364"/>
                <a:gd name="connsiteY4" fmla="*/ 342257 h 2341168"/>
                <a:gd name="connsiteX5" fmla="*/ 1995697 w 2340364"/>
                <a:gd name="connsiteY5" fmla="*/ 2000518 h 2341168"/>
                <a:gd name="connsiteX6" fmla="*/ 1169781 w 2340364"/>
                <a:gd name="connsiteY6" fmla="*/ 2341168 h 2341168"/>
                <a:gd name="connsiteX7" fmla="*/ 1169781 w 2340364"/>
                <a:gd name="connsiteY7" fmla="*/ 159077 h 2341168"/>
                <a:gd name="connsiteX8" fmla="*/ 453129 w 2340364"/>
                <a:gd name="connsiteY8" fmla="*/ 451523 h 2341168"/>
                <a:gd name="connsiteX9" fmla="*/ 453129 w 2340364"/>
                <a:gd name="connsiteY9" fmla="*/ 1888039 h 2341168"/>
                <a:gd name="connsiteX10" fmla="*/ 1169781 w 2340364"/>
                <a:gd name="connsiteY10" fmla="*/ 2186912 h 2341168"/>
                <a:gd name="connsiteX11" fmla="*/ 1889646 w 2340364"/>
                <a:gd name="connsiteY11" fmla="*/ 1888039 h 2341168"/>
                <a:gd name="connsiteX12" fmla="*/ 1889646 w 2340364"/>
                <a:gd name="connsiteY12" fmla="*/ 451523 h 2341168"/>
                <a:gd name="connsiteX13" fmla="*/ 1169781 w 2340364"/>
                <a:gd name="connsiteY13" fmla="*/ 159077 h 234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0364" h="2341168">
                  <a:moveTo>
                    <a:pt x="1169781" y="2341168"/>
                  </a:moveTo>
                  <a:cubicBezTo>
                    <a:pt x="858053" y="2341168"/>
                    <a:pt x="565608" y="2222262"/>
                    <a:pt x="343864" y="2000518"/>
                  </a:cubicBezTo>
                  <a:cubicBezTo>
                    <a:pt x="118906" y="1775560"/>
                    <a:pt x="0" y="1483115"/>
                    <a:pt x="0" y="1171388"/>
                  </a:cubicBezTo>
                  <a:cubicBezTo>
                    <a:pt x="0" y="859660"/>
                    <a:pt x="118906" y="564001"/>
                    <a:pt x="343864" y="342257"/>
                  </a:cubicBezTo>
                  <a:cubicBezTo>
                    <a:pt x="796993" y="-114086"/>
                    <a:pt x="1542568" y="-114086"/>
                    <a:pt x="1995697" y="342257"/>
                  </a:cubicBezTo>
                  <a:cubicBezTo>
                    <a:pt x="2455254" y="801814"/>
                    <a:pt x="2455254" y="1544175"/>
                    <a:pt x="1995697" y="2000518"/>
                  </a:cubicBezTo>
                  <a:cubicBezTo>
                    <a:pt x="1777167" y="2222262"/>
                    <a:pt x="1484722" y="2341168"/>
                    <a:pt x="1169781" y="2341168"/>
                  </a:cubicBezTo>
                  <a:close/>
                  <a:moveTo>
                    <a:pt x="1169781" y="159077"/>
                  </a:moveTo>
                  <a:cubicBezTo>
                    <a:pt x="912686" y="159077"/>
                    <a:pt x="655591" y="255488"/>
                    <a:pt x="453129" y="451523"/>
                  </a:cubicBezTo>
                  <a:cubicBezTo>
                    <a:pt x="57846" y="850019"/>
                    <a:pt x="57846" y="1492756"/>
                    <a:pt x="453129" y="1888039"/>
                  </a:cubicBezTo>
                  <a:cubicBezTo>
                    <a:pt x="645950" y="2080860"/>
                    <a:pt x="899831" y="2186912"/>
                    <a:pt x="1169781" y="2186912"/>
                  </a:cubicBezTo>
                  <a:cubicBezTo>
                    <a:pt x="1442944" y="2186912"/>
                    <a:pt x="1696825" y="2080860"/>
                    <a:pt x="1889646" y="1888039"/>
                  </a:cubicBezTo>
                  <a:cubicBezTo>
                    <a:pt x="2284929" y="1492756"/>
                    <a:pt x="2284929" y="850019"/>
                    <a:pt x="1889646" y="451523"/>
                  </a:cubicBezTo>
                  <a:cubicBezTo>
                    <a:pt x="1687184" y="255488"/>
                    <a:pt x="1430089" y="159077"/>
                    <a:pt x="1169781" y="159077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C7F403E-8813-2DF1-1A1F-2F1C6B3639B6}"/>
                </a:ext>
              </a:extLst>
            </p:cNvPr>
            <p:cNvSpPr/>
            <p:nvPr/>
          </p:nvSpPr>
          <p:spPr>
            <a:xfrm>
              <a:off x="1148999" y="3532530"/>
              <a:ext cx="76452" cy="76780"/>
            </a:xfrm>
            <a:custGeom>
              <a:avLst/>
              <a:gdLst>
                <a:gd name="connsiteX0" fmla="*/ 1073370 w 1500789"/>
                <a:gd name="connsiteY0" fmla="*/ 1507217 h 1507217"/>
                <a:gd name="connsiteX1" fmla="*/ 935182 w 1500789"/>
                <a:gd name="connsiteY1" fmla="*/ 1449371 h 1507217"/>
                <a:gd name="connsiteX2" fmla="*/ 57846 w 1500789"/>
                <a:gd name="connsiteY2" fmla="*/ 568822 h 1507217"/>
                <a:gd name="connsiteX3" fmla="*/ 0 w 1500789"/>
                <a:gd name="connsiteY3" fmla="*/ 430634 h 1507217"/>
                <a:gd name="connsiteX4" fmla="*/ 57846 w 1500789"/>
                <a:gd name="connsiteY4" fmla="*/ 292445 h 1507217"/>
                <a:gd name="connsiteX5" fmla="*/ 292445 w 1500789"/>
                <a:gd name="connsiteY5" fmla="*/ 57846 h 1507217"/>
                <a:gd name="connsiteX6" fmla="*/ 565608 w 1500789"/>
                <a:gd name="connsiteY6" fmla="*/ 57846 h 1507217"/>
                <a:gd name="connsiteX7" fmla="*/ 1442944 w 1500789"/>
                <a:gd name="connsiteY7" fmla="*/ 935182 h 1507217"/>
                <a:gd name="connsiteX8" fmla="*/ 1442944 w 1500789"/>
                <a:gd name="connsiteY8" fmla="*/ 1208345 h 1507217"/>
                <a:gd name="connsiteX9" fmla="*/ 1205131 w 1500789"/>
                <a:gd name="connsiteY9" fmla="*/ 1442944 h 1507217"/>
                <a:gd name="connsiteX10" fmla="*/ 1073370 w 1500789"/>
                <a:gd name="connsiteY10" fmla="*/ 1507217 h 1507217"/>
                <a:gd name="connsiteX11" fmla="*/ 430634 w 1500789"/>
                <a:gd name="connsiteY11" fmla="*/ 160684 h 1507217"/>
                <a:gd name="connsiteX12" fmla="*/ 404924 w 1500789"/>
                <a:gd name="connsiteY12" fmla="*/ 170325 h 1507217"/>
                <a:gd name="connsiteX13" fmla="*/ 167112 w 1500789"/>
                <a:gd name="connsiteY13" fmla="*/ 404924 h 1507217"/>
                <a:gd name="connsiteX14" fmla="*/ 167112 w 1500789"/>
                <a:gd name="connsiteY14" fmla="*/ 459557 h 1507217"/>
                <a:gd name="connsiteX15" fmla="*/ 1047661 w 1500789"/>
                <a:gd name="connsiteY15" fmla="*/ 1336892 h 1507217"/>
                <a:gd name="connsiteX16" fmla="*/ 1099080 w 1500789"/>
                <a:gd name="connsiteY16" fmla="*/ 1336892 h 1507217"/>
                <a:gd name="connsiteX17" fmla="*/ 1336892 w 1500789"/>
                <a:gd name="connsiteY17" fmla="*/ 1099080 h 1507217"/>
                <a:gd name="connsiteX18" fmla="*/ 1336892 w 1500789"/>
                <a:gd name="connsiteY18" fmla="*/ 1047661 h 1507217"/>
                <a:gd name="connsiteX19" fmla="*/ 459557 w 1500789"/>
                <a:gd name="connsiteY19" fmla="*/ 170325 h 1507217"/>
                <a:gd name="connsiteX20" fmla="*/ 430634 w 1500789"/>
                <a:gd name="connsiteY20" fmla="*/ 160684 h 150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0789" h="1507217">
                  <a:moveTo>
                    <a:pt x="1073370" y="1507217"/>
                  </a:moveTo>
                  <a:cubicBezTo>
                    <a:pt x="1018738" y="1507217"/>
                    <a:pt x="970532" y="1484722"/>
                    <a:pt x="935182" y="1449371"/>
                  </a:cubicBezTo>
                  <a:lnTo>
                    <a:pt x="57846" y="568822"/>
                  </a:lnTo>
                  <a:cubicBezTo>
                    <a:pt x="22496" y="533471"/>
                    <a:pt x="0" y="485266"/>
                    <a:pt x="0" y="430634"/>
                  </a:cubicBezTo>
                  <a:cubicBezTo>
                    <a:pt x="0" y="379215"/>
                    <a:pt x="22496" y="331009"/>
                    <a:pt x="57846" y="292445"/>
                  </a:cubicBezTo>
                  <a:lnTo>
                    <a:pt x="292445" y="57846"/>
                  </a:lnTo>
                  <a:cubicBezTo>
                    <a:pt x="369574" y="-19282"/>
                    <a:pt x="494907" y="-19282"/>
                    <a:pt x="565608" y="57846"/>
                  </a:cubicBezTo>
                  <a:lnTo>
                    <a:pt x="1442944" y="935182"/>
                  </a:lnTo>
                  <a:cubicBezTo>
                    <a:pt x="1520072" y="1012310"/>
                    <a:pt x="1520072" y="1137644"/>
                    <a:pt x="1442944" y="1208345"/>
                  </a:cubicBezTo>
                  <a:lnTo>
                    <a:pt x="1205131" y="1442944"/>
                  </a:lnTo>
                  <a:cubicBezTo>
                    <a:pt x="1176208" y="1487935"/>
                    <a:pt x="1128003" y="1507217"/>
                    <a:pt x="1073370" y="1507217"/>
                  </a:cubicBezTo>
                  <a:close/>
                  <a:moveTo>
                    <a:pt x="430634" y="160684"/>
                  </a:moveTo>
                  <a:cubicBezTo>
                    <a:pt x="420992" y="160684"/>
                    <a:pt x="414565" y="163898"/>
                    <a:pt x="404924" y="170325"/>
                  </a:cubicBezTo>
                  <a:lnTo>
                    <a:pt x="167112" y="404924"/>
                  </a:lnTo>
                  <a:cubicBezTo>
                    <a:pt x="154257" y="417779"/>
                    <a:pt x="154257" y="446702"/>
                    <a:pt x="167112" y="459557"/>
                  </a:cubicBezTo>
                  <a:lnTo>
                    <a:pt x="1047661" y="1336892"/>
                  </a:lnTo>
                  <a:cubicBezTo>
                    <a:pt x="1060515" y="1349747"/>
                    <a:pt x="1086225" y="1349747"/>
                    <a:pt x="1099080" y="1336892"/>
                  </a:cubicBezTo>
                  <a:lnTo>
                    <a:pt x="1336892" y="1099080"/>
                  </a:lnTo>
                  <a:cubicBezTo>
                    <a:pt x="1349747" y="1086225"/>
                    <a:pt x="1349747" y="1060516"/>
                    <a:pt x="1336892" y="1047661"/>
                  </a:cubicBezTo>
                  <a:lnTo>
                    <a:pt x="459557" y="170325"/>
                  </a:lnTo>
                  <a:cubicBezTo>
                    <a:pt x="449916" y="163898"/>
                    <a:pt x="440275" y="160684"/>
                    <a:pt x="430634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D16C40E-AEE5-CBC0-16FF-8049FF80441A}"/>
                </a:ext>
              </a:extLst>
            </p:cNvPr>
            <p:cNvSpPr/>
            <p:nvPr/>
          </p:nvSpPr>
          <p:spPr>
            <a:xfrm>
              <a:off x="1143678" y="3527210"/>
              <a:ext cx="21282" cy="21200"/>
            </a:xfrm>
            <a:custGeom>
              <a:avLst/>
              <a:gdLst>
                <a:gd name="connsiteX0" fmla="*/ 335830 w 417778"/>
                <a:gd name="connsiteY0" fmla="*/ 416172 h 416171"/>
                <a:gd name="connsiteX1" fmla="*/ 281197 w 417778"/>
                <a:gd name="connsiteY1" fmla="*/ 393676 h 416171"/>
                <a:gd name="connsiteX2" fmla="*/ 24103 w 417778"/>
                <a:gd name="connsiteY2" fmla="*/ 136582 h 416171"/>
                <a:gd name="connsiteX3" fmla="*/ 24103 w 417778"/>
                <a:gd name="connsiteY3" fmla="*/ 24103 h 416171"/>
                <a:gd name="connsiteX4" fmla="*/ 133368 w 417778"/>
                <a:gd name="connsiteY4" fmla="*/ 24103 h 416171"/>
                <a:gd name="connsiteX5" fmla="*/ 393676 w 417778"/>
                <a:gd name="connsiteY5" fmla="*/ 281197 h 416171"/>
                <a:gd name="connsiteX6" fmla="*/ 393676 w 417778"/>
                <a:gd name="connsiteY6" fmla="*/ 393676 h 416171"/>
                <a:gd name="connsiteX7" fmla="*/ 335830 w 417778"/>
                <a:gd name="connsiteY7" fmla="*/ 416172 h 41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778" h="416171">
                  <a:moveTo>
                    <a:pt x="335830" y="416172"/>
                  </a:moveTo>
                  <a:cubicBezTo>
                    <a:pt x="316548" y="416172"/>
                    <a:pt x="294052" y="406531"/>
                    <a:pt x="281197" y="393676"/>
                  </a:cubicBezTo>
                  <a:lnTo>
                    <a:pt x="24103" y="136582"/>
                  </a:lnTo>
                  <a:cubicBezTo>
                    <a:pt x="-8034" y="104445"/>
                    <a:pt x="-8034" y="56239"/>
                    <a:pt x="24103" y="24103"/>
                  </a:cubicBezTo>
                  <a:cubicBezTo>
                    <a:pt x="53026" y="-8034"/>
                    <a:pt x="104445" y="-8034"/>
                    <a:pt x="133368" y="24103"/>
                  </a:cubicBezTo>
                  <a:lnTo>
                    <a:pt x="393676" y="281197"/>
                  </a:lnTo>
                  <a:cubicBezTo>
                    <a:pt x="425813" y="313334"/>
                    <a:pt x="425813" y="361539"/>
                    <a:pt x="393676" y="393676"/>
                  </a:cubicBezTo>
                  <a:cubicBezTo>
                    <a:pt x="371180" y="406531"/>
                    <a:pt x="351898" y="416172"/>
                    <a:pt x="335830" y="416172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61773B2-6B16-826D-6C47-FA387AE4FAD0}"/>
                </a:ext>
              </a:extLst>
            </p:cNvPr>
            <p:cNvSpPr/>
            <p:nvPr/>
          </p:nvSpPr>
          <p:spPr>
            <a:xfrm>
              <a:off x="998714" y="3563471"/>
              <a:ext cx="118853" cy="8022"/>
            </a:xfrm>
            <a:custGeom>
              <a:avLst/>
              <a:gdLst>
                <a:gd name="connsiteX0" fmla="*/ 2252792 w 2333133"/>
                <a:gd name="connsiteY0" fmla="*/ 157470 h 157470"/>
                <a:gd name="connsiteX1" fmla="*/ 80342 w 2333133"/>
                <a:gd name="connsiteY1" fmla="*/ 157470 h 157470"/>
                <a:gd name="connsiteX2" fmla="*/ 0 w 2333133"/>
                <a:gd name="connsiteY2" fmla="*/ 77128 h 157470"/>
                <a:gd name="connsiteX3" fmla="*/ 80342 w 2333133"/>
                <a:gd name="connsiteY3" fmla="*/ 0 h 157470"/>
                <a:gd name="connsiteX4" fmla="*/ 2252792 w 2333133"/>
                <a:gd name="connsiteY4" fmla="*/ 0 h 157470"/>
                <a:gd name="connsiteX5" fmla="*/ 2333134 w 2333133"/>
                <a:gd name="connsiteY5" fmla="*/ 77128 h 157470"/>
                <a:gd name="connsiteX6" fmla="*/ 2252792 w 2333133"/>
                <a:gd name="connsiteY6" fmla="*/ 157470 h 15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3133" h="157470">
                  <a:moveTo>
                    <a:pt x="2252792" y="157470"/>
                  </a:moveTo>
                  <a:lnTo>
                    <a:pt x="80342" y="157470"/>
                  </a:lnTo>
                  <a:cubicBezTo>
                    <a:pt x="35351" y="157470"/>
                    <a:pt x="0" y="122120"/>
                    <a:pt x="0" y="77128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2252792" y="0"/>
                  </a:lnTo>
                  <a:cubicBezTo>
                    <a:pt x="2297784" y="0"/>
                    <a:pt x="2333134" y="35351"/>
                    <a:pt x="2333134" y="77128"/>
                  </a:cubicBezTo>
                  <a:cubicBezTo>
                    <a:pt x="2333134" y="122120"/>
                    <a:pt x="2297784" y="157470"/>
                    <a:pt x="2252792" y="15747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5ADBE67-1533-7118-B7DE-6C5361581EBE}"/>
                </a:ext>
              </a:extLst>
            </p:cNvPr>
            <p:cNvSpPr/>
            <p:nvPr/>
          </p:nvSpPr>
          <p:spPr>
            <a:xfrm>
              <a:off x="998714" y="3533185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36C037A-AB91-4CA6-7165-4099FFC280A8}"/>
                </a:ext>
              </a:extLst>
            </p:cNvPr>
            <p:cNvSpPr/>
            <p:nvPr/>
          </p:nvSpPr>
          <p:spPr>
            <a:xfrm>
              <a:off x="998714" y="3503063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2120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2120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B34DEE1-CB2D-2EFE-FE1D-2DD4EA8124D5}"/>
                </a:ext>
              </a:extLst>
            </p:cNvPr>
            <p:cNvSpPr/>
            <p:nvPr/>
          </p:nvSpPr>
          <p:spPr>
            <a:xfrm>
              <a:off x="998714" y="3472776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919D4AF-3791-0565-BDC6-E779715EF165}"/>
                </a:ext>
              </a:extLst>
            </p:cNvPr>
            <p:cNvSpPr/>
            <p:nvPr/>
          </p:nvSpPr>
          <p:spPr>
            <a:xfrm>
              <a:off x="998714" y="3442326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8564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8564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BD0BF79-5C40-66E3-6E68-75200C8F218F}"/>
                </a:ext>
              </a:extLst>
            </p:cNvPr>
            <p:cNvSpPr/>
            <p:nvPr/>
          </p:nvSpPr>
          <p:spPr>
            <a:xfrm>
              <a:off x="998714" y="3411713"/>
              <a:ext cx="97407" cy="8185"/>
            </a:xfrm>
            <a:custGeom>
              <a:avLst/>
              <a:gdLst>
                <a:gd name="connsiteX0" fmla="*/ 1831799 w 1912141"/>
                <a:gd name="connsiteY0" fmla="*/ 160684 h 160684"/>
                <a:gd name="connsiteX1" fmla="*/ 80342 w 1912141"/>
                <a:gd name="connsiteY1" fmla="*/ 160684 h 160684"/>
                <a:gd name="connsiteX2" fmla="*/ 0 w 1912141"/>
                <a:gd name="connsiteY2" fmla="*/ 80342 h 160684"/>
                <a:gd name="connsiteX3" fmla="*/ 80342 w 1912141"/>
                <a:gd name="connsiteY3" fmla="*/ 0 h 160684"/>
                <a:gd name="connsiteX4" fmla="*/ 1831799 w 1912141"/>
                <a:gd name="connsiteY4" fmla="*/ 0 h 160684"/>
                <a:gd name="connsiteX5" fmla="*/ 1912141 w 1912141"/>
                <a:gd name="connsiteY5" fmla="*/ 80342 h 160684"/>
                <a:gd name="connsiteX6" fmla="*/ 1831799 w 1912141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2141" h="160684">
                  <a:moveTo>
                    <a:pt x="1831799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1831799" y="0"/>
                  </a:lnTo>
                  <a:cubicBezTo>
                    <a:pt x="1876791" y="0"/>
                    <a:pt x="1912141" y="35351"/>
                    <a:pt x="1912141" y="80342"/>
                  </a:cubicBezTo>
                  <a:cubicBezTo>
                    <a:pt x="1912141" y="125334"/>
                    <a:pt x="1876791" y="160684"/>
                    <a:pt x="1831799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E065492-FBB7-DE18-5270-DC91B97259F0}"/>
                </a:ext>
              </a:extLst>
            </p:cNvPr>
            <p:cNvSpPr/>
            <p:nvPr/>
          </p:nvSpPr>
          <p:spPr>
            <a:xfrm>
              <a:off x="1066871" y="3467059"/>
              <a:ext cx="83050" cy="50247"/>
            </a:xfrm>
            <a:custGeom>
              <a:avLst/>
              <a:gdLst>
                <a:gd name="connsiteX0" fmla="*/ 436000 w 1630317"/>
                <a:gd name="connsiteY0" fmla="*/ 986364 h 986363"/>
                <a:gd name="connsiteX1" fmla="*/ 413504 w 1630317"/>
                <a:gd name="connsiteY1" fmla="*/ 983150 h 986363"/>
                <a:gd name="connsiteX2" fmla="*/ 403863 w 1630317"/>
                <a:gd name="connsiteY2" fmla="*/ 983150 h 986363"/>
                <a:gd name="connsiteX3" fmla="*/ 378154 w 1630317"/>
                <a:gd name="connsiteY3" fmla="*/ 976723 h 986363"/>
                <a:gd name="connsiteX4" fmla="*/ 355658 w 1630317"/>
                <a:gd name="connsiteY4" fmla="*/ 967082 h 986363"/>
                <a:gd name="connsiteX5" fmla="*/ 333162 w 1630317"/>
                <a:gd name="connsiteY5" fmla="*/ 954227 h 986363"/>
                <a:gd name="connsiteX6" fmla="*/ 333162 w 1630317"/>
                <a:gd name="connsiteY6" fmla="*/ 954227 h 986363"/>
                <a:gd name="connsiteX7" fmla="*/ 326735 w 1630317"/>
                <a:gd name="connsiteY7" fmla="*/ 951013 h 986363"/>
                <a:gd name="connsiteX8" fmla="*/ 304239 w 1630317"/>
                <a:gd name="connsiteY8" fmla="*/ 938159 h 986363"/>
                <a:gd name="connsiteX9" fmla="*/ 291384 w 1630317"/>
                <a:gd name="connsiteY9" fmla="*/ 928518 h 986363"/>
                <a:gd name="connsiteX10" fmla="*/ 288171 w 1630317"/>
                <a:gd name="connsiteY10" fmla="*/ 925304 h 986363"/>
                <a:gd name="connsiteX11" fmla="*/ 288171 w 1630317"/>
                <a:gd name="connsiteY11" fmla="*/ 925304 h 986363"/>
                <a:gd name="connsiteX12" fmla="*/ 288171 w 1630317"/>
                <a:gd name="connsiteY12" fmla="*/ 925304 h 986363"/>
                <a:gd name="connsiteX13" fmla="*/ 268888 w 1630317"/>
                <a:gd name="connsiteY13" fmla="*/ 915663 h 986363"/>
                <a:gd name="connsiteX14" fmla="*/ 256034 w 1630317"/>
                <a:gd name="connsiteY14" fmla="*/ 902808 h 986363"/>
                <a:gd name="connsiteX15" fmla="*/ 239965 w 1630317"/>
                <a:gd name="connsiteY15" fmla="*/ 873885 h 986363"/>
                <a:gd name="connsiteX16" fmla="*/ 27862 w 1630317"/>
                <a:gd name="connsiteY16" fmla="*/ 510739 h 986363"/>
                <a:gd name="connsiteX17" fmla="*/ 104991 w 1630317"/>
                <a:gd name="connsiteY17" fmla="*/ 221507 h 986363"/>
                <a:gd name="connsiteX18" fmla="*/ 108204 w 1630317"/>
                <a:gd name="connsiteY18" fmla="*/ 221507 h 986363"/>
                <a:gd name="connsiteX19" fmla="*/ 400649 w 1630317"/>
                <a:gd name="connsiteY19" fmla="*/ 298636 h 986363"/>
                <a:gd name="connsiteX20" fmla="*/ 509915 w 1630317"/>
                <a:gd name="connsiteY20" fmla="*/ 491457 h 986363"/>
                <a:gd name="connsiteX21" fmla="*/ 1313336 w 1630317"/>
                <a:gd name="connsiteY21" fmla="*/ 28686 h 986363"/>
                <a:gd name="connsiteX22" fmla="*/ 1602567 w 1630317"/>
                <a:gd name="connsiteY22" fmla="*/ 102601 h 986363"/>
                <a:gd name="connsiteX23" fmla="*/ 1522225 w 1630317"/>
                <a:gd name="connsiteY23" fmla="*/ 395046 h 986363"/>
                <a:gd name="connsiteX24" fmla="*/ 538838 w 1630317"/>
                <a:gd name="connsiteY24" fmla="*/ 954227 h 986363"/>
                <a:gd name="connsiteX25" fmla="*/ 516342 w 1630317"/>
                <a:gd name="connsiteY25" fmla="*/ 967082 h 986363"/>
                <a:gd name="connsiteX26" fmla="*/ 497060 w 1630317"/>
                <a:gd name="connsiteY26" fmla="*/ 976723 h 986363"/>
                <a:gd name="connsiteX27" fmla="*/ 487419 w 1630317"/>
                <a:gd name="connsiteY27" fmla="*/ 983150 h 986363"/>
                <a:gd name="connsiteX28" fmla="*/ 458496 w 1630317"/>
                <a:gd name="connsiteY28" fmla="*/ 986364 h 986363"/>
                <a:gd name="connsiteX29" fmla="*/ 452068 w 1630317"/>
                <a:gd name="connsiteY29" fmla="*/ 986364 h 986363"/>
                <a:gd name="connsiteX30" fmla="*/ 436000 w 1630317"/>
                <a:gd name="connsiteY30" fmla="*/ 986364 h 986363"/>
                <a:gd name="connsiteX31" fmla="*/ 416718 w 1630317"/>
                <a:gd name="connsiteY31" fmla="*/ 825680 h 986363"/>
                <a:gd name="connsiteX32" fmla="*/ 416718 w 1630317"/>
                <a:gd name="connsiteY32" fmla="*/ 825680 h 986363"/>
                <a:gd name="connsiteX33" fmla="*/ 426359 w 1630317"/>
                <a:gd name="connsiteY33" fmla="*/ 825680 h 986363"/>
                <a:gd name="connsiteX34" fmla="*/ 436000 w 1630317"/>
                <a:gd name="connsiteY34" fmla="*/ 825680 h 986363"/>
                <a:gd name="connsiteX35" fmla="*/ 439214 w 1630317"/>
                <a:gd name="connsiteY35" fmla="*/ 825680 h 986363"/>
                <a:gd name="connsiteX36" fmla="*/ 442427 w 1630317"/>
                <a:gd name="connsiteY36" fmla="*/ 825680 h 986363"/>
                <a:gd name="connsiteX37" fmla="*/ 452068 w 1630317"/>
                <a:gd name="connsiteY37" fmla="*/ 822466 h 986363"/>
                <a:gd name="connsiteX38" fmla="*/ 461709 w 1630317"/>
                <a:gd name="connsiteY38" fmla="*/ 816039 h 986363"/>
                <a:gd name="connsiteX39" fmla="*/ 471350 w 1630317"/>
                <a:gd name="connsiteY39" fmla="*/ 812825 h 986363"/>
                <a:gd name="connsiteX40" fmla="*/ 1441883 w 1630317"/>
                <a:gd name="connsiteY40" fmla="*/ 250430 h 986363"/>
                <a:gd name="connsiteX41" fmla="*/ 1464379 w 1630317"/>
                <a:gd name="connsiteY41" fmla="*/ 176516 h 986363"/>
                <a:gd name="connsiteX42" fmla="*/ 1387250 w 1630317"/>
                <a:gd name="connsiteY42" fmla="*/ 157234 h 986363"/>
                <a:gd name="connsiteX43" fmla="*/ 516342 w 1630317"/>
                <a:gd name="connsiteY43" fmla="*/ 661782 h 986363"/>
                <a:gd name="connsiteX44" fmla="*/ 407077 w 1630317"/>
                <a:gd name="connsiteY44" fmla="*/ 632859 h 986363"/>
                <a:gd name="connsiteX45" fmla="*/ 256034 w 1630317"/>
                <a:gd name="connsiteY45" fmla="*/ 375764 h 986363"/>
                <a:gd name="connsiteX46" fmla="*/ 182119 w 1630317"/>
                <a:gd name="connsiteY46" fmla="*/ 353268 h 986363"/>
                <a:gd name="connsiteX47" fmla="*/ 162837 w 1630317"/>
                <a:gd name="connsiteY47" fmla="*/ 430397 h 986363"/>
                <a:gd name="connsiteX48" fmla="*/ 381367 w 1630317"/>
                <a:gd name="connsiteY48" fmla="*/ 803184 h 986363"/>
                <a:gd name="connsiteX49" fmla="*/ 391008 w 1630317"/>
                <a:gd name="connsiteY49" fmla="*/ 812825 h 986363"/>
                <a:gd name="connsiteX50" fmla="*/ 394222 w 1630317"/>
                <a:gd name="connsiteY50" fmla="*/ 816039 h 986363"/>
                <a:gd name="connsiteX51" fmla="*/ 403863 w 1630317"/>
                <a:gd name="connsiteY51" fmla="*/ 825680 h 986363"/>
                <a:gd name="connsiteX52" fmla="*/ 407077 w 1630317"/>
                <a:gd name="connsiteY52" fmla="*/ 828893 h 986363"/>
                <a:gd name="connsiteX53" fmla="*/ 416718 w 1630317"/>
                <a:gd name="connsiteY53" fmla="*/ 835321 h 986363"/>
                <a:gd name="connsiteX54" fmla="*/ 416718 w 1630317"/>
                <a:gd name="connsiteY54" fmla="*/ 825680 h 98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30317" h="986363">
                  <a:moveTo>
                    <a:pt x="436000" y="986364"/>
                  </a:moveTo>
                  <a:cubicBezTo>
                    <a:pt x="426359" y="986364"/>
                    <a:pt x="416718" y="986364"/>
                    <a:pt x="413504" y="983150"/>
                  </a:cubicBezTo>
                  <a:lnTo>
                    <a:pt x="403863" y="983150"/>
                  </a:lnTo>
                  <a:cubicBezTo>
                    <a:pt x="394222" y="983150"/>
                    <a:pt x="384581" y="983150"/>
                    <a:pt x="378154" y="976723"/>
                  </a:cubicBezTo>
                  <a:cubicBezTo>
                    <a:pt x="368513" y="976723"/>
                    <a:pt x="362085" y="973509"/>
                    <a:pt x="355658" y="967082"/>
                  </a:cubicBezTo>
                  <a:cubicBezTo>
                    <a:pt x="346017" y="963868"/>
                    <a:pt x="336376" y="960654"/>
                    <a:pt x="333162" y="954227"/>
                  </a:cubicBezTo>
                  <a:cubicBezTo>
                    <a:pt x="333162" y="954227"/>
                    <a:pt x="333162" y="954227"/>
                    <a:pt x="333162" y="954227"/>
                  </a:cubicBezTo>
                  <a:cubicBezTo>
                    <a:pt x="333162" y="954227"/>
                    <a:pt x="326735" y="954227"/>
                    <a:pt x="326735" y="951013"/>
                  </a:cubicBezTo>
                  <a:cubicBezTo>
                    <a:pt x="320307" y="947800"/>
                    <a:pt x="313880" y="941372"/>
                    <a:pt x="304239" y="938159"/>
                  </a:cubicBezTo>
                  <a:cubicBezTo>
                    <a:pt x="301025" y="931731"/>
                    <a:pt x="297812" y="931731"/>
                    <a:pt x="291384" y="928518"/>
                  </a:cubicBezTo>
                  <a:lnTo>
                    <a:pt x="288171" y="925304"/>
                  </a:lnTo>
                  <a:cubicBezTo>
                    <a:pt x="288171" y="925304"/>
                    <a:pt x="288171" y="925304"/>
                    <a:pt x="288171" y="925304"/>
                  </a:cubicBezTo>
                  <a:cubicBezTo>
                    <a:pt x="288171" y="925304"/>
                    <a:pt x="288171" y="925304"/>
                    <a:pt x="288171" y="925304"/>
                  </a:cubicBezTo>
                  <a:lnTo>
                    <a:pt x="268888" y="915663"/>
                  </a:lnTo>
                  <a:cubicBezTo>
                    <a:pt x="265675" y="909235"/>
                    <a:pt x="262461" y="906022"/>
                    <a:pt x="256034" y="902808"/>
                  </a:cubicBezTo>
                  <a:cubicBezTo>
                    <a:pt x="246393" y="893167"/>
                    <a:pt x="243179" y="883526"/>
                    <a:pt x="239965" y="873885"/>
                  </a:cubicBezTo>
                  <a:lnTo>
                    <a:pt x="27862" y="510739"/>
                  </a:lnTo>
                  <a:cubicBezTo>
                    <a:pt x="-29984" y="407901"/>
                    <a:pt x="5366" y="282567"/>
                    <a:pt x="104991" y="221507"/>
                  </a:cubicBezTo>
                  <a:cubicBezTo>
                    <a:pt x="104991" y="221507"/>
                    <a:pt x="104991" y="221507"/>
                    <a:pt x="108204" y="221507"/>
                  </a:cubicBezTo>
                  <a:cubicBezTo>
                    <a:pt x="211042" y="160447"/>
                    <a:pt x="339589" y="202225"/>
                    <a:pt x="400649" y="298636"/>
                  </a:cubicBezTo>
                  <a:lnTo>
                    <a:pt x="509915" y="491457"/>
                  </a:lnTo>
                  <a:lnTo>
                    <a:pt x="1313336" y="28686"/>
                  </a:lnTo>
                  <a:cubicBezTo>
                    <a:pt x="1409746" y="-29160"/>
                    <a:pt x="1541507" y="2977"/>
                    <a:pt x="1602567" y="102601"/>
                  </a:cubicBezTo>
                  <a:cubicBezTo>
                    <a:pt x="1660413" y="205439"/>
                    <a:pt x="1625063" y="337200"/>
                    <a:pt x="1522225" y="395046"/>
                  </a:cubicBezTo>
                  <a:lnTo>
                    <a:pt x="538838" y="954227"/>
                  </a:lnTo>
                  <a:cubicBezTo>
                    <a:pt x="529197" y="960654"/>
                    <a:pt x="522769" y="963868"/>
                    <a:pt x="516342" y="967082"/>
                  </a:cubicBezTo>
                  <a:cubicBezTo>
                    <a:pt x="509915" y="973509"/>
                    <a:pt x="500274" y="973509"/>
                    <a:pt x="497060" y="976723"/>
                  </a:cubicBezTo>
                  <a:cubicBezTo>
                    <a:pt x="493846" y="976723"/>
                    <a:pt x="493846" y="983150"/>
                    <a:pt x="487419" y="983150"/>
                  </a:cubicBezTo>
                  <a:cubicBezTo>
                    <a:pt x="477778" y="986364"/>
                    <a:pt x="471350" y="986364"/>
                    <a:pt x="458496" y="986364"/>
                  </a:cubicBezTo>
                  <a:lnTo>
                    <a:pt x="452068" y="986364"/>
                  </a:lnTo>
                  <a:cubicBezTo>
                    <a:pt x="448855" y="986364"/>
                    <a:pt x="439214" y="986364"/>
                    <a:pt x="436000" y="986364"/>
                  </a:cubicBezTo>
                  <a:close/>
                  <a:moveTo>
                    <a:pt x="416718" y="825680"/>
                  </a:moveTo>
                  <a:lnTo>
                    <a:pt x="416718" y="825680"/>
                  </a:lnTo>
                  <a:cubicBezTo>
                    <a:pt x="419932" y="825680"/>
                    <a:pt x="426359" y="825680"/>
                    <a:pt x="426359" y="825680"/>
                  </a:cubicBezTo>
                  <a:cubicBezTo>
                    <a:pt x="429573" y="825680"/>
                    <a:pt x="429573" y="825680"/>
                    <a:pt x="436000" y="825680"/>
                  </a:cubicBezTo>
                  <a:lnTo>
                    <a:pt x="439214" y="825680"/>
                  </a:lnTo>
                  <a:cubicBezTo>
                    <a:pt x="439214" y="825680"/>
                    <a:pt x="439214" y="825680"/>
                    <a:pt x="442427" y="825680"/>
                  </a:cubicBezTo>
                  <a:cubicBezTo>
                    <a:pt x="448855" y="825680"/>
                    <a:pt x="448855" y="825680"/>
                    <a:pt x="452068" y="822466"/>
                  </a:cubicBezTo>
                  <a:cubicBezTo>
                    <a:pt x="458496" y="822466"/>
                    <a:pt x="458496" y="816039"/>
                    <a:pt x="461709" y="816039"/>
                  </a:cubicBezTo>
                  <a:cubicBezTo>
                    <a:pt x="461709" y="816039"/>
                    <a:pt x="464923" y="816039"/>
                    <a:pt x="471350" y="812825"/>
                  </a:cubicBezTo>
                  <a:lnTo>
                    <a:pt x="1441883" y="250430"/>
                  </a:lnTo>
                  <a:cubicBezTo>
                    <a:pt x="1467592" y="234362"/>
                    <a:pt x="1477233" y="202225"/>
                    <a:pt x="1464379" y="176516"/>
                  </a:cubicBezTo>
                  <a:cubicBezTo>
                    <a:pt x="1451524" y="147593"/>
                    <a:pt x="1416173" y="141165"/>
                    <a:pt x="1387250" y="157234"/>
                  </a:cubicBezTo>
                  <a:lnTo>
                    <a:pt x="516342" y="661782"/>
                  </a:lnTo>
                  <a:cubicBezTo>
                    <a:pt x="477778" y="684278"/>
                    <a:pt x="429573" y="671423"/>
                    <a:pt x="407077" y="632859"/>
                  </a:cubicBezTo>
                  <a:lnTo>
                    <a:pt x="256034" y="375764"/>
                  </a:lnTo>
                  <a:cubicBezTo>
                    <a:pt x="243179" y="350055"/>
                    <a:pt x="207828" y="340414"/>
                    <a:pt x="182119" y="353268"/>
                  </a:cubicBezTo>
                  <a:cubicBezTo>
                    <a:pt x="153196" y="372550"/>
                    <a:pt x="143555" y="401474"/>
                    <a:pt x="162837" y="430397"/>
                  </a:cubicBezTo>
                  <a:lnTo>
                    <a:pt x="381367" y="803184"/>
                  </a:lnTo>
                  <a:cubicBezTo>
                    <a:pt x="384581" y="809611"/>
                    <a:pt x="384581" y="809611"/>
                    <a:pt x="391008" y="812825"/>
                  </a:cubicBezTo>
                  <a:cubicBezTo>
                    <a:pt x="391008" y="812825"/>
                    <a:pt x="391008" y="812825"/>
                    <a:pt x="394222" y="816039"/>
                  </a:cubicBezTo>
                  <a:cubicBezTo>
                    <a:pt x="400649" y="816039"/>
                    <a:pt x="400649" y="822466"/>
                    <a:pt x="403863" y="825680"/>
                  </a:cubicBezTo>
                  <a:cubicBezTo>
                    <a:pt x="403863" y="825680"/>
                    <a:pt x="407077" y="825680"/>
                    <a:pt x="407077" y="828893"/>
                  </a:cubicBezTo>
                  <a:cubicBezTo>
                    <a:pt x="413504" y="828893"/>
                    <a:pt x="413504" y="835321"/>
                    <a:pt x="416718" y="835321"/>
                  </a:cubicBezTo>
                  <a:cubicBezTo>
                    <a:pt x="413504" y="825680"/>
                    <a:pt x="416718" y="825680"/>
                    <a:pt x="416718" y="82568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988F6E5-A618-C72C-37C6-616B7CCAEEAA}"/>
              </a:ext>
            </a:extLst>
          </p:cNvPr>
          <p:cNvSpPr/>
          <p:nvPr/>
        </p:nvSpPr>
        <p:spPr>
          <a:xfrm>
            <a:off x="4179353" y="2666228"/>
            <a:ext cx="3149297" cy="17128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9557C6A-F97E-54DA-B05F-5F90F74E001D}"/>
              </a:ext>
            </a:extLst>
          </p:cNvPr>
          <p:cNvSpPr>
            <a:spLocks/>
          </p:cNvSpPr>
          <p:nvPr/>
        </p:nvSpPr>
        <p:spPr>
          <a:xfrm>
            <a:off x="6323891" y="2666228"/>
            <a:ext cx="1017299" cy="1712859"/>
          </a:xfrm>
          <a:prstGeom prst="rect">
            <a:avLst/>
          </a:prstGeom>
          <a:solidFill>
            <a:srgbClr val="F4AB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9C9B127-A20C-99EE-5489-A3A996150960}"/>
              </a:ext>
            </a:extLst>
          </p:cNvPr>
          <p:cNvGrpSpPr/>
          <p:nvPr/>
        </p:nvGrpSpPr>
        <p:grpSpPr>
          <a:xfrm>
            <a:off x="6579139" y="3259654"/>
            <a:ext cx="545829" cy="526005"/>
            <a:chOff x="946000" y="3340008"/>
            <a:chExt cx="279451" cy="269302"/>
          </a:xfrm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2128648-BA0F-FC72-56D2-AAC48F0A3369}"/>
                </a:ext>
              </a:extLst>
            </p:cNvPr>
            <p:cNvSpPr/>
            <p:nvPr/>
          </p:nvSpPr>
          <p:spPr>
            <a:xfrm>
              <a:off x="1109709" y="3368528"/>
              <a:ext cx="49738" cy="49570"/>
            </a:xfrm>
            <a:custGeom>
              <a:avLst/>
              <a:gdLst>
                <a:gd name="connsiteX0" fmla="*/ 896618 w 976385"/>
                <a:gd name="connsiteY0" fmla="*/ 973076 h 973076"/>
                <a:gd name="connsiteX1" fmla="*/ 80342 w 976385"/>
                <a:gd name="connsiteY1" fmla="*/ 973076 h 973076"/>
                <a:gd name="connsiteX2" fmla="*/ 0 w 976385"/>
                <a:gd name="connsiteY2" fmla="*/ 892734 h 973076"/>
                <a:gd name="connsiteX3" fmla="*/ 0 w 976385"/>
                <a:gd name="connsiteY3" fmla="*/ 76459 h 973076"/>
                <a:gd name="connsiteX4" fmla="*/ 48205 w 976385"/>
                <a:gd name="connsiteY4" fmla="*/ 5758 h 973076"/>
                <a:gd name="connsiteX5" fmla="*/ 131761 w 976385"/>
                <a:gd name="connsiteY5" fmla="*/ 25040 h 973076"/>
                <a:gd name="connsiteX6" fmla="*/ 954464 w 976385"/>
                <a:gd name="connsiteY6" fmla="*/ 844529 h 973076"/>
                <a:gd name="connsiteX7" fmla="*/ 970532 w 976385"/>
                <a:gd name="connsiteY7" fmla="*/ 928085 h 973076"/>
                <a:gd name="connsiteX8" fmla="*/ 896618 w 976385"/>
                <a:gd name="connsiteY8" fmla="*/ 973076 h 973076"/>
                <a:gd name="connsiteX9" fmla="*/ 154257 w 976385"/>
                <a:gd name="connsiteY9" fmla="*/ 818820 h 973076"/>
                <a:gd name="connsiteX10" fmla="*/ 707010 w 976385"/>
                <a:gd name="connsiteY10" fmla="*/ 818820 h 973076"/>
                <a:gd name="connsiteX11" fmla="*/ 154257 w 976385"/>
                <a:gd name="connsiteY11" fmla="*/ 266066 h 973076"/>
                <a:gd name="connsiteX12" fmla="*/ 154257 w 976385"/>
                <a:gd name="connsiteY12" fmla="*/ 818820 h 97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5" h="973076">
                  <a:moveTo>
                    <a:pt x="896618" y="973076"/>
                  </a:moveTo>
                  <a:lnTo>
                    <a:pt x="80342" y="973076"/>
                  </a:lnTo>
                  <a:cubicBezTo>
                    <a:pt x="35351" y="973076"/>
                    <a:pt x="0" y="937726"/>
                    <a:pt x="0" y="892734"/>
                  </a:cubicBezTo>
                  <a:lnTo>
                    <a:pt x="0" y="76459"/>
                  </a:lnTo>
                  <a:cubicBezTo>
                    <a:pt x="0" y="47536"/>
                    <a:pt x="16068" y="18612"/>
                    <a:pt x="48205" y="5758"/>
                  </a:cubicBezTo>
                  <a:cubicBezTo>
                    <a:pt x="80342" y="-7097"/>
                    <a:pt x="109265" y="2544"/>
                    <a:pt x="131761" y="25040"/>
                  </a:cubicBezTo>
                  <a:lnTo>
                    <a:pt x="954464" y="844529"/>
                  </a:lnTo>
                  <a:cubicBezTo>
                    <a:pt x="973746" y="867025"/>
                    <a:pt x="983387" y="902375"/>
                    <a:pt x="970532" y="928085"/>
                  </a:cubicBezTo>
                  <a:cubicBezTo>
                    <a:pt x="957678" y="957008"/>
                    <a:pt x="931968" y="973076"/>
                    <a:pt x="896618" y="973076"/>
                  </a:cubicBezTo>
                  <a:close/>
                  <a:moveTo>
                    <a:pt x="154257" y="818820"/>
                  </a:moveTo>
                  <a:lnTo>
                    <a:pt x="707010" y="818820"/>
                  </a:lnTo>
                  <a:lnTo>
                    <a:pt x="154257" y="266066"/>
                  </a:lnTo>
                  <a:lnTo>
                    <a:pt x="154257" y="818820"/>
                  </a:ln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571359D-7F78-8C8D-DA23-DBBF9C1E2E8D}"/>
                </a:ext>
              </a:extLst>
            </p:cNvPr>
            <p:cNvSpPr/>
            <p:nvPr/>
          </p:nvSpPr>
          <p:spPr>
            <a:xfrm>
              <a:off x="946000" y="3340008"/>
              <a:ext cx="157324" cy="218388"/>
            </a:xfrm>
            <a:custGeom>
              <a:avLst/>
              <a:gdLst>
                <a:gd name="connsiteX0" fmla="*/ 642737 w 3088349"/>
                <a:gd name="connsiteY0" fmla="*/ 4287054 h 4287053"/>
                <a:gd name="connsiteX1" fmla="*/ 80342 w 3088349"/>
                <a:gd name="connsiteY1" fmla="*/ 4287054 h 4287053"/>
                <a:gd name="connsiteX2" fmla="*/ 0 w 3088349"/>
                <a:gd name="connsiteY2" fmla="*/ 4206712 h 4287053"/>
                <a:gd name="connsiteX3" fmla="*/ 0 w 3088349"/>
                <a:gd name="connsiteY3" fmla="*/ 80342 h 4287053"/>
                <a:gd name="connsiteX4" fmla="*/ 80342 w 3088349"/>
                <a:gd name="connsiteY4" fmla="*/ 0 h 4287053"/>
                <a:gd name="connsiteX5" fmla="*/ 3008007 w 3088349"/>
                <a:gd name="connsiteY5" fmla="*/ 0 h 4287053"/>
                <a:gd name="connsiteX6" fmla="*/ 3088350 w 3088349"/>
                <a:gd name="connsiteY6" fmla="*/ 80342 h 4287053"/>
                <a:gd name="connsiteX7" fmla="*/ 3088350 w 3088349"/>
                <a:gd name="connsiteY7" fmla="*/ 636309 h 4287053"/>
                <a:gd name="connsiteX8" fmla="*/ 3008007 w 3088349"/>
                <a:gd name="connsiteY8" fmla="*/ 716651 h 4287053"/>
                <a:gd name="connsiteX9" fmla="*/ 2927665 w 3088349"/>
                <a:gd name="connsiteY9" fmla="*/ 636309 h 4287053"/>
                <a:gd name="connsiteX10" fmla="*/ 2927665 w 3088349"/>
                <a:gd name="connsiteY10" fmla="*/ 157470 h 4287053"/>
                <a:gd name="connsiteX11" fmla="*/ 160684 w 3088349"/>
                <a:gd name="connsiteY11" fmla="*/ 157470 h 4287053"/>
                <a:gd name="connsiteX12" fmla="*/ 160684 w 3088349"/>
                <a:gd name="connsiteY12" fmla="*/ 4126369 h 4287053"/>
                <a:gd name="connsiteX13" fmla="*/ 642737 w 3088349"/>
                <a:gd name="connsiteY13" fmla="*/ 4126369 h 4287053"/>
                <a:gd name="connsiteX14" fmla="*/ 723079 w 3088349"/>
                <a:gd name="connsiteY14" fmla="*/ 4206712 h 4287053"/>
                <a:gd name="connsiteX15" fmla="*/ 642737 w 3088349"/>
                <a:gd name="connsiteY15" fmla="*/ 4287054 h 428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88349" h="4287053">
                  <a:moveTo>
                    <a:pt x="642737" y="4287054"/>
                  </a:moveTo>
                  <a:lnTo>
                    <a:pt x="80342" y="4287054"/>
                  </a:lnTo>
                  <a:cubicBezTo>
                    <a:pt x="35351" y="4287054"/>
                    <a:pt x="0" y="4251703"/>
                    <a:pt x="0" y="4206712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3008007" y="0"/>
                  </a:lnTo>
                  <a:cubicBezTo>
                    <a:pt x="3052999" y="0"/>
                    <a:pt x="3088350" y="35351"/>
                    <a:pt x="3088350" y="80342"/>
                  </a:cubicBezTo>
                  <a:lnTo>
                    <a:pt x="3088350" y="636309"/>
                  </a:lnTo>
                  <a:cubicBezTo>
                    <a:pt x="3088350" y="681301"/>
                    <a:pt x="3052999" y="716651"/>
                    <a:pt x="3008007" y="716651"/>
                  </a:cubicBezTo>
                  <a:cubicBezTo>
                    <a:pt x="2963016" y="716651"/>
                    <a:pt x="2927665" y="681301"/>
                    <a:pt x="2927665" y="636309"/>
                  </a:cubicBezTo>
                  <a:lnTo>
                    <a:pt x="2927665" y="157470"/>
                  </a:lnTo>
                  <a:lnTo>
                    <a:pt x="160684" y="157470"/>
                  </a:lnTo>
                  <a:lnTo>
                    <a:pt x="160684" y="4126369"/>
                  </a:lnTo>
                  <a:lnTo>
                    <a:pt x="642737" y="4126369"/>
                  </a:lnTo>
                  <a:cubicBezTo>
                    <a:pt x="687728" y="4126369"/>
                    <a:pt x="723079" y="4161720"/>
                    <a:pt x="723079" y="4206712"/>
                  </a:cubicBezTo>
                  <a:cubicBezTo>
                    <a:pt x="723079" y="4251703"/>
                    <a:pt x="681301" y="4287054"/>
                    <a:pt x="642737" y="428705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3FBD1E0-9101-FA38-92F8-E429A93027DC}"/>
                </a:ext>
              </a:extLst>
            </p:cNvPr>
            <p:cNvSpPr/>
            <p:nvPr/>
          </p:nvSpPr>
          <p:spPr>
            <a:xfrm>
              <a:off x="1048645" y="3432258"/>
              <a:ext cx="119221" cy="119262"/>
            </a:xfrm>
            <a:custGeom>
              <a:avLst/>
              <a:gdLst>
                <a:gd name="connsiteX0" fmla="*/ 1169781 w 2340364"/>
                <a:gd name="connsiteY0" fmla="*/ 2341168 h 2341168"/>
                <a:gd name="connsiteX1" fmla="*/ 343864 w 2340364"/>
                <a:gd name="connsiteY1" fmla="*/ 2000518 h 2341168"/>
                <a:gd name="connsiteX2" fmla="*/ 0 w 2340364"/>
                <a:gd name="connsiteY2" fmla="*/ 1171388 h 2341168"/>
                <a:gd name="connsiteX3" fmla="*/ 343864 w 2340364"/>
                <a:gd name="connsiteY3" fmla="*/ 342257 h 2341168"/>
                <a:gd name="connsiteX4" fmla="*/ 1995697 w 2340364"/>
                <a:gd name="connsiteY4" fmla="*/ 342257 h 2341168"/>
                <a:gd name="connsiteX5" fmla="*/ 1995697 w 2340364"/>
                <a:gd name="connsiteY5" fmla="*/ 2000518 h 2341168"/>
                <a:gd name="connsiteX6" fmla="*/ 1169781 w 2340364"/>
                <a:gd name="connsiteY6" fmla="*/ 2341168 h 2341168"/>
                <a:gd name="connsiteX7" fmla="*/ 1169781 w 2340364"/>
                <a:gd name="connsiteY7" fmla="*/ 159077 h 2341168"/>
                <a:gd name="connsiteX8" fmla="*/ 453129 w 2340364"/>
                <a:gd name="connsiteY8" fmla="*/ 451523 h 2341168"/>
                <a:gd name="connsiteX9" fmla="*/ 453129 w 2340364"/>
                <a:gd name="connsiteY9" fmla="*/ 1888039 h 2341168"/>
                <a:gd name="connsiteX10" fmla="*/ 1169781 w 2340364"/>
                <a:gd name="connsiteY10" fmla="*/ 2186912 h 2341168"/>
                <a:gd name="connsiteX11" fmla="*/ 1889646 w 2340364"/>
                <a:gd name="connsiteY11" fmla="*/ 1888039 h 2341168"/>
                <a:gd name="connsiteX12" fmla="*/ 1889646 w 2340364"/>
                <a:gd name="connsiteY12" fmla="*/ 451523 h 2341168"/>
                <a:gd name="connsiteX13" fmla="*/ 1169781 w 2340364"/>
                <a:gd name="connsiteY13" fmla="*/ 159077 h 234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0364" h="2341168">
                  <a:moveTo>
                    <a:pt x="1169781" y="2341168"/>
                  </a:moveTo>
                  <a:cubicBezTo>
                    <a:pt x="858053" y="2341168"/>
                    <a:pt x="565608" y="2222262"/>
                    <a:pt x="343864" y="2000518"/>
                  </a:cubicBezTo>
                  <a:cubicBezTo>
                    <a:pt x="118906" y="1775560"/>
                    <a:pt x="0" y="1483115"/>
                    <a:pt x="0" y="1171388"/>
                  </a:cubicBezTo>
                  <a:cubicBezTo>
                    <a:pt x="0" y="859660"/>
                    <a:pt x="118906" y="564001"/>
                    <a:pt x="343864" y="342257"/>
                  </a:cubicBezTo>
                  <a:cubicBezTo>
                    <a:pt x="796993" y="-114086"/>
                    <a:pt x="1542568" y="-114086"/>
                    <a:pt x="1995697" y="342257"/>
                  </a:cubicBezTo>
                  <a:cubicBezTo>
                    <a:pt x="2455254" y="801814"/>
                    <a:pt x="2455254" y="1544175"/>
                    <a:pt x="1995697" y="2000518"/>
                  </a:cubicBezTo>
                  <a:cubicBezTo>
                    <a:pt x="1777167" y="2222262"/>
                    <a:pt x="1484722" y="2341168"/>
                    <a:pt x="1169781" y="2341168"/>
                  </a:cubicBezTo>
                  <a:close/>
                  <a:moveTo>
                    <a:pt x="1169781" y="159077"/>
                  </a:moveTo>
                  <a:cubicBezTo>
                    <a:pt x="912686" y="159077"/>
                    <a:pt x="655591" y="255488"/>
                    <a:pt x="453129" y="451523"/>
                  </a:cubicBezTo>
                  <a:cubicBezTo>
                    <a:pt x="57846" y="850019"/>
                    <a:pt x="57846" y="1492756"/>
                    <a:pt x="453129" y="1888039"/>
                  </a:cubicBezTo>
                  <a:cubicBezTo>
                    <a:pt x="645950" y="2080860"/>
                    <a:pt x="899831" y="2186912"/>
                    <a:pt x="1169781" y="2186912"/>
                  </a:cubicBezTo>
                  <a:cubicBezTo>
                    <a:pt x="1442944" y="2186912"/>
                    <a:pt x="1696825" y="2080860"/>
                    <a:pt x="1889646" y="1888039"/>
                  </a:cubicBezTo>
                  <a:cubicBezTo>
                    <a:pt x="2284929" y="1492756"/>
                    <a:pt x="2284929" y="850019"/>
                    <a:pt x="1889646" y="451523"/>
                  </a:cubicBezTo>
                  <a:cubicBezTo>
                    <a:pt x="1687184" y="255488"/>
                    <a:pt x="1430089" y="159077"/>
                    <a:pt x="1169781" y="159077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D689EED-7B4B-59AD-B6D6-ACFC7850E2C9}"/>
                </a:ext>
              </a:extLst>
            </p:cNvPr>
            <p:cNvSpPr/>
            <p:nvPr/>
          </p:nvSpPr>
          <p:spPr>
            <a:xfrm>
              <a:off x="1148999" y="3532530"/>
              <a:ext cx="76452" cy="76780"/>
            </a:xfrm>
            <a:custGeom>
              <a:avLst/>
              <a:gdLst>
                <a:gd name="connsiteX0" fmla="*/ 1073370 w 1500789"/>
                <a:gd name="connsiteY0" fmla="*/ 1507217 h 1507217"/>
                <a:gd name="connsiteX1" fmla="*/ 935182 w 1500789"/>
                <a:gd name="connsiteY1" fmla="*/ 1449371 h 1507217"/>
                <a:gd name="connsiteX2" fmla="*/ 57846 w 1500789"/>
                <a:gd name="connsiteY2" fmla="*/ 568822 h 1507217"/>
                <a:gd name="connsiteX3" fmla="*/ 0 w 1500789"/>
                <a:gd name="connsiteY3" fmla="*/ 430634 h 1507217"/>
                <a:gd name="connsiteX4" fmla="*/ 57846 w 1500789"/>
                <a:gd name="connsiteY4" fmla="*/ 292445 h 1507217"/>
                <a:gd name="connsiteX5" fmla="*/ 292445 w 1500789"/>
                <a:gd name="connsiteY5" fmla="*/ 57846 h 1507217"/>
                <a:gd name="connsiteX6" fmla="*/ 565608 w 1500789"/>
                <a:gd name="connsiteY6" fmla="*/ 57846 h 1507217"/>
                <a:gd name="connsiteX7" fmla="*/ 1442944 w 1500789"/>
                <a:gd name="connsiteY7" fmla="*/ 935182 h 1507217"/>
                <a:gd name="connsiteX8" fmla="*/ 1442944 w 1500789"/>
                <a:gd name="connsiteY8" fmla="*/ 1208345 h 1507217"/>
                <a:gd name="connsiteX9" fmla="*/ 1205131 w 1500789"/>
                <a:gd name="connsiteY9" fmla="*/ 1442944 h 1507217"/>
                <a:gd name="connsiteX10" fmla="*/ 1073370 w 1500789"/>
                <a:gd name="connsiteY10" fmla="*/ 1507217 h 1507217"/>
                <a:gd name="connsiteX11" fmla="*/ 430634 w 1500789"/>
                <a:gd name="connsiteY11" fmla="*/ 160684 h 1507217"/>
                <a:gd name="connsiteX12" fmla="*/ 404924 w 1500789"/>
                <a:gd name="connsiteY12" fmla="*/ 170325 h 1507217"/>
                <a:gd name="connsiteX13" fmla="*/ 167112 w 1500789"/>
                <a:gd name="connsiteY13" fmla="*/ 404924 h 1507217"/>
                <a:gd name="connsiteX14" fmla="*/ 167112 w 1500789"/>
                <a:gd name="connsiteY14" fmla="*/ 459557 h 1507217"/>
                <a:gd name="connsiteX15" fmla="*/ 1047661 w 1500789"/>
                <a:gd name="connsiteY15" fmla="*/ 1336892 h 1507217"/>
                <a:gd name="connsiteX16" fmla="*/ 1099080 w 1500789"/>
                <a:gd name="connsiteY16" fmla="*/ 1336892 h 1507217"/>
                <a:gd name="connsiteX17" fmla="*/ 1336892 w 1500789"/>
                <a:gd name="connsiteY17" fmla="*/ 1099080 h 1507217"/>
                <a:gd name="connsiteX18" fmla="*/ 1336892 w 1500789"/>
                <a:gd name="connsiteY18" fmla="*/ 1047661 h 1507217"/>
                <a:gd name="connsiteX19" fmla="*/ 459557 w 1500789"/>
                <a:gd name="connsiteY19" fmla="*/ 170325 h 1507217"/>
                <a:gd name="connsiteX20" fmla="*/ 430634 w 1500789"/>
                <a:gd name="connsiteY20" fmla="*/ 160684 h 150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0789" h="1507217">
                  <a:moveTo>
                    <a:pt x="1073370" y="1507217"/>
                  </a:moveTo>
                  <a:cubicBezTo>
                    <a:pt x="1018738" y="1507217"/>
                    <a:pt x="970532" y="1484722"/>
                    <a:pt x="935182" y="1449371"/>
                  </a:cubicBezTo>
                  <a:lnTo>
                    <a:pt x="57846" y="568822"/>
                  </a:lnTo>
                  <a:cubicBezTo>
                    <a:pt x="22496" y="533471"/>
                    <a:pt x="0" y="485266"/>
                    <a:pt x="0" y="430634"/>
                  </a:cubicBezTo>
                  <a:cubicBezTo>
                    <a:pt x="0" y="379215"/>
                    <a:pt x="22496" y="331009"/>
                    <a:pt x="57846" y="292445"/>
                  </a:cubicBezTo>
                  <a:lnTo>
                    <a:pt x="292445" y="57846"/>
                  </a:lnTo>
                  <a:cubicBezTo>
                    <a:pt x="369574" y="-19282"/>
                    <a:pt x="494907" y="-19282"/>
                    <a:pt x="565608" y="57846"/>
                  </a:cubicBezTo>
                  <a:lnTo>
                    <a:pt x="1442944" y="935182"/>
                  </a:lnTo>
                  <a:cubicBezTo>
                    <a:pt x="1520072" y="1012310"/>
                    <a:pt x="1520072" y="1137644"/>
                    <a:pt x="1442944" y="1208345"/>
                  </a:cubicBezTo>
                  <a:lnTo>
                    <a:pt x="1205131" y="1442944"/>
                  </a:lnTo>
                  <a:cubicBezTo>
                    <a:pt x="1176208" y="1487935"/>
                    <a:pt x="1128003" y="1507217"/>
                    <a:pt x="1073370" y="1507217"/>
                  </a:cubicBezTo>
                  <a:close/>
                  <a:moveTo>
                    <a:pt x="430634" y="160684"/>
                  </a:moveTo>
                  <a:cubicBezTo>
                    <a:pt x="420992" y="160684"/>
                    <a:pt x="414565" y="163898"/>
                    <a:pt x="404924" y="170325"/>
                  </a:cubicBezTo>
                  <a:lnTo>
                    <a:pt x="167112" y="404924"/>
                  </a:lnTo>
                  <a:cubicBezTo>
                    <a:pt x="154257" y="417779"/>
                    <a:pt x="154257" y="446702"/>
                    <a:pt x="167112" y="459557"/>
                  </a:cubicBezTo>
                  <a:lnTo>
                    <a:pt x="1047661" y="1336892"/>
                  </a:lnTo>
                  <a:cubicBezTo>
                    <a:pt x="1060515" y="1349747"/>
                    <a:pt x="1086225" y="1349747"/>
                    <a:pt x="1099080" y="1336892"/>
                  </a:cubicBezTo>
                  <a:lnTo>
                    <a:pt x="1336892" y="1099080"/>
                  </a:lnTo>
                  <a:cubicBezTo>
                    <a:pt x="1349747" y="1086225"/>
                    <a:pt x="1349747" y="1060516"/>
                    <a:pt x="1336892" y="1047661"/>
                  </a:cubicBezTo>
                  <a:lnTo>
                    <a:pt x="459557" y="170325"/>
                  </a:lnTo>
                  <a:cubicBezTo>
                    <a:pt x="449916" y="163898"/>
                    <a:pt x="440275" y="160684"/>
                    <a:pt x="430634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B8633B3-18B5-DD8F-9F80-DD75D8E3E33E}"/>
                </a:ext>
              </a:extLst>
            </p:cNvPr>
            <p:cNvSpPr/>
            <p:nvPr/>
          </p:nvSpPr>
          <p:spPr>
            <a:xfrm>
              <a:off x="1143678" y="3527210"/>
              <a:ext cx="21282" cy="21200"/>
            </a:xfrm>
            <a:custGeom>
              <a:avLst/>
              <a:gdLst>
                <a:gd name="connsiteX0" fmla="*/ 335830 w 417778"/>
                <a:gd name="connsiteY0" fmla="*/ 416172 h 416171"/>
                <a:gd name="connsiteX1" fmla="*/ 281197 w 417778"/>
                <a:gd name="connsiteY1" fmla="*/ 393676 h 416171"/>
                <a:gd name="connsiteX2" fmla="*/ 24103 w 417778"/>
                <a:gd name="connsiteY2" fmla="*/ 136582 h 416171"/>
                <a:gd name="connsiteX3" fmla="*/ 24103 w 417778"/>
                <a:gd name="connsiteY3" fmla="*/ 24103 h 416171"/>
                <a:gd name="connsiteX4" fmla="*/ 133368 w 417778"/>
                <a:gd name="connsiteY4" fmla="*/ 24103 h 416171"/>
                <a:gd name="connsiteX5" fmla="*/ 393676 w 417778"/>
                <a:gd name="connsiteY5" fmla="*/ 281197 h 416171"/>
                <a:gd name="connsiteX6" fmla="*/ 393676 w 417778"/>
                <a:gd name="connsiteY6" fmla="*/ 393676 h 416171"/>
                <a:gd name="connsiteX7" fmla="*/ 335830 w 417778"/>
                <a:gd name="connsiteY7" fmla="*/ 416172 h 41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778" h="416171">
                  <a:moveTo>
                    <a:pt x="335830" y="416172"/>
                  </a:moveTo>
                  <a:cubicBezTo>
                    <a:pt x="316548" y="416172"/>
                    <a:pt x="294052" y="406531"/>
                    <a:pt x="281197" y="393676"/>
                  </a:cubicBezTo>
                  <a:lnTo>
                    <a:pt x="24103" y="136582"/>
                  </a:lnTo>
                  <a:cubicBezTo>
                    <a:pt x="-8034" y="104445"/>
                    <a:pt x="-8034" y="56239"/>
                    <a:pt x="24103" y="24103"/>
                  </a:cubicBezTo>
                  <a:cubicBezTo>
                    <a:pt x="53026" y="-8034"/>
                    <a:pt x="104445" y="-8034"/>
                    <a:pt x="133368" y="24103"/>
                  </a:cubicBezTo>
                  <a:lnTo>
                    <a:pt x="393676" y="281197"/>
                  </a:lnTo>
                  <a:cubicBezTo>
                    <a:pt x="425813" y="313334"/>
                    <a:pt x="425813" y="361539"/>
                    <a:pt x="393676" y="393676"/>
                  </a:cubicBezTo>
                  <a:cubicBezTo>
                    <a:pt x="371180" y="406531"/>
                    <a:pt x="351898" y="416172"/>
                    <a:pt x="335830" y="416172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85B433C6-A8CC-9590-CFD5-D34E8A225EB7}"/>
                </a:ext>
              </a:extLst>
            </p:cNvPr>
            <p:cNvSpPr/>
            <p:nvPr/>
          </p:nvSpPr>
          <p:spPr>
            <a:xfrm>
              <a:off x="998714" y="3563471"/>
              <a:ext cx="118853" cy="8022"/>
            </a:xfrm>
            <a:custGeom>
              <a:avLst/>
              <a:gdLst>
                <a:gd name="connsiteX0" fmla="*/ 2252792 w 2333133"/>
                <a:gd name="connsiteY0" fmla="*/ 157470 h 157470"/>
                <a:gd name="connsiteX1" fmla="*/ 80342 w 2333133"/>
                <a:gd name="connsiteY1" fmla="*/ 157470 h 157470"/>
                <a:gd name="connsiteX2" fmla="*/ 0 w 2333133"/>
                <a:gd name="connsiteY2" fmla="*/ 77128 h 157470"/>
                <a:gd name="connsiteX3" fmla="*/ 80342 w 2333133"/>
                <a:gd name="connsiteY3" fmla="*/ 0 h 157470"/>
                <a:gd name="connsiteX4" fmla="*/ 2252792 w 2333133"/>
                <a:gd name="connsiteY4" fmla="*/ 0 h 157470"/>
                <a:gd name="connsiteX5" fmla="*/ 2333134 w 2333133"/>
                <a:gd name="connsiteY5" fmla="*/ 77128 h 157470"/>
                <a:gd name="connsiteX6" fmla="*/ 2252792 w 2333133"/>
                <a:gd name="connsiteY6" fmla="*/ 157470 h 15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3133" h="157470">
                  <a:moveTo>
                    <a:pt x="2252792" y="157470"/>
                  </a:moveTo>
                  <a:lnTo>
                    <a:pt x="80342" y="157470"/>
                  </a:lnTo>
                  <a:cubicBezTo>
                    <a:pt x="35351" y="157470"/>
                    <a:pt x="0" y="122120"/>
                    <a:pt x="0" y="77128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2252792" y="0"/>
                  </a:lnTo>
                  <a:cubicBezTo>
                    <a:pt x="2297784" y="0"/>
                    <a:pt x="2333134" y="35351"/>
                    <a:pt x="2333134" y="77128"/>
                  </a:cubicBezTo>
                  <a:cubicBezTo>
                    <a:pt x="2333134" y="122120"/>
                    <a:pt x="2297784" y="157470"/>
                    <a:pt x="2252792" y="15747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1DF5FF99-3CC5-0375-A1CC-1F675E2787E6}"/>
                </a:ext>
              </a:extLst>
            </p:cNvPr>
            <p:cNvSpPr/>
            <p:nvPr/>
          </p:nvSpPr>
          <p:spPr>
            <a:xfrm>
              <a:off x="998714" y="3533185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4841806D-CA70-D6F3-EEDB-A1B93990AED9}"/>
                </a:ext>
              </a:extLst>
            </p:cNvPr>
            <p:cNvSpPr/>
            <p:nvPr/>
          </p:nvSpPr>
          <p:spPr>
            <a:xfrm>
              <a:off x="998714" y="3503063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2120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2120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0529EED-049D-EF82-B95C-7222FD12526F}"/>
                </a:ext>
              </a:extLst>
            </p:cNvPr>
            <p:cNvSpPr/>
            <p:nvPr/>
          </p:nvSpPr>
          <p:spPr>
            <a:xfrm>
              <a:off x="998714" y="3472776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27C9F47-3906-4B92-C664-1423B641ECC7}"/>
                </a:ext>
              </a:extLst>
            </p:cNvPr>
            <p:cNvSpPr/>
            <p:nvPr/>
          </p:nvSpPr>
          <p:spPr>
            <a:xfrm>
              <a:off x="998714" y="3442326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8564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8564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C833170E-AFA9-0EBD-9790-37E8253509C6}"/>
                </a:ext>
              </a:extLst>
            </p:cNvPr>
            <p:cNvSpPr/>
            <p:nvPr/>
          </p:nvSpPr>
          <p:spPr>
            <a:xfrm>
              <a:off x="998714" y="3411713"/>
              <a:ext cx="97407" cy="8185"/>
            </a:xfrm>
            <a:custGeom>
              <a:avLst/>
              <a:gdLst>
                <a:gd name="connsiteX0" fmla="*/ 1831799 w 1912141"/>
                <a:gd name="connsiteY0" fmla="*/ 160684 h 160684"/>
                <a:gd name="connsiteX1" fmla="*/ 80342 w 1912141"/>
                <a:gd name="connsiteY1" fmla="*/ 160684 h 160684"/>
                <a:gd name="connsiteX2" fmla="*/ 0 w 1912141"/>
                <a:gd name="connsiteY2" fmla="*/ 80342 h 160684"/>
                <a:gd name="connsiteX3" fmla="*/ 80342 w 1912141"/>
                <a:gd name="connsiteY3" fmla="*/ 0 h 160684"/>
                <a:gd name="connsiteX4" fmla="*/ 1831799 w 1912141"/>
                <a:gd name="connsiteY4" fmla="*/ 0 h 160684"/>
                <a:gd name="connsiteX5" fmla="*/ 1912141 w 1912141"/>
                <a:gd name="connsiteY5" fmla="*/ 80342 h 160684"/>
                <a:gd name="connsiteX6" fmla="*/ 1831799 w 1912141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2141" h="160684">
                  <a:moveTo>
                    <a:pt x="1831799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1831799" y="0"/>
                  </a:lnTo>
                  <a:cubicBezTo>
                    <a:pt x="1876791" y="0"/>
                    <a:pt x="1912141" y="35351"/>
                    <a:pt x="1912141" y="80342"/>
                  </a:cubicBezTo>
                  <a:cubicBezTo>
                    <a:pt x="1912141" y="125334"/>
                    <a:pt x="1876791" y="160684"/>
                    <a:pt x="1831799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FDF11BA-0208-15D0-4215-4674B31F9B6F}"/>
                </a:ext>
              </a:extLst>
            </p:cNvPr>
            <p:cNvSpPr/>
            <p:nvPr/>
          </p:nvSpPr>
          <p:spPr>
            <a:xfrm>
              <a:off x="1066871" y="3467059"/>
              <a:ext cx="83050" cy="50247"/>
            </a:xfrm>
            <a:custGeom>
              <a:avLst/>
              <a:gdLst>
                <a:gd name="connsiteX0" fmla="*/ 436000 w 1630317"/>
                <a:gd name="connsiteY0" fmla="*/ 986364 h 986363"/>
                <a:gd name="connsiteX1" fmla="*/ 413504 w 1630317"/>
                <a:gd name="connsiteY1" fmla="*/ 983150 h 986363"/>
                <a:gd name="connsiteX2" fmla="*/ 403863 w 1630317"/>
                <a:gd name="connsiteY2" fmla="*/ 983150 h 986363"/>
                <a:gd name="connsiteX3" fmla="*/ 378154 w 1630317"/>
                <a:gd name="connsiteY3" fmla="*/ 976723 h 986363"/>
                <a:gd name="connsiteX4" fmla="*/ 355658 w 1630317"/>
                <a:gd name="connsiteY4" fmla="*/ 967082 h 986363"/>
                <a:gd name="connsiteX5" fmla="*/ 333162 w 1630317"/>
                <a:gd name="connsiteY5" fmla="*/ 954227 h 986363"/>
                <a:gd name="connsiteX6" fmla="*/ 333162 w 1630317"/>
                <a:gd name="connsiteY6" fmla="*/ 954227 h 986363"/>
                <a:gd name="connsiteX7" fmla="*/ 326735 w 1630317"/>
                <a:gd name="connsiteY7" fmla="*/ 951013 h 986363"/>
                <a:gd name="connsiteX8" fmla="*/ 304239 w 1630317"/>
                <a:gd name="connsiteY8" fmla="*/ 938159 h 986363"/>
                <a:gd name="connsiteX9" fmla="*/ 291384 w 1630317"/>
                <a:gd name="connsiteY9" fmla="*/ 928518 h 986363"/>
                <a:gd name="connsiteX10" fmla="*/ 288171 w 1630317"/>
                <a:gd name="connsiteY10" fmla="*/ 925304 h 986363"/>
                <a:gd name="connsiteX11" fmla="*/ 288171 w 1630317"/>
                <a:gd name="connsiteY11" fmla="*/ 925304 h 986363"/>
                <a:gd name="connsiteX12" fmla="*/ 288171 w 1630317"/>
                <a:gd name="connsiteY12" fmla="*/ 925304 h 986363"/>
                <a:gd name="connsiteX13" fmla="*/ 268888 w 1630317"/>
                <a:gd name="connsiteY13" fmla="*/ 915663 h 986363"/>
                <a:gd name="connsiteX14" fmla="*/ 256034 w 1630317"/>
                <a:gd name="connsiteY14" fmla="*/ 902808 h 986363"/>
                <a:gd name="connsiteX15" fmla="*/ 239965 w 1630317"/>
                <a:gd name="connsiteY15" fmla="*/ 873885 h 986363"/>
                <a:gd name="connsiteX16" fmla="*/ 27862 w 1630317"/>
                <a:gd name="connsiteY16" fmla="*/ 510739 h 986363"/>
                <a:gd name="connsiteX17" fmla="*/ 104991 w 1630317"/>
                <a:gd name="connsiteY17" fmla="*/ 221507 h 986363"/>
                <a:gd name="connsiteX18" fmla="*/ 108204 w 1630317"/>
                <a:gd name="connsiteY18" fmla="*/ 221507 h 986363"/>
                <a:gd name="connsiteX19" fmla="*/ 400649 w 1630317"/>
                <a:gd name="connsiteY19" fmla="*/ 298636 h 986363"/>
                <a:gd name="connsiteX20" fmla="*/ 509915 w 1630317"/>
                <a:gd name="connsiteY20" fmla="*/ 491457 h 986363"/>
                <a:gd name="connsiteX21" fmla="*/ 1313336 w 1630317"/>
                <a:gd name="connsiteY21" fmla="*/ 28686 h 986363"/>
                <a:gd name="connsiteX22" fmla="*/ 1602567 w 1630317"/>
                <a:gd name="connsiteY22" fmla="*/ 102601 h 986363"/>
                <a:gd name="connsiteX23" fmla="*/ 1522225 w 1630317"/>
                <a:gd name="connsiteY23" fmla="*/ 395046 h 986363"/>
                <a:gd name="connsiteX24" fmla="*/ 538838 w 1630317"/>
                <a:gd name="connsiteY24" fmla="*/ 954227 h 986363"/>
                <a:gd name="connsiteX25" fmla="*/ 516342 w 1630317"/>
                <a:gd name="connsiteY25" fmla="*/ 967082 h 986363"/>
                <a:gd name="connsiteX26" fmla="*/ 497060 w 1630317"/>
                <a:gd name="connsiteY26" fmla="*/ 976723 h 986363"/>
                <a:gd name="connsiteX27" fmla="*/ 487419 w 1630317"/>
                <a:gd name="connsiteY27" fmla="*/ 983150 h 986363"/>
                <a:gd name="connsiteX28" fmla="*/ 458496 w 1630317"/>
                <a:gd name="connsiteY28" fmla="*/ 986364 h 986363"/>
                <a:gd name="connsiteX29" fmla="*/ 452068 w 1630317"/>
                <a:gd name="connsiteY29" fmla="*/ 986364 h 986363"/>
                <a:gd name="connsiteX30" fmla="*/ 436000 w 1630317"/>
                <a:gd name="connsiteY30" fmla="*/ 986364 h 986363"/>
                <a:gd name="connsiteX31" fmla="*/ 416718 w 1630317"/>
                <a:gd name="connsiteY31" fmla="*/ 825680 h 986363"/>
                <a:gd name="connsiteX32" fmla="*/ 416718 w 1630317"/>
                <a:gd name="connsiteY32" fmla="*/ 825680 h 986363"/>
                <a:gd name="connsiteX33" fmla="*/ 426359 w 1630317"/>
                <a:gd name="connsiteY33" fmla="*/ 825680 h 986363"/>
                <a:gd name="connsiteX34" fmla="*/ 436000 w 1630317"/>
                <a:gd name="connsiteY34" fmla="*/ 825680 h 986363"/>
                <a:gd name="connsiteX35" fmla="*/ 439214 w 1630317"/>
                <a:gd name="connsiteY35" fmla="*/ 825680 h 986363"/>
                <a:gd name="connsiteX36" fmla="*/ 442427 w 1630317"/>
                <a:gd name="connsiteY36" fmla="*/ 825680 h 986363"/>
                <a:gd name="connsiteX37" fmla="*/ 452068 w 1630317"/>
                <a:gd name="connsiteY37" fmla="*/ 822466 h 986363"/>
                <a:gd name="connsiteX38" fmla="*/ 461709 w 1630317"/>
                <a:gd name="connsiteY38" fmla="*/ 816039 h 986363"/>
                <a:gd name="connsiteX39" fmla="*/ 471350 w 1630317"/>
                <a:gd name="connsiteY39" fmla="*/ 812825 h 986363"/>
                <a:gd name="connsiteX40" fmla="*/ 1441883 w 1630317"/>
                <a:gd name="connsiteY40" fmla="*/ 250430 h 986363"/>
                <a:gd name="connsiteX41" fmla="*/ 1464379 w 1630317"/>
                <a:gd name="connsiteY41" fmla="*/ 176516 h 986363"/>
                <a:gd name="connsiteX42" fmla="*/ 1387250 w 1630317"/>
                <a:gd name="connsiteY42" fmla="*/ 157234 h 986363"/>
                <a:gd name="connsiteX43" fmla="*/ 516342 w 1630317"/>
                <a:gd name="connsiteY43" fmla="*/ 661782 h 986363"/>
                <a:gd name="connsiteX44" fmla="*/ 407077 w 1630317"/>
                <a:gd name="connsiteY44" fmla="*/ 632859 h 986363"/>
                <a:gd name="connsiteX45" fmla="*/ 256034 w 1630317"/>
                <a:gd name="connsiteY45" fmla="*/ 375764 h 986363"/>
                <a:gd name="connsiteX46" fmla="*/ 182119 w 1630317"/>
                <a:gd name="connsiteY46" fmla="*/ 353268 h 986363"/>
                <a:gd name="connsiteX47" fmla="*/ 162837 w 1630317"/>
                <a:gd name="connsiteY47" fmla="*/ 430397 h 986363"/>
                <a:gd name="connsiteX48" fmla="*/ 381367 w 1630317"/>
                <a:gd name="connsiteY48" fmla="*/ 803184 h 986363"/>
                <a:gd name="connsiteX49" fmla="*/ 391008 w 1630317"/>
                <a:gd name="connsiteY49" fmla="*/ 812825 h 986363"/>
                <a:gd name="connsiteX50" fmla="*/ 394222 w 1630317"/>
                <a:gd name="connsiteY50" fmla="*/ 816039 h 986363"/>
                <a:gd name="connsiteX51" fmla="*/ 403863 w 1630317"/>
                <a:gd name="connsiteY51" fmla="*/ 825680 h 986363"/>
                <a:gd name="connsiteX52" fmla="*/ 407077 w 1630317"/>
                <a:gd name="connsiteY52" fmla="*/ 828893 h 986363"/>
                <a:gd name="connsiteX53" fmla="*/ 416718 w 1630317"/>
                <a:gd name="connsiteY53" fmla="*/ 835321 h 986363"/>
                <a:gd name="connsiteX54" fmla="*/ 416718 w 1630317"/>
                <a:gd name="connsiteY54" fmla="*/ 825680 h 98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30317" h="986363">
                  <a:moveTo>
                    <a:pt x="436000" y="986364"/>
                  </a:moveTo>
                  <a:cubicBezTo>
                    <a:pt x="426359" y="986364"/>
                    <a:pt x="416718" y="986364"/>
                    <a:pt x="413504" y="983150"/>
                  </a:cubicBezTo>
                  <a:lnTo>
                    <a:pt x="403863" y="983150"/>
                  </a:lnTo>
                  <a:cubicBezTo>
                    <a:pt x="394222" y="983150"/>
                    <a:pt x="384581" y="983150"/>
                    <a:pt x="378154" y="976723"/>
                  </a:cubicBezTo>
                  <a:cubicBezTo>
                    <a:pt x="368513" y="976723"/>
                    <a:pt x="362085" y="973509"/>
                    <a:pt x="355658" y="967082"/>
                  </a:cubicBezTo>
                  <a:cubicBezTo>
                    <a:pt x="346017" y="963868"/>
                    <a:pt x="336376" y="960654"/>
                    <a:pt x="333162" y="954227"/>
                  </a:cubicBezTo>
                  <a:cubicBezTo>
                    <a:pt x="333162" y="954227"/>
                    <a:pt x="333162" y="954227"/>
                    <a:pt x="333162" y="954227"/>
                  </a:cubicBezTo>
                  <a:cubicBezTo>
                    <a:pt x="333162" y="954227"/>
                    <a:pt x="326735" y="954227"/>
                    <a:pt x="326735" y="951013"/>
                  </a:cubicBezTo>
                  <a:cubicBezTo>
                    <a:pt x="320307" y="947800"/>
                    <a:pt x="313880" y="941372"/>
                    <a:pt x="304239" y="938159"/>
                  </a:cubicBezTo>
                  <a:cubicBezTo>
                    <a:pt x="301025" y="931731"/>
                    <a:pt x="297812" y="931731"/>
                    <a:pt x="291384" y="928518"/>
                  </a:cubicBezTo>
                  <a:lnTo>
                    <a:pt x="288171" y="925304"/>
                  </a:lnTo>
                  <a:cubicBezTo>
                    <a:pt x="288171" y="925304"/>
                    <a:pt x="288171" y="925304"/>
                    <a:pt x="288171" y="925304"/>
                  </a:cubicBezTo>
                  <a:cubicBezTo>
                    <a:pt x="288171" y="925304"/>
                    <a:pt x="288171" y="925304"/>
                    <a:pt x="288171" y="925304"/>
                  </a:cubicBezTo>
                  <a:lnTo>
                    <a:pt x="268888" y="915663"/>
                  </a:lnTo>
                  <a:cubicBezTo>
                    <a:pt x="265675" y="909235"/>
                    <a:pt x="262461" y="906022"/>
                    <a:pt x="256034" y="902808"/>
                  </a:cubicBezTo>
                  <a:cubicBezTo>
                    <a:pt x="246393" y="893167"/>
                    <a:pt x="243179" y="883526"/>
                    <a:pt x="239965" y="873885"/>
                  </a:cubicBezTo>
                  <a:lnTo>
                    <a:pt x="27862" y="510739"/>
                  </a:lnTo>
                  <a:cubicBezTo>
                    <a:pt x="-29984" y="407901"/>
                    <a:pt x="5366" y="282567"/>
                    <a:pt x="104991" y="221507"/>
                  </a:cubicBezTo>
                  <a:cubicBezTo>
                    <a:pt x="104991" y="221507"/>
                    <a:pt x="104991" y="221507"/>
                    <a:pt x="108204" y="221507"/>
                  </a:cubicBezTo>
                  <a:cubicBezTo>
                    <a:pt x="211042" y="160447"/>
                    <a:pt x="339589" y="202225"/>
                    <a:pt x="400649" y="298636"/>
                  </a:cubicBezTo>
                  <a:lnTo>
                    <a:pt x="509915" y="491457"/>
                  </a:lnTo>
                  <a:lnTo>
                    <a:pt x="1313336" y="28686"/>
                  </a:lnTo>
                  <a:cubicBezTo>
                    <a:pt x="1409746" y="-29160"/>
                    <a:pt x="1541507" y="2977"/>
                    <a:pt x="1602567" y="102601"/>
                  </a:cubicBezTo>
                  <a:cubicBezTo>
                    <a:pt x="1660413" y="205439"/>
                    <a:pt x="1625063" y="337200"/>
                    <a:pt x="1522225" y="395046"/>
                  </a:cubicBezTo>
                  <a:lnTo>
                    <a:pt x="538838" y="954227"/>
                  </a:lnTo>
                  <a:cubicBezTo>
                    <a:pt x="529197" y="960654"/>
                    <a:pt x="522769" y="963868"/>
                    <a:pt x="516342" y="967082"/>
                  </a:cubicBezTo>
                  <a:cubicBezTo>
                    <a:pt x="509915" y="973509"/>
                    <a:pt x="500274" y="973509"/>
                    <a:pt x="497060" y="976723"/>
                  </a:cubicBezTo>
                  <a:cubicBezTo>
                    <a:pt x="493846" y="976723"/>
                    <a:pt x="493846" y="983150"/>
                    <a:pt x="487419" y="983150"/>
                  </a:cubicBezTo>
                  <a:cubicBezTo>
                    <a:pt x="477778" y="986364"/>
                    <a:pt x="471350" y="986364"/>
                    <a:pt x="458496" y="986364"/>
                  </a:cubicBezTo>
                  <a:lnTo>
                    <a:pt x="452068" y="986364"/>
                  </a:lnTo>
                  <a:cubicBezTo>
                    <a:pt x="448855" y="986364"/>
                    <a:pt x="439214" y="986364"/>
                    <a:pt x="436000" y="986364"/>
                  </a:cubicBezTo>
                  <a:close/>
                  <a:moveTo>
                    <a:pt x="416718" y="825680"/>
                  </a:moveTo>
                  <a:lnTo>
                    <a:pt x="416718" y="825680"/>
                  </a:lnTo>
                  <a:cubicBezTo>
                    <a:pt x="419932" y="825680"/>
                    <a:pt x="426359" y="825680"/>
                    <a:pt x="426359" y="825680"/>
                  </a:cubicBezTo>
                  <a:cubicBezTo>
                    <a:pt x="429573" y="825680"/>
                    <a:pt x="429573" y="825680"/>
                    <a:pt x="436000" y="825680"/>
                  </a:cubicBezTo>
                  <a:lnTo>
                    <a:pt x="439214" y="825680"/>
                  </a:lnTo>
                  <a:cubicBezTo>
                    <a:pt x="439214" y="825680"/>
                    <a:pt x="439214" y="825680"/>
                    <a:pt x="442427" y="825680"/>
                  </a:cubicBezTo>
                  <a:cubicBezTo>
                    <a:pt x="448855" y="825680"/>
                    <a:pt x="448855" y="825680"/>
                    <a:pt x="452068" y="822466"/>
                  </a:cubicBezTo>
                  <a:cubicBezTo>
                    <a:pt x="458496" y="822466"/>
                    <a:pt x="458496" y="816039"/>
                    <a:pt x="461709" y="816039"/>
                  </a:cubicBezTo>
                  <a:cubicBezTo>
                    <a:pt x="461709" y="816039"/>
                    <a:pt x="464923" y="816039"/>
                    <a:pt x="471350" y="812825"/>
                  </a:cubicBezTo>
                  <a:lnTo>
                    <a:pt x="1441883" y="250430"/>
                  </a:lnTo>
                  <a:cubicBezTo>
                    <a:pt x="1467592" y="234362"/>
                    <a:pt x="1477233" y="202225"/>
                    <a:pt x="1464379" y="176516"/>
                  </a:cubicBezTo>
                  <a:cubicBezTo>
                    <a:pt x="1451524" y="147593"/>
                    <a:pt x="1416173" y="141165"/>
                    <a:pt x="1387250" y="157234"/>
                  </a:cubicBezTo>
                  <a:lnTo>
                    <a:pt x="516342" y="661782"/>
                  </a:lnTo>
                  <a:cubicBezTo>
                    <a:pt x="477778" y="684278"/>
                    <a:pt x="429573" y="671423"/>
                    <a:pt x="407077" y="632859"/>
                  </a:cubicBezTo>
                  <a:lnTo>
                    <a:pt x="256034" y="375764"/>
                  </a:lnTo>
                  <a:cubicBezTo>
                    <a:pt x="243179" y="350055"/>
                    <a:pt x="207828" y="340414"/>
                    <a:pt x="182119" y="353268"/>
                  </a:cubicBezTo>
                  <a:cubicBezTo>
                    <a:pt x="153196" y="372550"/>
                    <a:pt x="143555" y="401474"/>
                    <a:pt x="162837" y="430397"/>
                  </a:cubicBezTo>
                  <a:lnTo>
                    <a:pt x="381367" y="803184"/>
                  </a:lnTo>
                  <a:cubicBezTo>
                    <a:pt x="384581" y="809611"/>
                    <a:pt x="384581" y="809611"/>
                    <a:pt x="391008" y="812825"/>
                  </a:cubicBezTo>
                  <a:cubicBezTo>
                    <a:pt x="391008" y="812825"/>
                    <a:pt x="391008" y="812825"/>
                    <a:pt x="394222" y="816039"/>
                  </a:cubicBezTo>
                  <a:cubicBezTo>
                    <a:pt x="400649" y="816039"/>
                    <a:pt x="400649" y="822466"/>
                    <a:pt x="403863" y="825680"/>
                  </a:cubicBezTo>
                  <a:cubicBezTo>
                    <a:pt x="403863" y="825680"/>
                    <a:pt x="407077" y="825680"/>
                    <a:pt x="407077" y="828893"/>
                  </a:cubicBezTo>
                  <a:cubicBezTo>
                    <a:pt x="413504" y="828893"/>
                    <a:pt x="413504" y="835321"/>
                    <a:pt x="416718" y="835321"/>
                  </a:cubicBezTo>
                  <a:cubicBezTo>
                    <a:pt x="413504" y="825680"/>
                    <a:pt x="416718" y="825680"/>
                    <a:pt x="416718" y="82568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1151FBE-2F27-3A40-36CE-855F65550832}"/>
              </a:ext>
            </a:extLst>
          </p:cNvPr>
          <p:cNvSpPr/>
          <p:nvPr/>
        </p:nvSpPr>
        <p:spPr>
          <a:xfrm>
            <a:off x="795752" y="2673965"/>
            <a:ext cx="3149297" cy="17128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FDD968B-A0A8-4DC0-05EB-2BB9084F8CFC}"/>
              </a:ext>
            </a:extLst>
          </p:cNvPr>
          <p:cNvSpPr>
            <a:spLocks/>
          </p:cNvSpPr>
          <p:nvPr/>
        </p:nvSpPr>
        <p:spPr>
          <a:xfrm>
            <a:off x="2940290" y="2673965"/>
            <a:ext cx="1017299" cy="17128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B7D8068-21C8-D761-E19E-9C30AC4FEC44}"/>
              </a:ext>
            </a:extLst>
          </p:cNvPr>
          <p:cNvGrpSpPr/>
          <p:nvPr/>
        </p:nvGrpSpPr>
        <p:grpSpPr>
          <a:xfrm>
            <a:off x="3195538" y="3267391"/>
            <a:ext cx="545829" cy="526005"/>
            <a:chOff x="946000" y="3340008"/>
            <a:chExt cx="279451" cy="269302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8C15D1E6-4641-5438-758A-8A91DE2D0C7A}"/>
                </a:ext>
              </a:extLst>
            </p:cNvPr>
            <p:cNvSpPr/>
            <p:nvPr/>
          </p:nvSpPr>
          <p:spPr>
            <a:xfrm>
              <a:off x="1109709" y="3368528"/>
              <a:ext cx="49738" cy="49570"/>
            </a:xfrm>
            <a:custGeom>
              <a:avLst/>
              <a:gdLst>
                <a:gd name="connsiteX0" fmla="*/ 896618 w 976385"/>
                <a:gd name="connsiteY0" fmla="*/ 973076 h 973076"/>
                <a:gd name="connsiteX1" fmla="*/ 80342 w 976385"/>
                <a:gd name="connsiteY1" fmla="*/ 973076 h 973076"/>
                <a:gd name="connsiteX2" fmla="*/ 0 w 976385"/>
                <a:gd name="connsiteY2" fmla="*/ 892734 h 973076"/>
                <a:gd name="connsiteX3" fmla="*/ 0 w 976385"/>
                <a:gd name="connsiteY3" fmla="*/ 76459 h 973076"/>
                <a:gd name="connsiteX4" fmla="*/ 48205 w 976385"/>
                <a:gd name="connsiteY4" fmla="*/ 5758 h 973076"/>
                <a:gd name="connsiteX5" fmla="*/ 131761 w 976385"/>
                <a:gd name="connsiteY5" fmla="*/ 25040 h 973076"/>
                <a:gd name="connsiteX6" fmla="*/ 954464 w 976385"/>
                <a:gd name="connsiteY6" fmla="*/ 844529 h 973076"/>
                <a:gd name="connsiteX7" fmla="*/ 970532 w 976385"/>
                <a:gd name="connsiteY7" fmla="*/ 928085 h 973076"/>
                <a:gd name="connsiteX8" fmla="*/ 896618 w 976385"/>
                <a:gd name="connsiteY8" fmla="*/ 973076 h 973076"/>
                <a:gd name="connsiteX9" fmla="*/ 154257 w 976385"/>
                <a:gd name="connsiteY9" fmla="*/ 818820 h 973076"/>
                <a:gd name="connsiteX10" fmla="*/ 707010 w 976385"/>
                <a:gd name="connsiteY10" fmla="*/ 818820 h 973076"/>
                <a:gd name="connsiteX11" fmla="*/ 154257 w 976385"/>
                <a:gd name="connsiteY11" fmla="*/ 266066 h 973076"/>
                <a:gd name="connsiteX12" fmla="*/ 154257 w 976385"/>
                <a:gd name="connsiteY12" fmla="*/ 818820 h 97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5" h="973076">
                  <a:moveTo>
                    <a:pt x="896618" y="973076"/>
                  </a:moveTo>
                  <a:lnTo>
                    <a:pt x="80342" y="973076"/>
                  </a:lnTo>
                  <a:cubicBezTo>
                    <a:pt x="35351" y="973076"/>
                    <a:pt x="0" y="937726"/>
                    <a:pt x="0" y="892734"/>
                  </a:cubicBezTo>
                  <a:lnTo>
                    <a:pt x="0" y="76459"/>
                  </a:lnTo>
                  <a:cubicBezTo>
                    <a:pt x="0" y="47536"/>
                    <a:pt x="16068" y="18612"/>
                    <a:pt x="48205" y="5758"/>
                  </a:cubicBezTo>
                  <a:cubicBezTo>
                    <a:pt x="80342" y="-7097"/>
                    <a:pt x="109265" y="2544"/>
                    <a:pt x="131761" y="25040"/>
                  </a:cubicBezTo>
                  <a:lnTo>
                    <a:pt x="954464" y="844529"/>
                  </a:lnTo>
                  <a:cubicBezTo>
                    <a:pt x="973746" y="867025"/>
                    <a:pt x="983387" y="902375"/>
                    <a:pt x="970532" y="928085"/>
                  </a:cubicBezTo>
                  <a:cubicBezTo>
                    <a:pt x="957678" y="957008"/>
                    <a:pt x="931968" y="973076"/>
                    <a:pt x="896618" y="973076"/>
                  </a:cubicBezTo>
                  <a:close/>
                  <a:moveTo>
                    <a:pt x="154257" y="818820"/>
                  </a:moveTo>
                  <a:lnTo>
                    <a:pt x="707010" y="818820"/>
                  </a:lnTo>
                  <a:lnTo>
                    <a:pt x="154257" y="266066"/>
                  </a:lnTo>
                  <a:lnTo>
                    <a:pt x="154257" y="818820"/>
                  </a:ln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C9F8EDD-FAC1-A5CA-1AE7-ECDED4B0BEDB}"/>
                </a:ext>
              </a:extLst>
            </p:cNvPr>
            <p:cNvSpPr/>
            <p:nvPr/>
          </p:nvSpPr>
          <p:spPr>
            <a:xfrm>
              <a:off x="946000" y="3340008"/>
              <a:ext cx="157324" cy="218388"/>
            </a:xfrm>
            <a:custGeom>
              <a:avLst/>
              <a:gdLst>
                <a:gd name="connsiteX0" fmla="*/ 642737 w 3088349"/>
                <a:gd name="connsiteY0" fmla="*/ 4287054 h 4287053"/>
                <a:gd name="connsiteX1" fmla="*/ 80342 w 3088349"/>
                <a:gd name="connsiteY1" fmla="*/ 4287054 h 4287053"/>
                <a:gd name="connsiteX2" fmla="*/ 0 w 3088349"/>
                <a:gd name="connsiteY2" fmla="*/ 4206712 h 4287053"/>
                <a:gd name="connsiteX3" fmla="*/ 0 w 3088349"/>
                <a:gd name="connsiteY3" fmla="*/ 80342 h 4287053"/>
                <a:gd name="connsiteX4" fmla="*/ 80342 w 3088349"/>
                <a:gd name="connsiteY4" fmla="*/ 0 h 4287053"/>
                <a:gd name="connsiteX5" fmla="*/ 3008007 w 3088349"/>
                <a:gd name="connsiteY5" fmla="*/ 0 h 4287053"/>
                <a:gd name="connsiteX6" fmla="*/ 3088350 w 3088349"/>
                <a:gd name="connsiteY6" fmla="*/ 80342 h 4287053"/>
                <a:gd name="connsiteX7" fmla="*/ 3088350 w 3088349"/>
                <a:gd name="connsiteY7" fmla="*/ 636309 h 4287053"/>
                <a:gd name="connsiteX8" fmla="*/ 3008007 w 3088349"/>
                <a:gd name="connsiteY8" fmla="*/ 716651 h 4287053"/>
                <a:gd name="connsiteX9" fmla="*/ 2927665 w 3088349"/>
                <a:gd name="connsiteY9" fmla="*/ 636309 h 4287053"/>
                <a:gd name="connsiteX10" fmla="*/ 2927665 w 3088349"/>
                <a:gd name="connsiteY10" fmla="*/ 157470 h 4287053"/>
                <a:gd name="connsiteX11" fmla="*/ 160684 w 3088349"/>
                <a:gd name="connsiteY11" fmla="*/ 157470 h 4287053"/>
                <a:gd name="connsiteX12" fmla="*/ 160684 w 3088349"/>
                <a:gd name="connsiteY12" fmla="*/ 4126369 h 4287053"/>
                <a:gd name="connsiteX13" fmla="*/ 642737 w 3088349"/>
                <a:gd name="connsiteY13" fmla="*/ 4126369 h 4287053"/>
                <a:gd name="connsiteX14" fmla="*/ 723079 w 3088349"/>
                <a:gd name="connsiteY14" fmla="*/ 4206712 h 4287053"/>
                <a:gd name="connsiteX15" fmla="*/ 642737 w 3088349"/>
                <a:gd name="connsiteY15" fmla="*/ 4287054 h 428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88349" h="4287053">
                  <a:moveTo>
                    <a:pt x="642737" y="4287054"/>
                  </a:moveTo>
                  <a:lnTo>
                    <a:pt x="80342" y="4287054"/>
                  </a:lnTo>
                  <a:cubicBezTo>
                    <a:pt x="35351" y="4287054"/>
                    <a:pt x="0" y="4251703"/>
                    <a:pt x="0" y="4206712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3008007" y="0"/>
                  </a:lnTo>
                  <a:cubicBezTo>
                    <a:pt x="3052999" y="0"/>
                    <a:pt x="3088350" y="35351"/>
                    <a:pt x="3088350" y="80342"/>
                  </a:cubicBezTo>
                  <a:lnTo>
                    <a:pt x="3088350" y="636309"/>
                  </a:lnTo>
                  <a:cubicBezTo>
                    <a:pt x="3088350" y="681301"/>
                    <a:pt x="3052999" y="716651"/>
                    <a:pt x="3008007" y="716651"/>
                  </a:cubicBezTo>
                  <a:cubicBezTo>
                    <a:pt x="2963016" y="716651"/>
                    <a:pt x="2927665" y="681301"/>
                    <a:pt x="2927665" y="636309"/>
                  </a:cubicBezTo>
                  <a:lnTo>
                    <a:pt x="2927665" y="157470"/>
                  </a:lnTo>
                  <a:lnTo>
                    <a:pt x="160684" y="157470"/>
                  </a:lnTo>
                  <a:lnTo>
                    <a:pt x="160684" y="4126369"/>
                  </a:lnTo>
                  <a:lnTo>
                    <a:pt x="642737" y="4126369"/>
                  </a:lnTo>
                  <a:cubicBezTo>
                    <a:pt x="687728" y="4126369"/>
                    <a:pt x="723079" y="4161720"/>
                    <a:pt x="723079" y="4206712"/>
                  </a:cubicBezTo>
                  <a:cubicBezTo>
                    <a:pt x="723079" y="4251703"/>
                    <a:pt x="681301" y="4287054"/>
                    <a:pt x="642737" y="428705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EB71FA9-D95D-9138-2D06-A92ADF391355}"/>
                </a:ext>
              </a:extLst>
            </p:cNvPr>
            <p:cNvSpPr/>
            <p:nvPr/>
          </p:nvSpPr>
          <p:spPr>
            <a:xfrm>
              <a:off x="1048645" y="3432258"/>
              <a:ext cx="119221" cy="119262"/>
            </a:xfrm>
            <a:custGeom>
              <a:avLst/>
              <a:gdLst>
                <a:gd name="connsiteX0" fmla="*/ 1169781 w 2340364"/>
                <a:gd name="connsiteY0" fmla="*/ 2341168 h 2341168"/>
                <a:gd name="connsiteX1" fmla="*/ 343864 w 2340364"/>
                <a:gd name="connsiteY1" fmla="*/ 2000518 h 2341168"/>
                <a:gd name="connsiteX2" fmla="*/ 0 w 2340364"/>
                <a:gd name="connsiteY2" fmla="*/ 1171388 h 2341168"/>
                <a:gd name="connsiteX3" fmla="*/ 343864 w 2340364"/>
                <a:gd name="connsiteY3" fmla="*/ 342257 h 2341168"/>
                <a:gd name="connsiteX4" fmla="*/ 1995697 w 2340364"/>
                <a:gd name="connsiteY4" fmla="*/ 342257 h 2341168"/>
                <a:gd name="connsiteX5" fmla="*/ 1995697 w 2340364"/>
                <a:gd name="connsiteY5" fmla="*/ 2000518 h 2341168"/>
                <a:gd name="connsiteX6" fmla="*/ 1169781 w 2340364"/>
                <a:gd name="connsiteY6" fmla="*/ 2341168 h 2341168"/>
                <a:gd name="connsiteX7" fmla="*/ 1169781 w 2340364"/>
                <a:gd name="connsiteY7" fmla="*/ 159077 h 2341168"/>
                <a:gd name="connsiteX8" fmla="*/ 453129 w 2340364"/>
                <a:gd name="connsiteY8" fmla="*/ 451523 h 2341168"/>
                <a:gd name="connsiteX9" fmla="*/ 453129 w 2340364"/>
                <a:gd name="connsiteY9" fmla="*/ 1888039 h 2341168"/>
                <a:gd name="connsiteX10" fmla="*/ 1169781 w 2340364"/>
                <a:gd name="connsiteY10" fmla="*/ 2186912 h 2341168"/>
                <a:gd name="connsiteX11" fmla="*/ 1889646 w 2340364"/>
                <a:gd name="connsiteY11" fmla="*/ 1888039 h 2341168"/>
                <a:gd name="connsiteX12" fmla="*/ 1889646 w 2340364"/>
                <a:gd name="connsiteY12" fmla="*/ 451523 h 2341168"/>
                <a:gd name="connsiteX13" fmla="*/ 1169781 w 2340364"/>
                <a:gd name="connsiteY13" fmla="*/ 159077 h 234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0364" h="2341168">
                  <a:moveTo>
                    <a:pt x="1169781" y="2341168"/>
                  </a:moveTo>
                  <a:cubicBezTo>
                    <a:pt x="858053" y="2341168"/>
                    <a:pt x="565608" y="2222262"/>
                    <a:pt x="343864" y="2000518"/>
                  </a:cubicBezTo>
                  <a:cubicBezTo>
                    <a:pt x="118906" y="1775560"/>
                    <a:pt x="0" y="1483115"/>
                    <a:pt x="0" y="1171388"/>
                  </a:cubicBezTo>
                  <a:cubicBezTo>
                    <a:pt x="0" y="859660"/>
                    <a:pt x="118906" y="564001"/>
                    <a:pt x="343864" y="342257"/>
                  </a:cubicBezTo>
                  <a:cubicBezTo>
                    <a:pt x="796993" y="-114086"/>
                    <a:pt x="1542568" y="-114086"/>
                    <a:pt x="1995697" y="342257"/>
                  </a:cubicBezTo>
                  <a:cubicBezTo>
                    <a:pt x="2455254" y="801814"/>
                    <a:pt x="2455254" y="1544175"/>
                    <a:pt x="1995697" y="2000518"/>
                  </a:cubicBezTo>
                  <a:cubicBezTo>
                    <a:pt x="1777167" y="2222262"/>
                    <a:pt x="1484722" y="2341168"/>
                    <a:pt x="1169781" y="2341168"/>
                  </a:cubicBezTo>
                  <a:close/>
                  <a:moveTo>
                    <a:pt x="1169781" y="159077"/>
                  </a:moveTo>
                  <a:cubicBezTo>
                    <a:pt x="912686" y="159077"/>
                    <a:pt x="655591" y="255488"/>
                    <a:pt x="453129" y="451523"/>
                  </a:cubicBezTo>
                  <a:cubicBezTo>
                    <a:pt x="57846" y="850019"/>
                    <a:pt x="57846" y="1492756"/>
                    <a:pt x="453129" y="1888039"/>
                  </a:cubicBezTo>
                  <a:cubicBezTo>
                    <a:pt x="645950" y="2080860"/>
                    <a:pt x="899831" y="2186912"/>
                    <a:pt x="1169781" y="2186912"/>
                  </a:cubicBezTo>
                  <a:cubicBezTo>
                    <a:pt x="1442944" y="2186912"/>
                    <a:pt x="1696825" y="2080860"/>
                    <a:pt x="1889646" y="1888039"/>
                  </a:cubicBezTo>
                  <a:cubicBezTo>
                    <a:pt x="2284929" y="1492756"/>
                    <a:pt x="2284929" y="850019"/>
                    <a:pt x="1889646" y="451523"/>
                  </a:cubicBezTo>
                  <a:cubicBezTo>
                    <a:pt x="1687184" y="255488"/>
                    <a:pt x="1430089" y="159077"/>
                    <a:pt x="1169781" y="159077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35F8742-CF9F-058A-B8E3-15D4D72DC8A3}"/>
                </a:ext>
              </a:extLst>
            </p:cNvPr>
            <p:cNvSpPr/>
            <p:nvPr/>
          </p:nvSpPr>
          <p:spPr>
            <a:xfrm>
              <a:off x="1148999" y="3532530"/>
              <a:ext cx="76452" cy="76780"/>
            </a:xfrm>
            <a:custGeom>
              <a:avLst/>
              <a:gdLst>
                <a:gd name="connsiteX0" fmla="*/ 1073370 w 1500789"/>
                <a:gd name="connsiteY0" fmla="*/ 1507217 h 1507217"/>
                <a:gd name="connsiteX1" fmla="*/ 935182 w 1500789"/>
                <a:gd name="connsiteY1" fmla="*/ 1449371 h 1507217"/>
                <a:gd name="connsiteX2" fmla="*/ 57846 w 1500789"/>
                <a:gd name="connsiteY2" fmla="*/ 568822 h 1507217"/>
                <a:gd name="connsiteX3" fmla="*/ 0 w 1500789"/>
                <a:gd name="connsiteY3" fmla="*/ 430634 h 1507217"/>
                <a:gd name="connsiteX4" fmla="*/ 57846 w 1500789"/>
                <a:gd name="connsiteY4" fmla="*/ 292445 h 1507217"/>
                <a:gd name="connsiteX5" fmla="*/ 292445 w 1500789"/>
                <a:gd name="connsiteY5" fmla="*/ 57846 h 1507217"/>
                <a:gd name="connsiteX6" fmla="*/ 565608 w 1500789"/>
                <a:gd name="connsiteY6" fmla="*/ 57846 h 1507217"/>
                <a:gd name="connsiteX7" fmla="*/ 1442944 w 1500789"/>
                <a:gd name="connsiteY7" fmla="*/ 935182 h 1507217"/>
                <a:gd name="connsiteX8" fmla="*/ 1442944 w 1500789"/>
                <a:gd name="connsiteY8" fmla="*/ 1208345 h 1507217"/>
                <a:gd name="connsiteX9" fmla="*/ 1205131 w 1500789"/>
                <a:gd name="connsiteY9" fmla="*/ 1442944 h 1507217"/>
                <a:gd name="connsiteX10" fmla="*/ 1073370 w 1500789"/>
                <a:gd name="connsiteY10" fmla="*/ 1507217 h 1507217"/>
                <a:gd name="connsiteX11" fmla="*/ 430634 w 1500789"/>
                <a:gd name="connsiteY11" fmla="*/ 160684 h 1507217"/>
                <a:gd name="connsiteX12" fmla="*/ 404924 w 1500789"/>
                <a:gd name="connsiteY12" fmla="*/ 170325 h 1507217"/>
                <a:gd name="connsiteX13" fmla="*/ 167112 w 1500789"/>
                <a:gd name="connsiteY13" fmla="*/ 404924 h 1507217"/>
                <a:gd name="connsiteX14" fmla="*/ 167112 w 1500789"/>
                <a:gd name="connsiteY14" fmla="*/ 459557 h 1507217"/>
                <a:gd name="connsiteX15" fmla="*/ 1047661 w 1500789"/>
                <a:gd name="connsiteY15" fmla="*/ 1336892 h 1507217"/>
                <a:gd name="connsiteX16" fmla="*/ 1099080 w 1500789"/>
                <a:gd name="connsiteY16" fmla="*/ 1336892 h 1507217"/>
                <a:gd name="connsiteX17" fmla="*/ 1336892 w 1500789"/>
                <a:gd name="connsiteY17" fmla="*/ 1099080 h 1507217"/>
                <a:gd name="connsiteX18" fmla="*/ 1336892 w 1500789"/>
                <a:gd name="connsiteY18" fmla="*/ 1047661 h 1507217"/>
                <a:gd name="connsiteX19" fmla="*/ 459557 w 1500789"/>
                <a:gd name="connsiteY19" fmla="*/ 170325 h 1507217"/>
                <a:gd name="connsiteX20" fmla="*/ 430634 w 1500789"/>
                <a:gd name="connsiteY20" fmla="*/ 160684 h 150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0789" h="1507217">
                  <a:moveTo>
                    <a:pt x="1073370" y="1507217"/>
                  </a:moveTo>
                  <a:cubicBezTo>
                    <a:pt x="1018738" y="1507217"/>
                    <a:pt x="970532" y="1484722"/>
                    <a:pt x="935182" y="1449371"/>
                  </a:cubicBezTo>
                  <a:lnTo>
                    <a:pt x="57846" y="568822"/>
                  </a:lnTo>
                  <a:cubicBezTo>
                    <a:pt x="22496" y="533471"/>
                    <a:pt x="0" y="485266"/>
                    <a:pt x="0" y="430634"/>
                  </a:cubicBezTo>
                  <a:cubicBezTo>
                    <a:pt x="0" y="379215"/>
                    <a:pt x="22496" y="331009"/>
                    <a:pt x="57846" y="292445"/>
                  </a:cubicBezTo>
                  <a:lnTo>
                    <a:pt x="292445" y="57846"/>
                  </a:lnTo>
                  <a:cubicBezTo>
                    <a:pt x="369574" y="-19282"/>
                    <a:pt x="494907" y="-19282"/>
                    <a:pt x="565608" y="57846"/>
                  </a:cubicBezTo>
                  <a:lnTo>
                    <a:pt x="1442944" y="935182"/>
                  </a:lnTo>
                  <a:cubicBezTo>
                    <a:pt x="1520072" y="1012310"/>
                    <a:pt x="1520072" y="1137644"/>
                    <a:pt x="1442944" y="1208345"/>
                  </a:cubicBezTo>
                  <a:lnTo>
                    <a:pt x="1205131" y="1442944"/>
                  </a:lnTo>
                  <a:cubicBezTo>
                    <a:pt x="1176208" y="1487935"/>
                    <a:pt x="1128003" y="1507217"/>
                    <a:pt x="1073370" y="1507217"/>
                  </a:cubicBezTo>
                  <a:close/>
                  <a:moveTo>
                    <a:pt x="430634" y="160684"/>
                  </a:moveTo>
                  <a:cubicBezTo>
                    <a:pt x="420992" y="160684"/>
                    <a:pt x="414565" y="163898"/>
                    <a:pt x="404924" y="170325"/>
                  </a:cubicBezTo>
                  <a:lnTo>
                    <a:pt x="167112" y="404924"/>
                  </a:lnTo>
                  <a:cubicBezTo>
                    <a:pt x="154257" y="417779"/>
                    <a:pt x="154257" y="446702"/>
                    <a:pt x="167112" y="459557"/>
                  </a:cubicBezTo>
                  <a:lnTo>
                    <a:pt x="1047661" y="1336892"/>
                  </a:lnTo>
                  <a:cubicBezTo>
                    <a:pt x="1060515" y="1349747"/>
                    <a:pt x="1086225" y="1349747"/>
                    <a:pt x="1099080" y="1336892"/>
                  </a:cubicBezTo>
                  <a:lnTo>
                    <a:pt x="1336892" y="1099080"/>
                  </a:lnTo>
                  <a:cubicBezTo>
                    <a:pt x="1349747" y="1086225"/>
                    <a:pt x="1349747" y="1060516"/>
                    <a:pt x="1336892" y="1047661"/>
                  </a:cubicBezTo>
                  <a:lnTo>
                    <a:pt x="459557" y="170325"/>
                  </a:lnTo>
                  <a:cubicBezTo>
                    <a:pt x="449916" y="163898"/>
                    <a:pt x="440275" y="160684"/>
                    <a:pt x="430634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86B243B-F6CB-4835-3B64-3B72CF6275A5}"/>
                </a:ext>
              </a:extLst>
            </p:cNvPr>
            <p:cNvSpPr/>
            <p:nvPr/>
          </p:nvSpPr>
          <p:spPr>
            <a:xfrm>
              <a:off x="1143678" y="3527210"/>
              <a:ext cx="21282" cy="21200"/>
            </a:xfrm>
            <a:custGeom>
              <a:avLst/>
              <a:gdLst>
                <a:gd name="connsiteX0" fmla="*/ 335830 w 417778"/>
                <a:gd name="connsiteY0" fmla="*/ 416172 h 416171"/>
                <a:gd name="connsiteX1" fmla="*/ 281197 w 417778"/>
                <a:gd name="connsiteY1" fmla="*/ 393676 h 416171"/>
                <a:gd name="connsiteX2" fmla="*/ 24103 w 417778"/>
                <a:gd name="connsiteY2" fmla="*/ 136582 h 416171"/>
                <a:gd name="connsiteX3" fmla="*/ 24103 w 417778"/>
                <a:gd name="connsiteY3" fmla="*/ 24103 h 416171"/>
                <a:gd name="connsiteX4" fmla="*/ 133368 w 417778"/>
                <a:gd name="connsiteY4" fmla="*/ 24103 h 416171"/>
                <a:gd name="connsiteX5" fmla="*/ 393676 w 417778"/>
                <a:gd name="connsiteY5" fmla="*/ 281197 h 416171"/>
                <a:gd name="connsiteX6" fmla="*/ 393676 w 417778"/>
                <a:gd name="connsiteY6" fmla="*/ 393676 h 416171"/>
                <a:gd name="connsiteX7" fmla="*/ 335830 w 417778"/>
                <a:gd name="connsiteY7" fmla="*/ 416172 h 41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778" h="416171">
                  <a:moveTo>
                    <a:pt x="335830" y="416172"/>
                  </a:moveTo>
                  <a:cubicBezTo>
                    <a:pt x="316548" y="416172"/>
                    <a:pt x="294052" y="406531"/>
                    <a:pt x="281197" y="393676"/>
                  </a:cubicBezTo>
                  <a:lnTo>
                    <a:pt x="24103" y="136582"/>
                  </a:lnTo>
                  <a:cubicBezTo>
                    <a:pt x="-8034" y="104445"/>
                    <a:pt x="-8034" y="56239"/>
                    <a:pt x="24103" y="24103"/>
                  </a:cubicBezTo>
                  <a:cubicBezTo>
                    <a:pt x="53026" y="-8034"/>
                    <a:pt x="104445" y="-8034"/>
                    <a:pt x="133368" y="24103"/>
                  </a:cubicBezTo>
                  <a:lnTo>
                    <a:pt x="393676" y="281197"/>
                  </a:lnTo>
                  <a:cubicBezTo>
                    <a:pt x="425813" y="313334"/>
                    <a:pt x="425813" y="361539"/>
                    <a:pt x="393676" y="393676"/>
                  </a:cubicBezTo>
                  <a:cubicBezTo>
                    <a:pt x="371180" y="406531"/>
                    <a:pt x="351898" y="416172"/>
                    <a:pt x="335830" y="416172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5344C9C-3EBB-B03B-1A16-33D98687ABA4}"/>
                </a:ext>
              </a:extLst>
            </p:cNvPr>
            <p:cNvSpPr/>
            <p:nvPr/>
          </p:nvSpPr>
          <p:spPr>
            <a:xfrm>
              <a:off x="998714" y="3563471"/>
              <a:ext cx="118853" cy="8022"/>
            </a:xfrm>
            <a:custGeom>
              <a:avLst/>
              <a:gdLst>
                <a:gd name="connsiteX0" fmla="*/ 2252792 w 2333133"/>
                <a:gd name="connsiteY0" fmla="*/ 157470 h 157470"/>
                <a:gd name="connsiteX1" fmla="*/ 80342 w 2333133"/>
                <a:gd name="connsiteY1" fmla="*/ 157470 h 157470"/>
                <a:gd name="connsiteX2" fmla="*/ 0 w 2333133"/>
                <a:gd name="connsiteY2" fmla="*/ 77128 h 157470"/>
                <a:gd name="connsiteX3" fmla="*/ 80342 w 2333133"/>
                <a:gd name="connsiteY3" fmla="*/ 0 h 157470"/>
                <a:gd name="connsiteX4" fmla="*/ 2252792 w 2333133"/>
                <a:gd name="connsiteY4" fmla="*/ 0 h 157470"/>
                <a:gd name="connsiteX5" fmla="*/ 2333134 w 2333133"/>
                <a:gd name="connsiteY5" fmla="*/ 77128 h 157470"/>
                <a:gd name="connsiteX6" fmla="*/ 2252792 w 2333133"/>
                <a:gd name="connsiteY6" fmla="*/ 157470 h 15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3133" h="157470">
                  <a:moveTo>
                    <a:pt x="2252792" y="157470"/>
                  </a:moveTo>
                  <a:lnTo>
                    <a:pt x="80342" y="157470"/>
                  </a:lnTo>
                  <a:cubicBezTo>
                    <a:pt x="35351" y="157470"/>
                    <a:pt x="0" y="122120"/>
                    <a:pt x="0" y="77128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2252792" y="0"/>
                  </a:lnTo>
                  <a:cubicBezTo>
                    <a:pt x="2297784" y="0"/>
                    <a:pt x="2333134" y="35351"/>
                    <a:pt x="2333134" y="77128"/>
                  </a:cubicBezTo>
                  <a:cubicBezTo>
                    <a:pt x="2333134" y="122120"/>
                    <a:pt x="2297784" y="157470"/>
                    <a:pt x="2252792" y="15747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06159B80-B3E8-B9E8-D1E7-A42B3666094E}"/>
                </a:ext>
              </a:extLst>
            </p:cNvPr>
            <p:cNvSpPr/>
            <p:nvPr/>
          </p:nvSpPr>
          <p:spPr>
            <a:xfrm>
              <a:off x="998714" y="3533185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DEB0A3F-F27B-7DD2-60AE-2BFF8AD6C5FD}"/>
                </a:ext>
              </a:extLst>
            </p:cNvPr>
            <p:cNvSpPr/>
            <p:nvPr/>
          </p:nvSpPr>
          <p:spPr>
            <a:xfrm>
              <a:off x="998714" y="3503063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2120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2120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8461AC4-F4D7-9932-0F8D-8BA5BAC5AC7D}"/>
                </a:ext>
              </a:extLst>
            </p:cNvPr>
            <p:cNvSpPr/>
            <p:nvPr/>
          </p:nvSpPr>
          <p:spPr>
            <a:xfrm>
              <a:off x="998714" y="3472776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4750AEAD-B7D5-40FE-E956-889054C57D10}"/>
                </a:ext>
              </a:extLst>
            </p:cNvPr>
            <p:cNvSpPr/>
            <p:nvPr/>
          </p:nvSpPr>
          <p:spPr>
            <a:xfrm>
              <a:off x="998714" y="3442326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8564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8564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781AB03-0466-DC74-35FF-E0D24D0C079E}"/>
                </a:ext>
              </a:extLst>
            </p:cNvPr>
            <p:cNvSpPr/>
            <p:nvPr/>
          </p:nvSpPr>
          <p:spPr>
            <a:xfrm>
              <a:off x="998714" y="3411713"/>
              <a:ext cx="97407" cy="8185"/>
            </a:xfrm>
            <a:custGeom>
              <a:avLst/>
              <a:gdLst>
                <a:gd name="connsiteX0" fmla="*/ 1831799 w 1912141"/>
                <a:gd name="connsiteY0" fmla="*/ 160684 h 160684"/>
                <a:gd name="connsiteX1" fmla="*/ 80342 w 1912141"/>
                <a:gd name="connsiteY1" fmla="*/ 160684 h 160684"/>
                <a:gd name="connsiteX2" fmla="*/ 0 w 1912141"/>
                <a:gd name="connsiteY2" fmla="*/ 80342 h 160684"/>
                <a:gd name="connsiteX3" fmla="*/ 80342 w 1912141"/>
                <a:gd name="connsiteY3" fmla="*/ 0 h 160684"/>
                <a:gd name="connsiteX4" fmla="*/ 1831799 w 1912141"/>
                <a:gd name="connsiteY4" fmla="*/ 0 h 160684"/>
                <a:gd name="connsiteX5" fmla="*/ 1912141 w 1912141"/>
                <a:gd name="connsiteY5" fmla="*/ 80342 h 160684"/>
                <a:gd name="connsiteX6" fmla="*/ 1831799 w 1912141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2141" h="160684">
                  <a:moveTo>
                    <a:pt x="1831799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1831799" y="0"/>
                  </a:lnTo>
                  <a:cubicBezTo>
                    <a:pt x="1876791" y="0"/>
                    <a:pt x="1912141" y="35351"/>
                    <a:pt x="1912141" y="80342"/>
                  </a:cubicBezTo>
                  <a:cubicBezTo>
                    <a:pt x="1912141" y="125334"/>
                    <a:pt x="1876791" y="160684"/>
                    <a:pt x="1831799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6722719-0B38-5DFC-8AC7-0EA96A7CD864}"/>
                </a:ext>
              </a:extLst>
            </p:cNvPr>
            <p:cNvSpPr/>
            <p:nvPr/>
          </p:nvSpPr>
          <p:spPr>
            <a:xfrm>
              <a:off x="1066871" y="3467059"/>
              <a:ext cx="83050" cy="50247"/>
            </a:xfrm>
            <a:custGeom>
              <a:avLst/>
              <a:gdLst>
                <a:gd name="connsiteX0" fmla="*/ 436000 w 1630317"/>
                <a:gd name="connsiteY0" fmla="*/ 986364 h 986363"/>
                <a:gd name="connsiteX1" fmla="*/ 413504 w 1630317"/>
                <a:gd name="connsiteY1" fmla="*/ 983150 h 986363"/>
                <a:gd name="connsiteX2" fmla="*/ 403863 w 1630317"/>
                <a:gd name="connsiteY2" fmla="*/ 983150 h 986363"/>
                <a:gd name="connsiteX3" fmla="*/ 378154 w 1630317"/>
                <a:gd name="connsiteY3" fmla="*/ 976723 h 986363"/>
                <a:gd name="connsiteX4" fmla="*/ 355658 w 1630317"/>
                <a:gd name="connsiteY4" fmla="*/ 967082 h 986363"/>
                <a:gd name="connsiteX5" fmla="*/ 333162 w 1630317"/>
                <a:gd name="connsiteY5" fmla="*/ 954227 h 986363"/>
                <a:gd name="connsiteX6" fmla="*/ 333162 w 1630317"/>
                <a:gd name="connsiteY6" fmla="*/ 954227 h 986363"/>
                <a:gd name="connsiteX7" fmla="*/ 326735 w 1630317"/>
                <a:gd name="connsiteY7" fmla="*/ 951013 h 986363"/>
                <a:gd name="connsiteX8" fmla="*/ 304239 w 1630317"/>
                <a:gd name="connsiteY8" fmla="*/ 938159 h 986363"/>
                <a:gd name="connsiteX9" fmla="*/ 291384 w 1630317"/>
                <a:gd name="connsiteY9" fmla="*/ 928518 h 986363"/>
                <a:gd name="connsiteX10" fmla="*/ 288171 w 1630317"/>
                <a:gd name="connsiteY10" fmla="*/ 925304 h 986363"/>
                <a:gd name="connsiteX11" fmla="*/ 288171 w 1630317"/>
                <a:gd name="connsiteY11" fmla="*/ 925304 h 986363"/>
                <a:gd name="connsiteX12" fmla="*/ 288171 w 1630317"/>
                <a:gd name="connsiteY12" fmla="*/ 925304 h 986363"/>
                <a:gd name="connsiteX13" fmla="*/ 268888 w 1630317"/>
                <a:gd name="connsiteY13" fmla="*/ 915663 h 986363"/>
                <a:gd name="connsiteX14" fmla="*/ 256034 w 1630317"/>
                <a:gd name="connsiteY14" fmla="*/ 902808 h 986363"/>
                <a:gd name="connsiteX15" fmla="*/ 239965 w 1630317"/>
                <a:gd name="connsiteY15" fmla="*/ 873885 h 986363"/>
                <a:gd name="connsiteX16" fmla="*/ 27862 w 1630317"/>
                <a:gd name="connsiteY16" fmla="*/ 510739 h 986363"/>
                <a:gd name="connsiteX17" fmla="*/ 104991 w 1630317"/>
                <a:gd name="connsiteY17" fmla="*/ 221507 h 986363"/>
                <a:gd name="connsiteX18" fmla="*/ 108204 w 1630317"/>
                <a:gd name="connsiteY18" fmla="*/ 221507 h 986363"/>
                <a:gd name="connsiteX19" fmla="*/ 400649 w 1630317"/>
                <a:gd name="connsiteY19" fmla="*/ 298636 h 986363"/>
                <a:gd name="connsiteX20" fmla="*/ 509915 w 1630317"/>
                <a:gd name="connsiteY20" fmla="*/ 491457 h 986363"/>
                <a:gd name="connsiteX21" fmla="*/ 1313336 w 1630317"/>
                <a:gd name="connsiteY21" fmla="*/ 28686 h 986363"/>
                <a:gd name="connsiteX22" fmla="*/ 1602567 w 1630317"/>
                <a:gd name="connsiteY22" fmla="*/ 102601 h 986363"/>
                <a:gd name="connsiteX23" fmla="*/ 1522225 w 1630317"/>
                <a:gd name="connsiteY23" fmla="*/ 395046 h 986363"/>
                <a:gd name="connsiteX24" fmla="*/ 538838 w 1630317"/>
                <a:gd name="connsiteY24" fmla="*/ 954227 h 986363"/>
                <a:gd name="connsiteX25" fmla="*/ 516342 w 1630317"/>
                <a:gd name="connsiteY25" fmla="*/ 967082 h 986363"/>
                <a:gd name="connsiteX26" fmla="*/ 497060 w 1630317"/>
                <a:gd name="connsiteY26" fmla="*/ 976723 h 986363"/>
                <a:gd name="connsiteX27" fmla="*/ 487419 w 1630317"/>
                <a:gd name="connsiteY27" fmla="*/ 983150 h 986363"/>
                <a:gd name="connsiteX28" fmla="*/ 458496 w 1630317"/>
                <a:gd name="connsiteY28" fmla="*/ 986364 h 986363"/>
                <a:gd name="connsiteX29" fmla="*/ 452068 w 1630317"/>
                <a:gd name="connsiteY29" fmla="*/ 986364 h 986363"/>
                <a:gd name="connsiteX30" fmla="*/ 436000 w 1630317"/>
                <a:gd name="connsiteY30" fmla="*/ 986364 h 986363"/>
                <a:gd name="connsiteX31" fmla="*/ 416718 w 1630317"/>
                <a:gd name="connsiteY31" fmla="*/ 825680 h 986363"/>
                <a:gd name="connsiteX32" fmla="*/ 416718 w 1630317"/>
                <a:gd name="connsiteY32" fmla="*/ 825680 h 986363"/>
                <a:gd name="connsiteX33" fmla="*/ 426359 w 1630317"/>
                <a:gd name="connsiteY33" fmla="*/ 825680 h 986363"/>
                <a:gd name="connsiteX34" fmla="*/ 436000 w 1630317"/>
                <a:gd name="connsiteY34" fmla="*/ 825680 h 986363"/>
                <a:gd name="connsiteX35" fmla="*/ 439214 w 1630317"/>
                <a:gd name="connsiteY35" fmla="*/ 825680 h 986363"/>
                <a:gd name="connsiteX36" fmla="*/ 442427 w 1630317"/>
                <a:gd name="connsiteY36" fmla="*/ 825680 h 986363"/>
                <a:gd name="connsiteX37" fmla="*/ 452068 w 1630317"/>
                <a:gd name="connsiteY37" fmla="*/ 822466 h 986363"/>
                <a:gd name="connsiteX38" fmla="*/ 461709 w 1630317"/>
                <a:gd name="connsiteY38" fmla="*/ 816039 h 986363"/>
                <a:gd name="connsiteX39" fmla="*/ 471350 w 1630317"/>
                <a:gd name="connsiteY39" fmla="*/ 812825 h 986363"/>
                <a:gd name="connsiteX40" fmla="*/ 1441883 w 1630317"/>
                <a:gd name="connsiteY40" fmla="*/ 250430 h 986363"/>
                <a:gd name="connsiteX41" fmla="*/ 1464379 w 1630317"/>
                <a:gd name="connsiteY41" fmla="*/ 176516 h 986363"/>
                <a:gd name="connsiteX42" fmla="*/ 1387250 w 1630317"/>
                <a:gd name="connsiteY42" fmla="*/ 157234 h 986363"/>
                <a:gd name="connsiteX43" fmla="*/ 516342 w 1630317"/>
                <a:gd name="connsiteY43" fmla="*/ 661782 h 986363"/>
                <a:gd name="connsiteX44" fmla="*/ 407077 w 1630317"/>
                <a:gd name="connsiteY44" fmla="*/ 632859 h 986363"/>
                <a:gd name="connsiteX45" fmla="*/ 256034 w 1630317"/>
                <a:gd name="connsiteY45" fmla="*/ 375764 h 986363"/>
                <a:gd name="connsiteX46" fmla="*/ 182119 w 1630317"/>
                <a:gd name="connsiteY46" fmla="*/ 353268 h 986363"/>
                <a:gd name="connsiteX47" fmla="*/ 162837 w 1630317"/>
                <a:gd name="connsiteY47" fmla="*/ 430397 h 986363"/>
                <a:gd name="connsiteX48" fmla="*/ 381367 w 1630317"/>
                <a:gd name="connsiteY48" fmla="*/ 803184 h 986363"/>
                <a:gd name="connsiteX49" fmla="*/ 391008 w 1630317"/>
                <a:gd name="connsiteY49" fmla="*/ 812825 h 986363"/>
                <a:gd name="connsiteX50" fmla="*/ 394222 w 1630317"/>
                <a:gd name="connsiteY50" fmla="*/ 816039 h 986363"/>
                <a:gd name="connsiteX51" fmla="*/ 403863 w 1630317"/>
                <a:gd name="connsiteY51" fmla="*/ 825680 h 986363"/>
                <a:gd name="connsiteX52" fmla="*/ 407077 w 1630317"/>
                <a:gd name="connsiteY52" fmla="*/ 828893 h 986363"/>
                <a:gd name="connsiteX53" fmla="*/ 416718 w 1630317"/>
                <a:gd name="connsiteY53" fmla="*/ 835321 h 986363"/>
                <a:gd name="connsiteX54" fmla="*/ 416718 w 1630317"/>
                <a:gd name="connsiteY54" fmla="*/ 825680 h 98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30317" h="986363">
                  <a:moveTo>
                    <a:pt x="436000" y="986364"/>
                  </a:moveTo>
                  <a:cubicBezTo>
                    <a:pt x="426359" y="986364"/>
                    <a:pt x="416718" y="986364"/>
                    <a:pt x="413504" y="983150"/>
                  </a:cubicBezTo>
                  <a:lnTo>
                    <a:pt x="403863" y="983150"/>
                  </a:lnTo>
                  <a:cubicBezTo>
                    <a:pt x="394222" y="983150"/>
                    <a:pt x="384581" y="983150"/>
                    <a:pt x="378154" y="976723"/>
                  </a:cubicBezTo>
                  <a:cubicBezTo>
                    <a:pt x="368513" y="976723"/>
                    <a:pt x="362085" y="973509"/>
                    <a:pt x="355658" y="967082"/>
                  </a:cubicBezTo>
                  <a:cubicBezTo>
                    <a:pt x="346017" y="963868"/>
                    <a:pt x="336376" y="960654"/>
                    <a:pt x="333162" y="954227"/>
                  </a:cubicBezTo>
                  <a:cubicBezTo>
                    <a:pt x="333162" y="954227"/>
                    <a:pt x="333162" y="954227"/>
                    <a:pt x="333162" y="954227"/>
                  </a:cubicBezTo>
                  <a:cubicBezTo>
                    <a:pt x="333162" y="954227"/>
                    <a:pt x="326735" y="954227"/>
                    <a:pt x="326735" y="951013"/>
                  </a:cubicBezTo>
                  <a:cubicBezTo>
                    <a:pt x="320307" y="947800"/>
                    <a:pt x="313880" y="941372"/>
                    <a:pt x="304239" y="938159"/>
                  </a:cubicBezTo>
                  <a:cubicBezTo>
                    <a:pt x="301025" y="931731"/>
                    <a:pt x="297812" y="931731"/>
                    <a:pt x="291384" y="928518"/>
                  </a:cubicBezTo>
                  <a:lnTo>
                    <a:pt x="288171" y="925304"/>
                  </a:lnTo>
                  <a:cubicBezTo>
                    <a:pt x="288171" y="925304"/>
                    <a:pt x="288171" y="925304"/>
                    <a:pt x="288171" y="925304"/>
                  </a:cubicBezTo>
                  <a:cubicBezTo>
                    <a:pt x="288171" y="925304"/>
                    <a:pt x="288171" y="925304"/>
                    <a:pt x="288171" y="925304"/>
                  </a:cubicBezTo>
                  <a:lnTo>
                    <a:pt x="268888" y="915663"/>
                  </a:lnTo>
                  <a:cubicBezTo>
                    <a:pt x="265675" y="909235"/>
                    <a:pt x="262461" y="906022"/>
                    <a:pt x="256034" y="902808"/>
                  </a:cubicBezTo>
                  <a:cubicBezTo>
                    <a:pt x="246393" y="893167"/>
                    <a:pt x="243179" y="883526"/>
                    <a:pt x="239965" y="873885"/>
                  </a:cubicBezTo>
                  <a:lnTo>
                    <a:pt x="27862" y="510739"/>
                  </a:lnTo>
                  <a:cubicBezTo>
                    <a:pt x="-29984" y="407901"/>
                    <a:pt x="5366" y="282567"/>
                    <a:pt x="104991" y="221507"/>
                  </a:cubicBezTo>
                  <a:cubicBezTo>
                    <a:pt x="104991" y="221507"/>
                    <a:pt x="104991" y="221507"/>
                    <a:pt x="108204" y="221507"/>
                  </a:cubicBezTo>
                  <a:cubicBezTo>
                    <a:pt x="211042" y="160447"/>
                    <a:pt x="339589" y="202225"/>
                    <a:pt x="400649" y="298636"/>
                  </a:cubicBezTo>
                  <a:lnTo>
                    <a:pt x="509915" y="491457"/>
                  </a:lnTo>
                  <a:lnTo>
                    <a:pt x="1313336" y="28686"/>
                  </a:lnTo>
                  <a:cubicBezTo>
                    <a:pt x="1409746" y="-29160"/>
                    <a:pt x="1541507" y="2977"/>
                    <a:pt x="1602567" y="102601"/>
                  </a:cubicBezTo>
                  <a:cubicBezTo>
                    <a:pt x="1660413" y="205439"/>
                    <a:pt x="1625063" y="337200"/>
                    <a:pt x="1522225" y="395046"/>
                  </a:cubicBezTo>
                  <a:lnTo>
                    <a:pt x="538838" y="954227"/>
                  </a:lnTo>
                  <a:cubicBezTo>
                    <a:pt x="529197" y="960654"/>
                    <a:pt x="522769" y="963868"/>
                    <a:pt x="516342" y="967082"/>
                  </a:cubicBezTo>
                  <a:cubicBezTo>
                    <a:pt x="509915" y="973509"/>
                    <a:pt x="500274" y="973509"/>
                    <a:pt x="497060" y="976723"/>
                  </a:cubicBezTo>
                  <a:cubicBezTo>
                    <a:pt x="493846" y="976723"/>
                    <a:pt x="493846" y="983150"/>
                    <a:pt x="487419" y="983150"/>
                  </a:cubicBezTo>
                  <a:cubicBezTo>
                    <a:pt x="477778" y="986364"/>
                    <a:pt x="471350" y="986364"/>
                    <a:pt x="458496" y="986364"/>
                  </a:cubicBezTo>
                  <a:lnTo>
                    <a:pt x="452068" y="986364"/>
                  </a:lnTo>
                  <a:cubicBezTo>
                    <a:pt x="448855" y="986364"/>
                    <a:pt x="439214" y="986364"/>
                    <a:pt x="436000" y="986364"/>
                  </a:cubicBezTo>
                  <a:close/>
                  <a:moveTo>
                    <a:pt x="416718" y="825680"/>
                  </a:moveTo>
                  <a:lnTo>
                    <a:pt x="416718" y="825680"/>
                  </a:lnTo>
                  <a:cubicBezTo>
                    <a:pt x="419932" y="825680"/>
                    <a:pt x="426359" y="825680"/>
                    <a:pt x="426359" y="825680"/>
                  </a:cubicBezTo>
                  <a:cubicBezTo>
                    <a:pt x="429573" y="825680"/>
                    <a:pt x="429573" y="825680"/>
                    <a:pt x="436000" y="825680"/>
                  </a:cubicBezTo>
                  <a:lnTo>
                    <a:pt x="439214" y="825680"/>
                  </a:lnTo>
                  <a:cubicBezTo>
                    <a:pt x="439214" y="825680"/>
                    <a:pt x="439214" y="825680"/>
                    <a:pt x="442427" y="825680"/>
                  </a:cubicBezTo>
                  <a:cubicBezTo>
                    <a:pt x="448855" y="825680"/>
                    <a:pt x="448855" y="825680"/>
                    <a:pt x="452068" y="822466"/>
                  </a:cubicBezTo>
                  <a:cubicBezTo>
                    <a:pt x="458496" y="822466"/>
                    <a:pt x="458496" y="816039"/>
                    <a:pt x="461709" y="816039"/>
                  </a:cubicBezTo>
                  <a:cubicBezTo>
                    <a:pt x="461709" y="816039"/>
                    <a:pt x="464923" y="816039"/>
                    <a:pt x="471350" y="812825"/>
                  </a:cubicBezTo>
                  <a:lnTo>
                    <a:pt x="1441883" y="250430"/>
                  </a:lnTo>
                  <a:cubicBezTo>
                    <a:pt x="1467592" y="234362"/>
                    <a:pt x="1477233" y="202225"/>
                    <a:pt x="1464379" y="176516"/>
                  </a:cubicBezTo>
                  <a:cubicBezTo>
                    <a:pt x="1451524" y="147593"/>
                    <a:pt x="1416173" y="141165"/>
                    <a:pt x="1387250" y="157234"/>
                  </a:cubicBezTo>
                  <a:lnTo>
                    <a:pt x="516342" y="661782"/>
                  </a:lnTo>
                  <a:cubicBezTo>
                    <a:pt x="477778" y="684278"/>
                    <a:pt x="429573" y="671423"/>
                    <a:pt x="407077" y="632859"/>
                  </a:cubicBezTo>
                  <a:lnTo>
                    <a:pt x="256034" y="375764"/>
                  </a:lnTo>
                  <a:cubicBezTo>
                    <a:pt x="243179" y="350055"/>
                    <a:pt x="207828" y="340414"/>
                    <a:pt x="182119" y="353268"/>
                  </a:cubicBezTo>
                  <a:cubicBezTo>
                    <a:pt x="153196" y="372550"/>
                    <a:pt x="143555" y="401474"/>
                    <a:pt x="162837" y="430397"/>
                  </a:cubicBezTo>
                  <a:lnTo>
                    <a:pt x="381367" y="803184"/>
                  </a:lnTo>
                  <a:cubicBezTo>
                    <a:pt x="384581" y="809611"/>
                    <a:pt x="384581" y="809611"/>
                    <a:pt x="391008" y="812825"/>
                  </a:cubicBezTo>
                  <a:cubicBezTo>
                    <a:pt x="391008" y="812825"/>
                    <a:pt x="391008" y="812825"/>
                    <a:pt x="394222" y="816039"/>
                  </a:cubicBezTo>
                  <a:cubicBezTo>
                    <a:pt x="400649" y="816039"/>
                    <a:pt x="400649" y="822466"/>
                    <a:pt x="403863" y="825680"/>
                  </a:cubicBezTo>
                  <a:cubicBezTo>
                    <a:pt x="403863" y="825680"/>
                    <a:pt x="407077" y="825680"/>
                    <a:pt x="407077" y="828893"/>
                  </a:cubicBezTo>
                  <a:cubicBezTo>
                    <a:pt x="413504" y="828893"/>
                    <a:pt x="413504" y="835321"/>
                    <a:pt x="416718" y="835321"/>
                  </a:cubicBezTo>
                  <a:cubicBezTo>
                    <a:pt x="413504" y="825680"/>
                    <a:pt x="416718" y="825680"/>
                    <a:pt x="416718" y="82568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F11A1F9-134B-D7BD-20B4-5BDEB7FA3466}"/>
              </a:ext>
            </a:extLst>
          </p:cNvPr>
          <p:cNvSpPr/>
          <p:nvPr/>
        </p:nvSpPr>
        <p:spPr>
          <a:xfrm>
            <a:off x="795752" y="654383"/>
            <a:ext cx="3185889" cy="2804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_title">
            <a:extLst>
              <a:ext uri="{FF2B5EF4-FFF2-40B4-BE49-F238E27FC236}">
                <a16:creationId xmlns:a16="http://schemas.microsoft.com/office/drawing/2014/main" id="{070C1A80-875F-1A3B-3AA0-E6F5A174870F}"/>
              </a:ext>
            </a:extLst>
          </p:cNvPr>
          <p:cNvSpPr txBox="1">
            <a:spLocks/>
          </p:cNvSpPr>
          <p:nvPr/>
        </p:nvSpPr>
        <p:spPr>
          <a:xfrm>
            <a:off x="795752" y="2001264"/>
            <a:ext cx="4647661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 parameters</a:t>
            </a:r>
            <a:endParaRPr lang="en-DE" sz="1600" dirty="0">
              <a:solidFill>
                <a:schemeClr val="accent2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_title">
            <a:extLst>
              <a:ext uri="{FF2B5EF4-FFF2-40B4-BE49-F238E27FC236}">
                <a16:creationId xmlns:a16="http://schemas.microsoft.com/office/drawing/2014/main" id="{C2A7BB9C-C291-ED40-E4AD-EE15ADE33F50}"/>
              </a:ext>
            </a:extLst>
          </p:cNvPr>
          <p:cNvSpPr txBox="1">
            <a:spLocks/>
          </p:cNvSpPr>
          <p:nvPr/>
        </p:nvSpPr>
        <p:spPr>
          <a:xfrm>
            <a:off x="855018" y="590662"/>
            <a:ext cx="3067355" cy="38645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Full Fledge Project</a:t>
            </a:r>
          </a:p>
        </p:txBody>
      </p:sp>
      <p:sp>
        <p:nvSpPr>
          <p:cNvPr id="7" name="long_title">
            <a:extLst>
              <a:ext uri="{FF2B5EF4-FFF2-40B4-BE49-F238E27FC236}">
                <a16:creationId xmlns:a16="http://schemas.microsoft.com/office/drawing/2014/main" id="{BF26C2AE-EF5A-DB50-510F-5E9C40A4A9F8}"/>
              </a:ext>
            </a:extLst>
          </p:cNvPr>
          <p:cNvSpPr txBox="1">
            <a:spLocks/>
          </p:cNvSpPr>
          <p:nvPr/>
        </p:nvSpPr>
        <p:spPr>
          <a:xfrm>
            <a:off x="795752" y="1076445"/>
            <a:ext cx="9798423" cy="66262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Success Metrics and KPIs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C4E765-7CE2-A01F-9DA6-EF1A9D01EE12}"/>
              </a:ext>
            </a:extLst>
          </p:cNvPr>
          <p:cNvSpPr/>
          <p:nvPr/>
        </p:nvSpPr>
        <p:spPr>
          <a:xfrm>
            <a:off x="795752" y="1870908"/>
            <a:ext cx="19594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975744-8D2D-6C31-2E12-85D361CE6E31}"/>
              </a:ext>
            </a:extLst>
          </p:cNvPr>
          <p:cNvSpPr/>
          <p:nvPr/>
        </p:nvSpPr>
        <p:spPr>
          <a:xfrm>
            <a:off x="4179353" y="4655676"/>
            <a:ext cx="3149297" cy="17128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E11E8B-8B2A-3E5D-3DC0-FE5C2F6D7A86}"/>
              </a:ext>
            </a:extLst>
          </p:cNvPr>
          <p:cNvSpPr>
            <a:spLocks/>
          </p:cNvSpPr>
          <p:nvPr/>
        </p:nvSpPr>
        <p:spPr>
          <a:xfrm>
            <a:off x="6323891" y="4655676"/>
            <a:ext cx="1017299" cy="1712859"/>
          </a:xfrm>
          <a:prstGeom prst="rect">
            <a:avLst/>
          </a:prstGeom>
          <a:solidFill>
            <a:srgbClr val="F4AB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A94FBE-1D00-A86E-8339-C8A0CC906D93}"/>
              </a:ext>
            </a:extLst>
          </p:cNvPr>
          <p:cNvGrpSpPr/>
          <p:nvPr/>
        </p:nvGrpSpPr>
        <p:grpSpPr>
          <a:xfrm>
            <a:off x="6579139" y="5249102"/>
            <a:ext cx="545829" cy="526005"/>
            <a:chOff x="946000" y="3340008"/>
            <a:chExt cx="279451" cy="269302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453C786-5109-AE97-5C71-F2385D337691}"/>
                </a:ext>
              </a:extLst>
            </p:cNvPr>
            <p:cNvSpPr/>
            <p:nvPr/>
          </p:nvSpPr>
          <p:spPr>
            <a:xfrm>
              <a:off x="1109709" y="3368528"/>
              <a:ext cx="49738" cy="49570"/>
            </a:xfrm>
            <a:custGeom>
              <a:avLst/>
              <a:gdLst>
                <a:gd name="connsiteX0" fmla="*/ 896618 w 976385"/>
                <a:gd name="connsiteY0" fmla="*/ 973076 h 973076"/>
                <a:gd name="connsiteX1" fmla="*/ 80342 w 976385"/>
                <a:gd name="connsiteY1" fmla="*/ 973076 h 973076"/>
                <a:gd name="connsiteX2" fmla="*/ 0 w 976385"/>
                <a:gd name="connsiteY2" fmla="*/ 892734 h 973076"/>
                <a:gd name="connsiteX3" fmla="*/ 0 w 976385"/>
                <a:gd name="connsiteY3" fmla="*/ 76459 h 973076"/>
                <a:gd name="connsiteX4" fmla="*/ 48205 w 976385"/>
                <a:gd name="connsiteY4" fmla="*/ 5758 h 973076"/>
                <a:gd name="connsiteX5" fmla="*/ 131761 w 976385"/>
                <a:gd name="connsiteY5" fmla="*/ 25040 h 973076"/>
                <a:gd name="connsiteX6" fmla="*/ 954464 w 976385"/>
                <a:gd name="connsiteY6" fmla="*/ 844529 h 973076"/>
                <a:gd name="connsiteX7" fmla="*/ 970532 w 976385"/>
                <a:gd name="connsiteY7" fmla="*/ 928085 h 973076"/>
                <a:gd name="connsiteX8" fmla="*/ 896618 w 976385"/>
                <a:gd name="connsiteY8" fmla="*/ 973076 h 973076"/>
                <a:gd name="connsiteX9" fmla="*/ 154257 w 976385"/>
                <a:gd name="connsiteY9" fmla="*/ 818820 h 973076"/>
                <a:gd name="connsiteX10" fmla="*/ 707010 w 976385"/>
                <a:gd name="connsiteY10" fmla="*/ 818820 h 973076"/>
                <a:gd name="connsiteX11" fmla="*/ 154257 w 976385"/>
                <a:gd name="connsiteY11" fmla="*/ 266066 h 973076"/>
                <a:gd name="connsiteX12" fmla="*/ 154257 w 976385"/>
                <a:gd name="connsiteY12" fmla="*/ 818820 h 97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5" h="973076">
                  <a:moveTo>
                    <a:pt x="896618" y="973076"/>
                  </a:moveTo>
                  <a:lnTo>
                    <a:pt x="80342" y="973076"/>
                  </a:lnTo>
                  <a:cubicBezTo>
                    <a:pt x="35351" y="973076"/>
                    <a:pt x="0" y="937726"/>
                    <a:pt x="0" y="892734"/>
                  </a:cubicBezTo>
                  <a:lnTo>
                    <a:pt x="0" y="76459"/>
                  </a:lnTo>
                  <a:cubicBezTo>
                    <a:pt x="0" y="47536"/>
                    <a:pt x="16068" y="18612"/>
                    <a:pt x="48205" y="5758"/>
                  </a:cubicBezTo>
                  <a:cubicBezTo>
                    <a:pt x="80342" y="-7097"/>
                    <a:pt x="109265" y="2544"/>
                    <a:pt x="131761" y="25040"/>
                  </a:cubicBezTo>
                  <a:lnTo>
                    <a:pt x="954464" y="844529"/>
                  </a:lnTo>
                  <a:cubicBezTo>
                    <a:pt x="973746" y="867025"/>
                    <a:pt x="983387" y="902375"/>
                    <a:pt x="970532" y="928085"/>
                  </a:cubicBezTo>
                  <a:cubicBezTo>
                    <a:pt x="957678" y="957008"/>
                    <a:pt x="931968" y="973076"/>
                    <a:pt x="896618" y="973076"/>
                  </a:cubicBezTo>
                  <a:close/>
                  <a:moveTo>
                    <a:pt x="154257" y="818820"/>
                  </a:moveTo>
                  <a:lnTo>
                    <a:pt x="707010" y="818820"/>
                  </a:lnTo>
                  <a:lnTo>
                    <a:pt x="154257" y="266066"/>
                  </a:lnTo>
                  <a:lnTo>
                    <a:pt x="154257" y="818820"/>
                  </a:ln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602172-A485-9C90-F850-FAAFB35A061D}"/>
                </a:ext>
              </a:extLst>
            </p:cNvPr>
            <p:cNvSpPr/>
            <p:nvPr/>
          </p:nvSpPr>
          <p:spPr>
            <a:xfrm>
              <a:off x="946000" y="3340008"/>
              <a:ext cx="157324" cy="218388"/>
            </a:xfrm>
            <a:custGeom>
              <a:avLst/>
              <a:gdLst>
                <a:gd name="connsiteX0" fmla="*/ 642737 w 3088349"/>
                <a:gd name="connsiteY0" fmla="*/ 4287054 h 4287053"/>
                <a:gd name="connsiteX1" fmla="*/ 80342 w 3088349"/>
                <a:gd name="connsiteY1" fmla="*/ 4287054 h 4287053"/>
                <a:gd name="connsiteX2" fmla="*/ 0 w 3088349"/>
                <a:gd name="connsiteY2" fmla="*/ 4206712 h 4287053"/>
                <a:gd name="connsiteX3" fmla="*/ 0 w 3088349"/>
                <a:gd name="connsiteY3" fmla="*/ 80342 h 4287053"/>
                <a:gd name="connsiteX4" fmla="*/ 80342 w 3088349"/>
                <a:gd name="connsiteY4" fmla="*/ 0 h 4287053"/>
                <a:gd name="connsiteX5" fmla="*/ 3008007 w 3088349"/>
                <a:gd name="connsiteY5" fmla="*/ 0 h 4287053"/>
                <a:gd name="connsiteX6" fmla="*/ 3088350 w 3088349"/>
                <a:gd name="connsiteY6" fmla="*/ 80342 h 4287053"/>
                <a:gd name="connsiteX7" fmla="*/ 3088350 w 3088349"/>
                <a:gd name="connsiteY7" fmla="*/ 636309 h 4287053"/>
                <a:gd name="connsiteX8" fmla="*/ 3008007 w 3088349"/>
                <a:gd name="connsiteY8" fmla="*/ 716651 h 4287053"/>
                <a:gd name="connsiteX9" fmla="*/ 2927665 w 3088349"/>
                <a:gd name="connsiteY9" fmla="*/ 636309 h 4287053"/>
                <a:gd name="connsiteX10" fmla="*/ 2927665 w 3088349"/>
                <a:gd name="connsiteY10" fmla="*/ 157470 h 4287053"/>
                <a:gd name="connsiteX11" fmla="*/ 160684 w 3088349"/>
                <a:gd name="connsiteY11" fmla="*/ 157470 h 4287053"/>
                <a:gd name="connsiteX12" fmla="*/ 160684 w 3088349"/>
                <a:gd name="connsiteY12" fmla="*/ 4126369 h 4287053"/>
                <a:gd name="connsiteX13" fmla="*/ 642737 w 3088349"/>
                <a:gd name="connsiteY13" fmla="*/ 4126369 h 4287053"/>
                <a:gd name="connsiteX14" fmla="*/ 723079 w 3088349"/>
                <a:gd name="connsiteY14" fmla="*/ 4206712 h 4287053"/>
                <a:gd name="connsiteX15" fmla="*/ 642737 w 3088349"/>
                <a:gd name="connsiteY15" fmla="*/ 4287054 h 428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88349" h="4287053">
                  <a:moveTo>
                    <a:pt x="642737" y="4287054"/>
                  </a:moveTo>
                  <a:lnTo>
                    <a:pt x="80342" y="4287054"/>
                  </a:lnTo>
                  <a:cubicBezTo>
                    <a:pt x="35351" y="4287054"/>
                    <a:pt x="0" y="4251703"/>
                    <a:pt x="0" y="4206712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3008007" y="0"/>
                  </a:lnTo>
                  <a:cubicBezTo>
                    <a:pt x="3052999" y="0"/>
                    <a:pt x="3088350" y="35351"/>
                    <a:pt x="3088350" y="80342"/>
                  </a:cubicBezTo>
                  <a:lnTo>
                    <a:pt x="3088350" y="636309"/>
                  </a:lnTo>
                  <a:cubicBezTo>
                    <a:pt x="3088350" y="681301"/>
                    <a:pt x="3052999" y="716651"/>
                    <a:pt x="3008007" y="716651"/>
                  </a:cubicBezTo>
                  <a:cubicBezTo>
                    <a:pt x="2963016" y="716651"/>
                    <a:pt x="2927665" y="681301"/>
                    <a:pt x="2927665" y="636309"/>
                  </a:cubicBezTo>
                  <a:lnTo>
                    <a:pt x="2927665" y="157470"/>
                  </a:lnTo>
                  <a:lnTo>
                    <a:pt x="160684" y="157470"/>
                  </a:lnTo>
                  <a:lnTo>
                    <a:pt x="160684" y="4126369"/>
                  </a:lnTo>
                  <a:lnTo>
                    <a:pt x="642737" y="4126369"/>
                  </a:lnTo>
                  <a:cubicBezTo>
                    <a:pt x="687728" y="4126369"/>
                    <a:pt x="723079" y="4161720"/>
                    <a:pt x="723079" y="4206712"/>
                  </a:cubicBezTo>
                  <a:cubicBezTo>
                    <a:pt x="723079" y="4251703"/>
                    <a:pt x="681301" y="4287054"/>
                    <a:pt x="642737" y="428705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FB2BE02-1518-E907-CB60-7D1EEC067571}"/>
                </a:ext>
              </a:extLst>
            </p:cNvPr>
            <p:cNvSpPr/>
            <p:nvPr/>
          </p:nvSpPr>
          <p:spPr>
            <a:xfrm>
              <a:off x="1048645" y="3432258"/>
              <a:ext cx="119221" cy="119262"/>
            </a:xfrm>
            <a:custGeom>
              <a:avLst/>
              <a:gdLst>
                <a:gd name="connsiteX0" fmla="*/ 1169781 w 2340364"/>
                <a:gd name="connsiteY0" fmla="*/ 2341168 h 2341168"/>
                <a:gd name="connsiteX1" fmla="*/ 343864 w 2340364"/>
                <a:gd name="connsiteY1" fmla="*/ 2000518 h 2341168"/>
                <a:gd name="connsiteX2" fmla="*/ 0 w 2340364"/>
                <a:gd name="connsiteY2" fmla="*/ 1171388 h 2341168"/>
                <a:gd name="connsiteX3" fmla="*/ 343864 w 2340364"/>
                <a:gd name="connsiteY3" fmla="*/ 342257 h 2341168"/>
                <a:gd name="connsiteX4" fmla="*/ 1995697 w 2340364"/>
                <a:gd name="connsiteY4" fmla="*/ 342257 h 2341168"/>
                <a:gd name="connsiteX5" fmla="*/ 1995697 w 2340364"/>
                <a:gd name="connsiteY5" fmla="*/ 2000518 h 2341168"/>
                <a:gd name="connsiteX6" fmla="*/ 1169781 w 2340364"/>
                <a:gd name="connsiteY6" fmla="*/ 2341168 h 2341168"/>
                <a:gd name="connsiteX7" fmla="*/ 1169781 w 2340364"/>
                <a:gd name="connsiteY7" fmla="*/ 159077 h 2341168"/>
                <a:gd name="connsiteX8" fmla="*/ 453129 w 2340364"/>
                <a:gd name="connsiteY8" fmla="*/ 451523 h 2341168"/>
                <a:gd name="connsiteX9" fmla="*/ 453129 w 2340364"/>
                <a:gd name="connsiteY9" fmla="*/ 1888039 h 2341168"/>
                <a:gd name="connsiteX10" fmla="*/ 1169781 w 2340364"/>
                <a:gd name="connsiteY10" fmla="*/ 2186912 h 2341168"/>
                <a:gd name="connsiteX11" fmla="*/ 1889646 w 2340364"/>
                <a:gd name="connsiteY11" fmla="*/ 1888039 h 2341168"/>
                <a:gd name="connsiteX12" fmla="*/ 1889646 w 2340364"/>
                <a:gd name="connsiteY12" fmla="*/ 451523 h 2341168"/>
                <a:gd name="connsiteX13" fmla="*/ 1169781 w 2340364"/>
                <a:gd name="connsiteY13" fmla="*/ 159077 h 234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0364" h="2341168">
                  <a:moveTo>
                    <a:pt x="1169781" y="2341168"/>
                  </a:moveTo>
                  <a:cubicBezTo>
                    <a:pt x="858053" y="2341168"/>
                    <a:pt x="565608" y="2222262"/>
                    <a:pt x="343864" y="2000518"/>
                  </a:cubicBezTo>
                  <a:cubicBezTo>
                    <a:pt x="118906" y="1775560"/>
                    <a:pt x="0" y="1483115"/>
                    <a:pt x="0" y="1171388"/>
                  </a:cubicBezTo>
                  <a:cubicBezTo>
                    <a:pt x="0" y="859660"/>
                    <a:pt x="118906" y="564001"/>
                    <a:pt x="343864" y="342257"/>
                  </a:cubicBezTo>
                  <a:cubicBezTo>
                    <a:pt x="796993" y="-114086"/>
                    <a:pt x="1542568" y="-114086"/>
                    <a:pt x="1995697" y="342257"/>
                  </a:cubicBezTo>
                  <a:cubicBezTo>
                    <a:pt x="2455254" y="801814"/>
                    <a:pt x="2455254" y="1544175"/>
                    <a:pt x="1995697" y="2000518"/>
                  </a:cubicBezTo>
                  <a:cubicBezTo>
                    <a:pt x="1777167" y="2222262"/>
                    <a:pt x="1484722" y="2341168"/>
                    <a:pt x="1169781" y="2341168"/>
                  </a:cubicBezTo>
                  <a:close/>
                  <a:moveTo>
                    <a:pt x="1169781" y="159077"/>
                  </a:moveTo>
                  <a:cubicBezTo>
                    <a:pt x="912686" y="159077"/>
                    <a:pt x="655591" y="255488"/>
                    <a:pt x="453129" y="451523"/>
                  </a:cubicBezTo>
                  <a:cubicBezTo>
                    <a:pt x="57846" y="850019"/>
                    <a:pt x="57846" y="1492756"/>
                    <a:pt x="453129" y="1888039"/>
                  </a:cubicBezTo>
                  <a:cubicBezTo>
                    <a:pt x="645950" y="2080860"/>
                    <a:pt x="899831" y="2186912"/>
                    <a:pt x="1169781" y="2186912"/>
                  </a:cubicBezTo>
                  <a:cubicBezTo>
                    <a:pt x="1442944" y="2186912"/>
                    <a:pt x="1696825" y="2080860"/>
                    <a:pt x="1889646" y="1888039"/>
                  </a:cubicBezTo>
                  <a:cubicBezTo>
                    <a:pt x="2284929" y="1492756"/>
                    <a:pt x="2284929" y="850019"/>
                    <a:pt x="1889646" y="451523"/>
                  </a:cubicBezTo>
                  <a:cubicBezTo>
                    <a:pt x="1687184" y="255488"/>
                    <a:pt x="1430089" y="159077"/>
                    <a:pt x="1169781" y="159077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7954428-8163-2C3F-4D44-131CD25AFF3A}"/>
                </a:ext>
              </a:extLst>
            </p:cNvPr>
            <p:cNvSpPr/>
            <p:nvPr/>
          </p:nvSpPr>
          <p:spPr>
            <a:xfrm>
              <a:off x="1148999" y="3532530"/>
              <a:ext cx="76452" cy="76780"/>
            </a:xfrm>
            <a:custGeom>
              <a:avLst/>
              <a:gdLst>
                <a:gd name="connsiteX0" fmla="*/ 1073370 w 1500789"/>
                <a:gd name="connsiteY0" fmla="*/ 1507217 h 1507217"/>
                <a:gd name="connsiteX1" fmla="*/ 935182 w 1500789"/>
                <a:gd name="connsiteY1" fmla="*/ 1449371 h 1507217"/>
                <a:gd name="connsiteX2" fmla="*/ 57846 w 1500789"/>
                <a:gd name="connsiteY2" fmla="*/ 568822 h 1507217"/>
                <a:gd name="connsiteX3" fmla="*/ 0 w 1500789"/>
                <a:gd name="connsiteY3" fmla="*/ 430634 h 1507217"/>
                <a:gd name="connsiteX4" fmla="*/ 57846 w 1500789"/>
                <a:gd name="connsiteY4" fmla="*/ 292445 h 1507217"/>
                <a:gd name="connsiteX5" fmla="*/ 292445 w 1500789"/>
                <a:gd name="connsiteY5" fmla="*/ 57846 h 1507217"/>
                <a:gd name="connsiteX6" fmla="*/ 565608 w 1500789"/>
                <a:gd name="connsiteY6" fmla="*/ 57846 h 1507217"/>
                <a:gd name="connsiteX7" fmla="*/ 1442944 w 1500789"/>
                <a:gd name="connsiteY7" fmla="*/ 935182 h 1507217"/>
                <a:gd name="connsiteX8" fmla="*/ 1442944 w 1500789"/>
                <a:gd name="connsiteY8" fmla="*/ 1208345 h 1507217"/>
                <a:gd name="connsiteX9" fmla="*/ 1205131 w 1500789"/>
                <a:gd name="connsiteY9" fmla="*/ 1442944 h 1507217"/>
                <a:gd name="connsiteX10" fmla="*/ 1073370 w 1500789"/>
                <a:gd name="connsiteY10" fmla="*/ 1507217 h 1507217"/>
                <a:gd name="connsiteX11" fmla="*/ 430634 w 1500789"/>
                <a:gd name="connsiteY11" fmla="*/ 160684 h 1507217"/>
                <a:gd name="connsiteX12" fmla="*/ 404924 w 1500789"/>
                <a:gd name="connsiteY12" fmla="*/ 170325 h 1507217"/>
                <a:gd name="connsiteX13" fmla="*/ 167112 w 1500789"/>
                <a:gd name="connsiteY13" fmla="*/ 404924 h 1507217"/>
                <a:gd name="connsiteX14" fmla="*/ 167112 w 1500789"/>
                <a:gd name="connsiteY14" fmla="*/ 459557 h 1507217"/>
                <a:gd name="connsiteX15" fmla="*/ 1047661 w 1500789"/>
                <a:gd name="connsiteY15" fmla="*/ 1336892 h 1507217"/>
                <a:gd name="connsiteX16" fmla="*/ 1099080 w 1500789"/>
                <a:gd name="connsiteY16" fmla="*/ 1336892 h 1507217"/>
                <a:gd name="connsiteX17" fmla="*/ 1336892 w 1500789"/>
                <a:gd name="connsiteY17" fmla="*/ 1099080 h 1507217"/>
                <a:gd name="connsiteX18" fmla="*/ 1336892 w 1500789"/>
                <a:gd name="connsiteY18" fmla="*/ 1047661 h 1507217"/>
                <a:gd name="connsiteX19" fmla="*/ 459557 w 1500789"/>
                <a:gd name="connsiteY19" fmla="*/ 170325 h 1507217"/>
                <a:gd name="connsiteX20" fmla="*/ 430634 w 1500789"/>
                <a:gd name="connsiteY20" fmla="*/ 160684 h 150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0789" h="1507217">
                  <a:moveTo>
                    <a:pt x="1073370" y="1507217"/>
                  </a:moveTo>
                  <a:cubicBezTo>
                    <a:pt x="1018738" y="1507217"/>
                    <a:pt x="970532" y="1484722"/>
                    <a:pt x="935182" y="1449371"/>
                  </a:cubicBezTo>
                  <a:lnTo>
                    <a:pt x="57846" y="568822"/>
                  </a:lnTo>
                  <a:cubicBezTo>
                    <a:pt x="22496" y="533471"/>
                    <a:pt x="0" y="485266"/>
                    <a:pt x="0" y="430634"/>
                  </a:cubicBezTo>
                  <a:cubicBezTo>
                    <a:pt x="0" y="379215"/>
                    <a:pt x="22496" y="331009"/>
                    <a:pt x="57846" y="292445"/>
                  </a:cubicBezTo>
                  <a:lnTo>
                    <a:pt x="292445" y="57846"/>
                  </a:lnTo>
                  <a:cubicBezTo>
                    <a:pt x="369574" y="-19282"/>
                    <a:pt x="494907" y="-19282"/>
                    <a:pt x="565608" y="57846"/>
                  </a:cubicBezTo>
                  <a:lnTo>
                    <a:pt x="1442944" y="935182"/>
                  </a:lnTo>
                  <a:cubicBezTo>
                    <a:pt x="1520072" y="1012310"/>
                    <a:pt x="1520072" y="1137644"/>
                    <a:pt x="1442944" y="1208345"/>
                  </a:cubicBezTo>
                  <a:lnTo>
                    <a:pt x="1205131" y="1442944"/>
                  </a:lnTo>
                  <a:cubicBezTo>
                    <a:pt x="1176208" y="1487935"/>
                    <a:pt x="1128003" y="1507217"/>
                    <a:pt x="1073370" y="1507217"/>
                  </a:cubicBezTo>
                  <a:close/>
                  <a:moveTo>
                    <a:pt x="430634" y="160684"/>
                  </a:moveTo>
                  <a:cubicBezTo>
                    <a:pt x="420992" y="160684"/>
                    <a:pt x="414565" y="163898"/>
                    <a:pt x="404924" y="170325"/>
                  </a:cubicBezTo>
                  <a:lnTo>
                    <a:pt x="167112" y="404924"/>
                  </a:lnTo>
                  <a:cubicBezTo>
                    <a:pt x="154257" y="417779"/>
                    <a:pt x="154257" y="446702"/>
                    <a:pt x="167112" y="459557"/>
                  </a:cubicBezTo>
                  <a:lnTo>
                    <a:pt x="1047661" y="1336892"/>
                  </a:lnTo>
                  <a:cubicBezTo>
                    <a:pt x="1060515" y="1349747"/>
                    <a:pt x="1086225" y="1349747"/>
                    <a:pt x="1099080" y="1336892"/>
                  </a:cubicBezTo>
                  <a:lnTo>
                    <a:pt x="1336892" y="1099080"/>
                  </a:lnTo>
                  <a:cubicBezTo>
                    <a:pt x="1349747" y="1086225"/>
                    <a:pt x="1349747" y="1060516"/>
                    <a:pt x="1336892" y="1047661"/>
                  </a:cubicBezTo>
                  <a:lnTo>
                    <a:pt x="459557" y="170325"/>
                  </a:lnTo>
                  <a:cubicBezTo>
                    <a:pt x="449916" y="163898"/>
                    <a:pt x="440275" y="160684"/>
                    <a:pt x="430634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9C7D6B1-2C6E-9545-CCB4-C913F772FF57}"/>
                </a:ext>
              </a:extLst>
            </p:cNvPr>
            <p:cNvSpPr/>
            <p:nvPr/>
          </p:nvSpPr>
          <p:spPr>
            <a:xfrm>
              <a:off x="1143678" y="3527210"/>
              <a:ext cx="21282" cy="21200"/>
            </a:xfrm>
            <a:custGeom>
              <a:avLst/>
              <a:gdLst>
                <a:gd name="connsiteX0" fmla="*/ 335830 w 417778"/>
                <a:gd name="connsiteY0" fmla="*/ 416172 h 416171"/>
                <a:gd name="connsiteX1" fmla="*/ 281197 w 417778"/>
                <a:gd name="connsiteY1" fmla="*/ 393676 h 416171"/>
                <a:gd name="connsiteX2" fmla="*/ 24103 w 417778"/>
                <a:gd name="connsiteY2" fmla="*/ 136582 h 416171"/>
                <a:gd name="connsiteX3" fmla="*/ 24103 w 417778"/>
                <a:gd name="connsiteY3" fmla="*/ 24103 h 416171"/>
                <a:gd name="connsiteX4" fmla="*/ 133368 w 417778"/>
                <a:gd name="connsiteY4" fmla="*/ 24103 h 416171"/>
                <a:gd name="connsiteX5" fmla="*/ 393676 w 417778"/>
                <a:gd name="connsiteY5" fmla="*/ 281197 h 416171"/>
                <a:gd name="connsiteX6" fmla="*/ 393676 w 417778"/>
                <a:gd name="connsiteY6" fmla="*/ 393676 h 416171"/>
                <a:gd name="connsiteX7" fmla="*/ 335830 w 417778"/>
                <a:gd name="connsiteY7" fmla="*/ 416172 h 41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778" h="416171">
                  <a:moveTo>
                    <a:pt x="335830" y="416172"/>
                  </a:moveTo>
                  <a:cubicBezTo>
                    <a:pt x="316548" y="416172"/>
                    <a:pt x="294052" y="406531"/>
                    <a:pt x="281197" y="393676"/>
                  </a:cubicBezTo>
                  <a:lnTo>
                    <a:pt x="24103" y="136582"/>
                  </a:lnTo>
                  <a:cubicBezTo>
                    <a:pt x="-8034" y="104445"/>
                    <a:pt x="-8034" y="56239"/>
                    <a:pt x="24103" y="24103"/>
                  </a:cubicBezTo>
                  <a:cubicBezTo>
                    <a:pt x="53026" y="-8034"/>
                    <a:pt x="104445" y="-8034"/>
                    <a:pt x="133368" y="24103"/>
                  </a:cubicBezTo>
                  <a:lnTo>
                    <a:pt x="393676" y="281197"/>
                  </a:lnTo>
                  <a:cubicBezTo>
                    <a:pt x="425813" y="313334"/>
                    <a:pt x="425813" y="361539"/>
                    <a:pt x="393676" y="393676"/>
                  </a:cubicBezTo>
                  <a:cubicBezTo>
                    <a:pt x="371180" y="406531"/>
                    <a:pt x="351898" y="416172"/>
                    <a:pt x="335830" y="416172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0375BB5-BB91-BF47-F783-C6A412C6527D}"/>
                </a:ext>
              </a:extLst>
            </p:cNvPr>
            <p:cNvSpPr/>
            <p:nvPr/>
          </p:nvSpPr>
          <p:spPr>
            <a:xfrm>
              <a:off x="998714" y="3563471"/>
              <a:ext cx="118853" cy="8022"/>
            </a:xfrm>
            <a:custGeom>
              <a:avLst/>
              <a:gdLst>
                <a:gd name="connsiteX0" fmla="*/ 2252792 w 2333133"/>
                <a:gd name="connsiteY0" fmla="*/ 157470 h 157470"/>
                <a:gd name="connsiteX1" fmla="*/ 80342 w 2333133"/>
                <a:gd name="connsiteY1" fmla="*/ 157470 h 157470"/>
                <a:gd name="connsiteX2" fmla="*/ 0 w 2333133"/>
                <a:gd name="connsiteY2" fmla="*/ 77128 h 157470"/>
                <a:gd name="connsiteX3" fmla="*/ 80342 w 2333133"/>
                <a:gd name="connsiteY3" fmla="*/ 0 h 157470"/>
                <a:gd name="connsiteX4" fmla="*/ 2252792 w 2333133"/>
                <a:gd name="connsiteY4" fmla="*/ 0 h 157470"/>
                <a:gd name="connsiteX5" fmla="*/ 2333134 w 2333133"/>
                <a:gd name="connsiteY5" fmla="*/ 77128 h 157470"/>
                <a:gd name="connsiteX6" fmla="*/ 2252792 w 2333133"/>
                <a:gd name="connsiteY6" fmla="*/ 157470 h 15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3133" h="157470">
                  <a:moveTo>
                    <a:pt x="2252792" y="157470"/>
                  </a:moveTo>
                  <a:lnTo>
                    <a:pt x="80342" y="157470"/>
                  </a:lnTo>
                  <a:cubicBezTo>
                    <a:pt x="35351" y="157470"/>
                    <a:pt x="0" y="122120"/>
                    <a:pt x="0" y="77128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2252792" y="0"/>
                  </a:lnTo>
                  <a:cubicBezTo>
                    <a:pt x="2297784" y="0"/>
                    <a:pt x="2333134" y="35351"/>
                    <a:pt x="2333134" y="77128"/>
                  </a:cubicBezTo>
                  <a:cubicBezTo>
                    <a:pt x="2333134" y="122120"/>
                    <a:pt x="2297784" y="157470"/>
                    <a:pt x="2252792" y="15747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3D8927B-4725-5C66-BEE6-C77483C628A1}"/>
                </a:ext>
              </a:extLst>
            </p:cNvPr>
            <p:cNvSpPr/>
            <p:nvPr/>
          </p:nvSpPr>
          <p:spPr>
            <a:xfrm>
              <a:off x="998714" y="3533185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125C52D-536D-E306-2B14-7A55890015B2}"/>
                </a:ext>
              </a:extLst>
            </p:cNvPr>
            <p:cNvSpPr/>
            <p:nvPr/>
          </p:nvSpPr>
          <p:spPr>
            <a:xfrm>
              <a:off x="998714" y="3503063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2120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2120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F180537-874B-F244-D174-247684F5368E}"/>
                </a:ext>
              </a:extLst>
            </p:cNvPr>
            <p:cNvSpPr/>
            <p:nvPr/>
          </p:nvSpPr>
          <p:spPr>
            <a:xfrm>
              <a:off x="998714" y="3472776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28CE9F7-7003-064B-E839-975374E9C409}"/>
                </a:ext>
              </a:extLst>
            </p:cNvPr>
            <p:cNvSpPr/>
            <p:nvPr/>
          </p:nvSpPr>
          <p:spPr>
            <a:xfrm>
              <a:off x="998714" y="3442326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8564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8564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BBA58E9-069F-1292-8884-7B9812FF1AE5}"/>
                </a:ext>
              </a:extLst>
            </p:cNvPr>
            <p:cNvSpPr/>
            <p:nvPr/>
          </p:nvSpPr>
          <p:spPr>
            <a:xfrm>
              <a:off x="998714" y="3411713"/>
              <a:ext cx="97407" cy="8185"/>
            </a:xfrm>
            <a:custGeom>
              <a:avLst/>
              <a:gdLst>
                <a:gd name="connsiteX0" fmla="*/ 1831799 w 1912141"/>
                <a:gd name="connsiteY0" fmla="*/ 160684 h 160684"/>
                <a:gd name="connsiteX1" fmla="*/ 80342 w 1912141"/>
                <a:gd name="connsiteY1" fmla="*/ 160684 h 160684"/>
                <a:gd name="connsiteX2" fmla="*/ 0 w 1912141"/>
                <a:gd name="connsiteY2" fmla="*/ 80342 h 160684"/>
                <a:gd name="connsiteX3" fmla="*/ 80342 w 1912141"/>
                <a:gd name="connsiteY3" fmla="*/ 0 h 160684"/>
                <a:gd name="connsiteX4" fmla="*/ 1831799 w 1912141"/>
                <a:gd name="connsiteY4" fmla="*/ 0 h 160684"/>
                <a:gd name="connsiteX5" fmla="*/ 1912141 w 1912141"/>
                <a:gd name="connsiteY5" fmla="*/ 80342 h 160684"/>
                <a:gd name="connsiteX6" fmla="*/ 1831799 w 1912141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2141" h="160684">
                  <a:moveTo>
                    <a:pt x="1831799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1831799" y="0"/>
                  </a:lnTo>
                  <a:cubicBezTo>
                    <a:pt x="1876791" y="0"/>
                    <a:pt x="1912141" y="35351"/>
                    <a:pt x="1912141" y="80342"/>
                  </a:cubicBezTo>
                  <a:cubicBezTo>
                    <a:pt x="1912141" y="125334"/>
                    <a:pt x="1876791" y="160684"/>
                    <a:pt x="1831799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A77A7FC-4A33-9942-6BA7-73A61A4EA9DB}"/>
                </a:ext>
              </a:extLst>
            </p:cNvPr>
            <p:cNvSpPr/>
            <p:nvPr/>
          </p:nvSpPr>
          <p:spPr>
            <a:xfrm>
              <a:off x="1066871" y="3467059"/>
              <a:ext cx="83050" cy="50247"/>
            </a:xfrm>
            <a:custGeom>
              <a:avLst/>
              <a:gdLst>
                <a:gd name="connsiteX0" fmla="*/ 436000 w 1630317"/>
                <a:gd name="connsiteY0" fmla="*/ 986364 h 986363"/>
                <a:gd name="connsiteX1" fmla="*/ 413504 w 1630317"/>
                <a:gd name="connsiteY1" fmla="*/ 983150 h 986363"/>
                <a:gd name="connsiteX2" fmla="*/ 403863 w 1630317"/>
                <a:gd name="connsiteY2" fmla="*/ 983150 h 986363"/>
                <a:gd name="connsiteX3" fmla="*/ 378154 w 1630317"/>
                <a:gd name="connsiteY3" fmla="*/ 976723 h 986363"/>
                <a:gd name="connsiteX4" fmla="*/ 355658 w 1630317"/>
                <a:gd name="connsiteY4" fmla="*/ 967082 h 986363"/>
                <a:gd name="connsiteX5" fmla="*/ 333162 w 1630317"/>
                <a:gd name="connsiteY5" fmla="*/ 954227 h 986363"/>
                <a:gd name="connsiteX6" fmla="*/ 333162 w 1630317"/>
                <a:gd name="connsiteY6" fmla="*/ 954227 h 986363"/>
                <a:gd name="connsiteX7" fmla="*/ 326735 w 1630317"/>
                <a:gd name="connsiteY7" fmla="*/ 951013 h 986363"/>
                <a:gd name="connsiteX8" fmla="*/ 304239 w 1630317"/>
                <a:gd name="connsiteY8" fmla="*/ 938159 h 986363"/>
                <a:gd name="connsiteX9" fmla="*/ 291384 w 1630317"/>
                <a:gd name="connsiteY9" fmla="*/ 928518 h 986363"/>
                <a:gd name="connsiteX10" fmla="*/ 288171 w 1630317"/>
                <a:gd name="connsiteY10" fmla="*/ 925304 h 986363"/>
                <a:gd name="connsiteX11" fmla="*/ 288171 w 1630317"/>
                <a:gd name="connsiteY11" fmla="*/ 925304 h 986363"/>
                <a:gd name="connsiteX12" fmla="*/ 288171 w 1630317"/>
                <a:gd name="connsiteY12" fmla="*/ 925304 h 986363"/>
                <a:gd name="connsiteX13" fmla="*/ 268888 w 1630317"/>
                <a:gd name="connsiteY13" fmla="*/ 915663 h 986363"/>
                <a:gd name="connsiteX14" fmla="*/ 256034 w 1630317"/>
                <a:gd name="connsiteY14" fmla="*/ 902808 h 986363"/>
                <a:gd name="connsiteX15" fmla="*/ 239965 w 1630317"/>
                <a:gd name="connsiteY15" fmla="*/ 873885 h 986363"/>
                <a:gd name="connsiteX16" fmla="*/ 27862 w 1630317"/>
                <a:gd name="connsiteY16" fmla="*/ 510739 h 986363"/>
                <a:gd name="connsiteX17" fmla="*/ 104991 w 1630317"/>
                <a:gd name="connsiteY17" fmla="*/ 221507 h 986363"/>
                <a:gd name="connsiteX18" fmla="*/ 108204 w 1630317"/>
                <a:gd name="connsiteY18" fmla="*/ 221507 h 986363"/>
                <a:gd name="connsiteX19" fmla="*/ 400649 w 1630317"/>
                <a:gd name="connsiteY19" fmla="*/ 298636 h 986363"/>
                <a:gd name="connsiteX20" fmla="*/ 509915 w 1630317"/>
                <a:gd name="connsiteY20" fmla="*/ 491457 h 986363"/>
                <a:gd name="connsiteX21" fmla="*/ 1313336 w 1630317"/>
                <a:gd name="connsiteY21" fmla="*/ 28686 h 986363"/>
                <a:gd name="connsiteX22" fmla="*/ 1602567 w 1630317"/>
                <a:gd name="connsiteY22" fmla="*/ 102601 h 986363"/>
                <a:gd name="connsiteX23" fmla="*/ 1522225 w 1630317"/>
                <a:gd name="connsiteY23" fmla="*/ 395046 h 986363"/>
                <a:gd name="connsiteX24" fmla="*/ 538838 w 1630317"/>
                <a:gd name="connsiteY24" fmla="*/ 954227 h 986363"/>
                <a:gd name="connsiteX25" fmla="*/ 516342 w 1630317"/>
                <a:gd name="connsiteY25" fmla="*/ 967082 h 986363"/>
                <a:gd name="connsiteX26" fmla="*/ 497060 w 1630317"/>
                <a:gd name="connsiteY26" fmla="*/ 976723 h 986363"/>
                <a:gd name="connsiteX27" fmla="*/ 487419 w 1630317"/>
                <a:gd name="connsiteY27" fmla="*/ 983150 h 986363"/>
                <a:gd name="connsiteX28" fmla="*/ 458496 w 1630317"/>
                <a:gd name="connsiteY28" fmla="*/ 986364 h 986363"/>
                <a:gd name="connsiteX29" fmla="*/ 452068 w 1630317"/>
                <a:gd name="connsiteY29" fmla="*/ 986364 h 986363"/>
                <a:gd name="connsiteX30" fmla="*/ 436000 w 1630317"/>
                <a:gd name="connsiteY30" fmla="*/ 986364 h 986363"/>
                <a:gd name="connsiteX31" fmla="*/ 416718 w 1630317"/>
                <a:gd name="connsiteY31" fmla="*/ 825680 h 986363"/>
                <a:gd name="connsiteX32" fmla="*/ 416718 w 1630317"/>
                <a:gd name="connsiteY32" fmla="*/ 825680 h 986363"/>
                <a:gd name="connsiteX33" fmla="*/ 426359 w 1630317"/>
                <a:gd name="connsiteY33" fmla="*/ 825680 h 986363"/>
                <a:gd name="connsiteX34" fmla="*/ 436000 w 1630317"/>
                <a:gd name="connsiteY34" fmla="*/ 825680 h 986363"/>
                <a:gd name="connsiteX35" fmla="*/ 439214 w 1630317"/>
                <a:gd name="connsiteY35" fmla="*/ 825680 h 986363"/>
                <a:gd name="connsiteX36" fmla="*/ 442427 w 1630317"/>
                <a:gd name="connsiteY36" fmla="*/ 825680 h 986363"/>
                <a:gd name="connsiteX37" fmla="*/ 452068 w 1630317"/>
                <a:gd name="connsiteY37" fmla="*/ 822466 h 986363"/>
                <a:gd name="connsiteX38" fmla="*/ 461709 w 1630317"/>
                <a:gd name="connsiteY38" fmla="*/ 816039 h 986363"/>
                <a:gd name="connsiteX39" fmla="*/ 471350 w 1630317"/>
                <a:gd name="connsiteY39" fmla="*/ 812825 h 986363"/>
                <a:gd name="connsiteX40" fmla="*/ 1441883 w 1630317"/>
                <a:gd name="connsiteY40" fmla="*/ 250430 h 986363"/>
                <a:gd name="connsiteX41" fmla="*/ 1464379 w 1630317"/>
                <a:gd name="connsiteY41" fmla="*/ 176516 h 986363"/>
                <a:gd name="connsiteX42" fmla="*/ 1387250 w 1630317"/>
                <a:gd name="connsiteY42" fmla="*/ 157234 h 986363"/>
                <a:gd name="connsiteX43" fmla="*/ 516342 w 1630317"/>
                <a:gd name="connsiteY43" fmla="*/ 661782 h 986363"/>
                <a:gd name="connsiteX44" fmla="*/ 407077 w 1630317"/>
                <a:gd name="connsiteY44" fmla="*/ 632859 h 986363"/>
                <a:gd name="connsiteX45" fmla="*/ 256034 w 1630317"/>
                <a:gd name="connsiteY45" fmla="*/ 375764 h 986363"/>
                <a:gd name="connsiteX46" fmla="*/ 182119 w 1630317"/>
                <a:gd name="connsiteY46" fmla="*/ 353268 h 986363"/>
                <a:gd name="connsiteX47" fmla="*/ 162837 w 1630317"/>
                <a:gd name="connsiteY47" fmla="*/ 430397 h 986363"/>
                <a:gd name="connsiteX48" fmla="*/ 381367 w 1630317"/>
                <a:gd name="connsiteY48" fmla="*/ 803184 h 986363"/>
                <a:gd name="connsiteX49" fmla="*/ 391008 w 1630317"/>
                <a:gd name="connsiteY49" fmla="*/ 812825 h 986363"/>
                <a:gd name="connsiteX50" fmla="*/ 394222 w 1630317"/>
                <a:gd name="connsiteY50" fmla="*/ 816039 h 986363"/>
                <a:gd name="connsiteX51" fmla="*/ 403863 w 1630317"/>
                <a:gd name="connsiteY51" fmla="*/ 825680 h 986363"/>
                <a:gd name="connsiteX52" fmla="*/ 407077 w 1630317"/>
                <a:gd name="connsiteY52" fmla="*/ 828893 h 986363"/>
                <a:gd name="connsiteX53" fmla="*/ 416718 w 1630317"/>
                <a:gd name="connsiteY53" fmla="*/ 835321 h 986363"/>
                <a:gd name="connsiteX54" fmla="*/ 416718 w 1630317"/>
                <a:gd name="connsiteY54" fmla="*/ 825680 h 98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30317" h="986363">
                  <a:moveTo>
                    <a:pt x="436000" y="986364"/>
                  </a:moveTo>
                  <a:cubicBezTo>
                    <a:pt x="426359" y="986364"/>
                    <a:pt x="416718" y="986364"/>
                    <a:pt x="413504" y="983150"/>
                  </a:cubicBezTo>
                  <a:lnTo>
                    <a:pt x="403863" y="983150"/>
                  </a:lnTo>
                  <a:cubicBezTo>
                    <a:pt x="394222" y="983150"/>
                    <a:pt x="384581" y="983150"/>
                    <a:pt x="378154" y="976723"/>
                  </a:cubicBezTo>
                  <a:cubicBezTo>
                    <a:pt x="368513" y="976723"/>
                    <a:pt x="362085" y="973509"/>
                    <a:pt x="355658" y="967082"/>
                  </a:cubicBezTo>
                  <a:cubicBezTo>
                    <a:pt x="346017" y="963868"/>
                    <a:pt x="336376" y="960654"/>
                    <a:pt x="333162" y="954227"/>
                  </a:cubicBezTo>
                  <a:cubicBezTo>
                    <a:pt x="333162" y="954227"/>
                    <a:pt x="333162" y="954227"/>
                    <a:pt x="333162" y="954227"/>
                  </a:cubicBezTo>
                  <a:cubicBezTo>
                    <a:pt x="333162" y="954227"/>
                    <a:pt x="326735" y="954227"/>
                    <a:pt x="326735" y="951013"/>
                  </a:cubicBezTo>
                  <a:cubicBezTo>
                    <a:pt x="320307" y="947800"/>
                    <a:pt x="313880" y="941372"/>
                    <a:pt x="304239" y="938159"/>
                  </a:cubicBezTo>
                  <a:cubicBezTo>
                    <a:pt x="301025" y="931731"/>
                    <a:pt x="297812" y="931731"/>
                    <a:pt x="291384" y="928518"/>
                  </a:cubicBezTo>
                  <a:lnTo>
                    <a:pt x="288171" y="925304"/>
                  </a:lnTo>
                  <a:cubicBezTo>
                    <a:pt x="288171" y="925304"/>
                    <a:pt x="288171" y="925304"/>
                    <a:pt x="288171" y="925304"/>
                  </a:cubicBezTo>
                  <a:cubicBezTo>
                    <a:pt x="288171" y="925304"/>
                    <a:pt x="288171" y="925304"/>
                    <a:pt x="288171" y="925304"/>
                  </a:cubicBezTo>
                  <a:lnTo>
                    <a:pt x="268888" y="915663"/>
                  </a:lnTo>
                  <a:cubicBezTo>
                    <a:pt x="265675" y="909235"/>
                    <a:pt x="262461" y="906022"/>
                    <a:pt x="256034" y="902808"/>
                  </a:cubicBezTo>
                  <a:cubicBezTo>
                    <a:pt x="246393" y="893167"/>
                    <a:pt x="243179" y="883526"/>
                    <a:pt x="239965" y="873885"/>
                  </a:cubicBezTo>
                  <a:lnTo>
                    <a:pt x="27862" y="510739"/>
                  </a:lnTo>
                  <a:cubicBezTo>
                    <a:pt x="-29984" y="407901"/>
                    <a:pt x="5366" y="282567"/>
                    <a:pt x="104991" y="221507"/>
                  </a:cubicBezTo>
                  <a:cubicBezTo>
                    <a:pt x="104991" y="221507"/>
                    <a:pt x="104991" y="221507"/>
                    <a:pt x="108204" y="221507"/>
                  </a:cubicBezTo>
                  <a:cubicBezTo>
                    <a:pt x="211042" y="160447"/>
                    <a:pt x="339589" y="202225"/>
                    <a:pt x="400649" y="298636"/>
                  </a:cubicBezTo>
                  <a:lnTo>
                    <a:pt x="509915" y="491457"/>
                  </a:lnTo>
                  <a:lnTo>
                    <a:pt x="1313336" y="28686"/>
                  </a:lnTo>
                  <a:cubicBezTo>
                    <a:pt x="1409746" y="-29160"/>
                    <a:pt x="1541507" y="2977"/>
                    <a:pt x="1602567" y="102601"/>
                  </a:cubicBezTo>
                  <a:cubicBezTo>
                    <a:pt x="1660413" y="205439"/>
                    <a:pt x="1625063" y="337200"/>
                    <a:pt x="1522225" y="395046"/>
                  </a:cubicBezTo>
                  <a:lnTo>
                    <a:pt x="538838" y="954227"/>
                  </a:lnTo>
                  <a:cubicBezTo>
                    <a:pt x="529197" y="960654"/>
                    <a:pt x="522769" y="963868"/>
                    <a:pt x="516342" y="967082"/>
                  </a:cubicBezTo>
                  <a:cubicBezTo>
                    <a:pt x="509915" y="973509"/>
                    <a:pt x="500274" y="973509"/>
                    <a:pt x="497060" y="976723"/>
                  </a:cubicBezTo>
                  <a:cubicBezTo>
                    <a:pt x="493846" y="976723"/>
                    <a:pt x="493846" y="983150"/>
                    <a:pt x="487419" y="983150"/>
                  </a:cubicBezTo>
                  <a:cubicBezTo>
                    <a:pt x="477778" y="986364"/>
                    <a:pt x="471350" y="986364"/>
                    <a:pt x="458496" y="986364"/>
                  </a:cubicBezTo>
                  <a:lnTo>
                    <a:pt x="452068" y="986364"/>
                  </a:lnTo>
                  <a:cubicBezTo>
                    <a:pt x="448855" y="986364"/>
                    <a:pt x="439214" y="986364"/>
                    <a:pt x="436000" y="986364"/>
                  </a:cubicBezTo>
                  <a:close/>
                  <a:moveTo>
                    <a:pt x="416718" y="825680"/>
                  </a:moveTo>
                  <a:lnTo>
                    <a:pt x="416718" y="825680"/>
                  </a:lnTo>
                  <a:cubicBezTo>
                    <a:pt x="419932" y="825680"/>
                    <a:pt x="426359" y="825680"/>
                    <a:pt x="426359" y="825680"/>
                  </a:cubicBezTo>
                  <a:cubicBezTo>
                    <a:pt x="429573" y="825680"/>
                    <a:pt x="429573" y="825680"/>
                    <a:pt x="436000" y="825680"/>
                  </a:cubicBezTo>
                  <a:lnTo>
                    <a:pt x="439214" y="825680"/>
                  </a:lnTo>
                  <a:cubicBezTo>
                    <a:pt x="439214" y="825680"/>
                    <a:pt x="439214" y="825680"/>
                    <a:pt x="442427" y="825680"/>
                  </a:cubicBezTo>
                  <a:cubicBezTo>
                    <a:pt x="448855" y="825680"/>
                    <a:pt x="448855" y="825680"/>
                    <a:pt x="452068" y="822466"/>
                  </a:cubicBezTo>
                  <a:cubicBezTo>
                    <a:pt x="458496" y="822466"/>
                    <a:pt x="458496" y="816039"/>
                    <a:pt x="461709" y="816039"/>
                  </a:cubicBezTo>
                  <a:cubicBezTo>
                    <a:pt x="461709" y="816039"/>
                    <a:pt x="464923" y="816039"/>
                    <a:pt x="471350" y="812825"/>
                  </a:cubicBezTo>
                  <a:lnTo>
                    <a:pt x="1441883" y="250430"/>
                  </a:lnTo>
                  <a:cubicBezTo>
                    <a:pt x="1467592" y="234362"/>
                    <a:pt x="1477233" y="202225"/>
                    <a:pt x="1464379" y="176516"/>
                  </a:cubicBezTo>
                  <a:cubicBezTo>
                    <a:pt x="1451524" y="147593"/>
                    <a:pt x="1416173" y="141165"/>
                    <a:pt x="1387250" y="157234"/>
                  </a:cubicBezTo>
                  <a:lnTo>
                    <a:pt x="516342" y="661782"/>
                  </a:lnTo>
                  <a:cubicBezTo>
                    <a:pt x="477778" y="684278"/>
                    <a:pt x="429573" y="671423"/>
                    <a:pt x="407077" y="632859"/>
                  </a:cubicBezTo>
                  <a:lnTo>
                    <a:pt x="256034" y="375764"/>
                  </a:lnTo>
                  <a:cubicBezTo>
                    <a:pt x="243179" y="350055"/>
                    <a:pt x="207828" y="340414"/>
                    <a:pt x="182119" y="353268"/>
                  </a:cubicBezTo>
                  <a:cubicBezTo>
                    <a:pt x="153196" y="372550"/>
                    <a:pt x="143555" y="401474"/>
                    <a:pt x="162837" y="430397"/>
                  </a:cubicBezTo>
                  <a:lnTo>
                    <a:pt x="381367" y="803184"/>
                  </a:lnTo>
                  <a:cubicBezTo>
                    <a:pt x="384581" y="809611"/>
                    <a:pt x="384581" y="809611"/>
                    <a:pt x="391008" y="812825"/>
                  </a:cubicBezTo>
                  <a:cubicBezTo>
                    <a:pt x="391008" y="812825"/>
                    <a:pt x="391008" y="812825"/>
                    <a:pt x="394222" y="816039"/>
                  </a:cubicBezTo>
                  <a:cubicBezTo>
                    <a:pt x="400649" y="816039"/>
                    <a:pt x="400649" y="822466"/>
                    <a:pt x="403863" y="825680"/>
                  </a:cubicBezTo>
                  <a:cubicBezTo>
                    <a:pt x="403863" y="825680"/>
                    <a:pt x="407077" y="825680"/>
                    <a:pt x="407077" y="828893"/>
                  </a:cubicBezTo>
                  <a:cubicBezTo>
                    <a:pt x="413504" y="828893"/>
                    <a:pt x="413504" y="835321"/>
                    <a:pt x="416718" y="835321"/>
                  </a:cubicBezTo>
                  <a:cubicBezTo>
                    <a:pt x="413504" y="825680"/>
                    <a:pt x="416718" y="825680"/>
                    <a:pt x="416718" y="82568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52F1190-AFC8-D75C-D381-454A7CF30E13}"/>
              </a:ext>
            </a:extLst>
          </p:cNvPr>
          <p:cNvSpPr/>
          <p:nvPr/>
        </p:nvSpPr>
        <p:spPr>
          <a:xfrm>
            <a:off x="795752" y="4663413"/>
            <a:ext cx="3149297" cy="17128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578567-8882-246C-8630-8C0FBC7DA1D6}"/>
              </a:ext>
            </a:extLst>
          </p:cNvPr>
          <p:cNvSpPr>
            <a:spLocks/>
          </p:cNvSpPr>
          <p:nvPr/>
        </p:nvSpPr>
        <p:spPr>
          <a:xfrm>
            <a:off x="2940290" y="4663413"/>
            <a:ext cx="1017299" cy="17128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1E4A181-7600-70CD-EBAA-EDBC953E4163}"/>
              </a:ext>
            </a:extLst>
          </p:cNvPr>
          <p:cNvGrpSpPr/>
          <p:nvPr/>
        </p:nvGrpSpPr>
        <p:grpSpPr>
          <a:xfrm>
            <a:off x="3195538" y="5256839"/>
            <a:ext cx="545829" cy="526005"/>
            <a:chOff x="946000" y="3340008"/>
            <a:chExt cx="279451" cy="269302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42BEB07-CDF3-0F7D-DB3A-21D8B0A3C058}"/>
                </a:ext>
              </a:extLst>
            </p:cNvPr>
            <p:cNvSpPr/>
            <p:nvPr/>
          </p:nvSpPr>
          <p:spPr>
            <a:xfrm>
              <a:off x="1109709" y="3368528"/>
              <a:ext cx="49738" cy="49570"/>
            </a:xfrm>
            <a:custGeom>
              <a:avLst/>
              <a:gdLst>
                <a:gd name="connsiteX0" fmla="*/ 896618 w 976385"/>
                <a:gd name="connsiteY0" fmla="*/ 973076 h 973076"/>
                <a:gd name="connsiteX1" fmla="*/ 80342 w 976385"/>
                <a:gd name="connsiteY1" fmla="*/ 973076 h 973076"/>
                <a:gd name="connsiteX2" fmla="*/ 0 w 976385"/>
                <a:gd name="connsiteY2" fmla="*/ 892734 h 973076"/>
                <a:gd name="connsiteX3" fmla="*/ 0 w 976385"/>
                <a:gd name="connsiteY3" fmla="*/ 76459 h 973076"/>
                <a:gd name="connsiteX4" fmla="*/ 48205 w 976385"/>
                <a:gd name="connsiteY4" fmla="*/ 5758 h 973076"/>
                <a:gd name="connsiteX5" fmla="*/ 131761 w 976385"/>
                <a:gd name="connsiteY5" fmla="*/ 25040 h 973076"/>
                <a:gd name="connsiteX6" fmla="*/ 954464 w 976385"/>
                <a:gd name="connsiteY6" fmla="*/ 844529 h 973076"/>
                <a:gd name="connsiteX7" fmla="*/ 970532 w 976385"/>
                <a:gd name="connsiteY7" fmla="*/ 928085 h 973076"/>
                <a:gd name="connsiteX8" fmla="*/ 896618 w 976385"/>
                <a:gd name="connsiteY8" fmla="*/ 973076 h 973076"/>
                <a:gd name="connsiteX9" fmla="*/ 154257 w 976385"/>
                <a:gd name="connsiteY9" fmla="*/ 818820 h 973076"/>
                <a:gd name="connsiteX10" fmla="*/ 707010 w 976385"/>
                <a:gd name="connsiteY10" fmla="*/ 818820 h 973076"/>
                <a:gd name="connsiteX11" fmla="*/ 154257 w 976385"/>
                <a:gd name="connsiteY11" fmla="*/ 266066 h 973076"/>
                <a:gd name="connsiteX12" fmla="*/ 154257 w 976385"/>
                <a:gd name="connsiteY12" fmla="*/ 818820 h 97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5" h="973076">
                  <a:moveTo>
                    <a:pt x="896618" y="973076"/>
                  </a:moveTo>
                  <a:lnTo>
                    <a:pt x="80342" y="973076"/>
                  </a:lnTo>
                  <a:cubicBezTo>
                    <a:pt x="35351" y="973076"/>
                    <a:pt x="0" y="937726"/>
                    <a:pt x="0" y="892734"/>
                  </a:cubicBezTo>
                  <a:lnTo>
                    <a:pt x="0" y="76459"/>
                  </a:lnTo>
                  <a:cubicBezTo>
                    <a:pt x="0" y="47536"/>
                    <a:pt x="16068" y="18612"/>
                    <a:pt x="48205" y="5758"/>
                  </a:cubicBezTo>
                  <a:cubicBezTo>
                    <a:pt x="80342" y="-7097"/>
                    <a:pt x="109265" y="2544"/>
                    <a:pt x="131761" y="25040"/>
                  </a:cubicBezTo>
                  <a:lnTo>
                    <a:pt x="954464" y="844529"/>
                  </a:lnTo>
                  <a:cubicBezTo>
                    <a:pt x="973746" y="867025"/>
                    <a:pt x="983387" y="902375"/>
                    <a:pt x="970532" y="928085"/>
                  </a:cubicBezTo>
                  <a:cubicBezTo>
                    <a:pt x="957678" y="957008"/>
                    <a:pt x="931968" y="973076"/>
                    <a:pt x="896618" y="973076"/>
                  </a:cubicBezTo>
                  <a:close/>
                  <a:moveTo>
                    <a:pt x="154257" y="818820"/>
                  </a:moveTo>
                  <a:lnTo>
                    <a:pt x="707010" y="818820"/>
                  </a:lnTo>
                  <a:lnTo>
                    <a:pt x="154257" y="266066"/>
                  </a:lnTo>
                  <a:lnTo>
                    <a:pt x="154257" y="818820"/>
                  </a:ln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107220C-E159-34C1-9656-E8D06D2D1EDF}"/>
                </a:ext>
              </a:extLst>
            </p:cNvPr>
            <p:cNvSpPr/>
            <p:nvPr/>
          </p:nvSpPr>
          <p:spPr>
            <a:xfrm>
              <a:off x="946000" y="3340008"/>
              <a:ext cx="157324" cy="218388"/>
            </a:xfrm>
            <a:custGeom>
              <a:avLst/>
              <a:gdLst>
                <a:gd name="connsiteX0" fmla="*/ 642737 w 3088349"/>
                <a:gd name="connsiteY0" fmla="*/ 4287054 h 4287053"/>
                <a:gd name="connsiteX1" fmla="*/ 80342 w 3088349"/>
                <a:gd name="connsiteY1" fmla="*/ 4287054 h 4287053"/>
                <a:gd name="connsiteX2" fmla="*/ 0 w 3088349"/>
                <a:gd name="connsiteY2" fmla="*/ 4206712 h 4287053"/>
                <a:gd name="connsiteX3" fmla="*/ 0 w 3088349"/>
                <a:gd name="connsiteY3" fmla="*/ 80342 h 4287053"/>
                <a:gd name="connsiteX4" fmla="*/ 80342 w 3088349"/>
                <a:gd name="connsiteY4" fmla="*/ 0 h 4287053"/>
                <a:gd name="connsiteX5" fmla="*/ 3008007 w 3088349"/>
                <a:gd name="connsiteY5" fmla="*/ 0 h 4287053"/>
                <a:gd name="connsiteX6" fmla="*/ 3088350 w 3088349"/>
                <a:gd name="connsiteY6" fmla="*/ 80342 h 4287053"/>
                <a:gd name="connsiteX7" fmla="*/ 3088350 w 3088349"/>
                <a:gd name="connsiteY7" fmla="*/ 636309 h 4287053"/>
                <a:gd name="connsiteX8" fmla="*/ 3008007 w 3088349"/>
                <a:gd name="connsiteY8" fmla="*/ 716651 h 4287053"/>
                <a:gd name="connsiteX9" fmla="*/ 2927665 w 3088349"/>
                <a:gd name="connsiteY9" fmla="*/ 636309 h 4287053"/>
                <a:gd name="connsiteX10" fmla="*/ 2927665 w 3088349"/>
                <a:gd name="connsiteY10" fmla="*/ 157470 h 4287053"/>
                <a:gd name="connsiteX11" fmla="*/ 160684 w 3088349"/>
                <a:gd name="connsiteY11" fmla="*/ 157470 h 4287053"/>
                <a:gd name="connsiteX12" fmla="*/ 160684 w 3088349"/>
                <a:gd name="connsiteY12" fmla="*/ 4126369 h 4287053"/>
                <a:gd name="connsiteX13" fmla="*/ 642737 w 3088349"/>
                <a:gd name="connsiteY13" fmla="*/ 4126369 h 4287053"/>
                <a:gd name="connsiteX14" fmla="*/ 723079 w 3088349"/>
                <a:gd name="connsiteY14" fmla="*/ 4206712 h 4287053"/>
                <a:gd name="connsiteX15" fmla="*/ 642737 w 3088349"/>
                <a:gd name="connsiteY15" fmla="*/ 4287054 h 428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88349" h="4287053">
                  <a:moveTo>
                    <a:pt x="642737" y="4287054"/>
                  </a:moveTo>
                  <a:lnTo>
                    <a:pt x="80342" y="4287054"/>
                  </a:lnTo>
                  <a:cubicBezTo>
                    <a:pt x="35351" y="4287054"/>
                    <a:pt x="0" y="4251703"/>
                    <a:pt x="0" y="4206712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3008007" y="0"/>
                  </a:lnTo>
                  <a:cubicBezTo>
                    <a:pt x="3052999" y="0"/>
                    <a:pt x="3088350" y="35351"/>
                    <a:pt x="3088350" y="80342"/>
                  </a:cubicBezTo>
                  <a:lnTo>
                    <a:pt x="3088350" y="636309"/>
                  </a:lnTo>
                  <a:cubicBezTo>
                    <a:pt x="3088350" y="681301"/>
                    <a:pt x="3052999" y="716651"/>
                    <a:pt x="3008007" y="716651"/>
                  </a:cubicBezTo>
                  <a:cubicBezTo>
                    <a:pt x="2963016" y="716651"/>
                    <a:pt x="2927665" y="681301"/>
                    <a:pt x="2927665" y="636309"/>
                  </a:cubicBezTo>
                  <a:lnTo>
                    <a:pt x="2927665" y="157470"/>
                  </a:lnTo>
                  <a:lnTo>
                    <a:pt x="160684" y="157470"/>
                  </a:lnTo>
                  <a:lnTo>
                    <a:pt x="160684" y="4126369"/>
                  </a:lnTo>
                  <a:lnTo>
                    <a:pt x="642737" y="4126369"/>
                  </a:lnTo>
                  <a:cubicBezTo>
                    <a:pt x="687728" y="4126369"/>
                    <a:pt x="723079" y="4161720"/>
                    <a:pt x="723079" y="4206712"/>
                  </a:cubicBezTo>
                  <a:cubicBezTo>
                    <a:pt x="723079" y="4251703"/>
                    <a:pt x="681301" y="4287054"/>
                    <a:pt x="642737" y="428705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7EA1EE2-C294-5825-A963-E1100165731C}"/>
                </a:ext>
              </a:extLst>
            </p:cNvPr>
            <p:cNvSpPr/>
            <p:nvPr/>
          </p:nvSpPr>
          <p:spPr>
            <a:xfrm>
              <a:off x="1048645" y="3432258"/>
              <a:ext cx="119221" cy="119262"/>
            </a:xfrm>
            <a:custGeom>
              <a:avLst/>
              <a:gdLst>
                <a:gd name="connsiteX0" fmla="*/ 1169781 w 2340364"/>
                <a:gd name="connsiteY0" fmla="*/ 2341168 h 2341168"/>
                <a:gd name="connsiteX1" fmla="*/ 343864 w 2340364"/>
                <a:gd name="connsiteY1" fmla="*/ 2000518 h 2341168"/>
                <a:gd name="connsiteX2" fmla="*/ 0 w 2340364"/>
                <a:gd name="connsiteY2" fmla="*/ 1171388 h 2341168"/>
                <a:gd name="connsiteX3" fmla="*/ 343864 w 2340364"/>
                <a:gd name="connsiteY3" fmla="*/ 342257 h 2341168"/>
                <a:gd name="connsiteX4" fmla="*/ 1995697 w 2340364"/>
                <a:gd name="connsiteY4" fmla="*/ 342257 h 2341168"/>
                <a:gd name="connsiteX5" fmla="*/ 1995697 w 2340364"/>
                <a:gd name="connsiteY5" fmla="*/ 2000518 h 2341168"/>
                <a:gd name="connsiteX6" fmla="*/ 1169781 w 2340364"/>
                <a:gd name="connsiteY6" fmla="*/ 2341168 h 2341168"/>
                <a:gd name="connsiteX7" fmla="*/ 1169781 w 2340364"/>
                <a:gd name="connsiteY7" fmla="*/ 159077 h 2341168"/>
                <a:gd name="connsiteX8" fmla="*/ 453129 w 2340364"/>
                <a:gd name="connsiteY8" fmla="*/ 451523 h 2341168"/>
                <a:gd name="connsiteX9" fmla="*/ 453129 w 2340364"/>
                <a:gd name="connsiteY9" fmla="*/ 1888039 h 2341168"/>
                <a:gd name="connsiteX10" fmla="*/ 1169781 w 2340364"/>
                <a:gd name="connsiteY10" fmla="*/ 2186912 h 2341168"/>
                <a:gd name="connsiteX11" fmla="*/ 1889646 w 2340364"/>
                <a:gd name="connsiteY11" fmla="*/ 1888039 h 2341168"/>
                <a:gd name="connsiteX12" fmla="*/ 1889646 w 2340364"/>
                <a:gd name="connsiteY12" fmla="*/ 451523 h 2341168"/>
                <a:gd name="connsiteX13" fmla="*/ 1169781 w 2340364"/>
                <a:gd name="connsiteY13" fmla="*/ 159077 h 234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0364" h="2341168">
                  <a:moveTo>
                    <a:pt x="1169781" y="2341168"/>
                  </a:moveTo>
                  <a:cubicBezTo>
                    <a:pt x="858053" y="2341168"/>
                    <a:pt x="565608" y="2222262"/>
                    <a:pt x="343864" y="2000518"/>
                  </a:cubicBezTo>
                  <a:cubicBezTo>
                    <a:pt x="118906" y="1775560"/>
                    <a:pt x="0" y="1483115"/>
                    <a:pt x="0" y="1171388"/>
                  </a:cubicBezTo>
                  <a:cubicBezTo>
                    <a:pt x="0" y="859660"/>
                    <a:pt x="118906" y="564001"/>
                    <a:pt x="343864" y="342257"/>
                  </a:cubicBezTo>
                  <a:cubicBezTo>
                    <a:pt x="796993" y="-114086"/>
                    <a:pt x="1542568" y="-114086"/>
                    <a:pt x="1995697" y="342257"/>
                  </a:cubicBezTo>
                  <a:cubicBezTo>
                    <a:pt x="2455254" y="801814"/>
                    <a:pt x="2455254" y="1544175"/>
                    <a:pt x="1995697" y="2000518"/>
                  </a:cubicBezTo>
                  <a:cubicBezTo>
                    <a:pt x="1777167" y="2222262"/>
                    <a:pt x="1484722" y="2341168"/>
                    <a:pt x="1169781" y="2341168"/>
                  </a:cubicBezTo>
                  <a:close/>
                  <a:moveTo>
                    <a:pt x="1169781" y="159077"/>
                  </a:moveTo>
                  <a:cubicBezTo>
                    <a:pt x="912686" y="159077"/>
                    <a:pt x="655591" y="255488"/>
                    <a:pt x="453129" y="451523"/>
                  </a:cubicBezTo>
                  <a:cubicBezTo>
                    <a:pt x="57846" y="850019"/>
                    <a:pt x="57846" y="1492756"/>
                    <a:pt x="453129" y="1888039"/>
                  </a:cubicBezTo>
                  <a:cubicBezTo>
                    <a:pt x="645950" y="2080860"/>
                    <a:pt x="899831" y="2186912"/>
                    <a:pt x="1169781" y="2186912"/>
                  </a:cubicBezTo>
                  <a:cubicBezTo>
                    <a:pt x="1442944" y="2186912"/>
                    <a:pt x="1696825" y="2080860"/>
                    <a:pt x="1889646" y="1888039"/>
                  </a:cubicBezTo>
                  <a:cubicBezTo>
                    <a:pt x="2284929" y="1492756"/>
                    <a:pt x="2284929" y="850019"/>
                    <a:pt x="1889646" y="451523"/>
                  </a:cubicBezTo>
                  <a:cubicBezTo>
                    <a:pt x="1687184" y="255488"/>
                    <a:pt x="1430089" y="159077"/>
                    <a:pt x="1169781" y="159077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4DE03AA-D19F-4C9C-F2B8-46CF7E9AB180}"/>
                </a:ext>
              </a:extLst>
            </p:cNvPr>
            <p:cNvSpPr/>
            <p:nvPr/>
          </p:nvSpPr>
          <p:spPr>
            <a:xfrm>
              <a:off x="1148999" y="3532530"/>
              <a:ext cx="76452" cy="76780"/>
            </a:xfrm>
            <a:custGeom>
              <a:avLst/>
              <a:gdLst>
                <a:gd name="connsiteX0" fmla="*/ 1073370 w 1500789"/>
                <a:gd name="connsiteY0" fmla="*/ 1507217 h 1507217"/>
                <a:gd name="connsiteX1" fmla="*/ 935182 w 1500789"/>
                <a:gd name="connsiteY1" fmla="*/ 1449371 h 1507217"/>
                <a:gd name="connsiteX2" fmla="*/ 57846 w 1500789"/>
                <a:gd name="connsiteY2" fmla="*/ 568822 h 1507217"/>
                <a:gd name="connsiteX3" fmla="*/ 0 w 1500789"/>
                <a:gd name="connsiteY3" fmla="*/ 430634 h 1507217"/>
                <a:gd name="connsiteX4" fmla="*/ 57846 w 1500789"/>
                <a:gd name="connsiteY4" fmla="*/ 292445 h 1507217"/>
                <a:gd name="connsiteX5" fmla="*/ 292445 w 1500789"/>
                <a:gd name="connsiteY5" fmla="*/ 57846 h 1507217"/>
                <a:gd name="connsiteX6" fmla="*/ 565608 w 1500789"/>
                <a:gd name="connsiteY6" fmla="*/ 57846 h 1507217"/>
                <a:gd name="connsiteX7" fmla="*/ 1442944 w 1500789"/>
                <a:gd name="connsiteY7" fmla="*/ 935182 h 1507217"/>
                <a:gd name="connsiteX8" fmla="*/ 1442944 w 1500789"/>
                <a:gd name="connsiteY8" fmla="*/ 1208345 h 1507217"/>
                <a:gd name="connsiteX9" fmla="*/ 1205131 w 1500789"/>
                <a:gd name="connsiteY9" fmla="*/ 1442944 h 1507217"/>
                <a:gd name="connsiteX10" fmla="*/ 1073370 w 1500789"/>
                <a:gd name="connsiteY10" fmla="*/ 1507217 h 1507217"/>
                <a:gd name="connsiteX11" fmla="*/ 430634 w 1500789"/>
                <a:gd name="connsiteY11" fmla="*/ 160684 h 1507217"/>
                <a:gd name="connsiteX12" fmla="*/ 404924 w 1500789"/>
                <a:gd name="connsiteY12" fmla="*/ 170325 h 1507217"/>
                <a:gd name="connsiteX13" fmla="*/ 167112 w 1500789"/>
                <a:gd name="connsiteY13" fmla="*/ 404924 h 1507217"/>
                <a:gd name="connsiteX14" fmla="*/ 167112 w 1500789"/>
                <a:gd name="connsiteY14" fmla="*/ 459557 h 1507217"/>
                <a:gd name="connsiteX15" fmla="*/ 1047661 w 1500789"/>
                <a:gd name="connsiteY15" fmla="*/ 1336892 h 1507217"/>
                <a:gd name="connsiteX16" fmla="*/ 1099080 w 1500789"/>
                <a:gd name="connsiteY16" fmla="*/ 1336892 h 1507217"/>
                <a:gd name="connsiteX17" fmla="*/ 1336892 w 1500789"/>
                <a:gd name="connsiteY17" fmla="*/ 1099080 h 1507217"/>
                <a:gd name="connsiteX18" fmla="*/ 1336892 w 1500789"/>
                <a:gd name="connsiteY18" fmla="*/ 1047661 h 1507217"/>
                <a:gd name="connsiteX19" fmla="*/ 459557 w 1500789"/>
                <a:gd name="connsiteY19" fmla="*/ 170325 h 1507217"/>
                <a:gd name="connsiteX20" fmla="*/ 430634 w 1500789"/>
                <a:gd name="connsiteY20" fmla="*/ 160684 h 150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0789" h="1507217">
                  <a:moveTo>
                    <a:pt x="1073370" y="1507217"/>
                  </a:moveTo>
                  <a:cubicBezTo>
                    <a:pt x="1018738" y="1507217"/>
                    <a:pt x="970532" y="1484722"/>
                    <a:pt x="935182" y="1449371"/>
                  </a:cubicBezTo>
                  <a:lnTo>
                    <a:pt x="57846" y="568822"/>
                  </a:lnTo>
                  <a:cubicBezTo>
                    <a:pt x="22496" y="533471"/>
                    <a:pt x="0" y="485266"/>
                    <a:pt x="0" y="430634"/>
                  </a:cubicBezTo>
                  <a:cubicBezTo>
                    <a:pt x="0" y="379215"/>
                    <a:pt x="22496" y="331009"/>
                    <a:pt x="57846" y="292445"/>
                  </a:cubicBezTo>
                  <a:lnTo>
                    <a:pt x="292445" y="57846"/>
                  </a:lnTo>
                  <a:cubicBezTo>
                    <a:pt x="369574" y="-19282"/>
                    <a:pt x="494907" y="-19282"/>
                    <a:pt x="565608" y="57846"/>
                  </a:cubicBezTo>
                  <a:lnTo>
                    <a:pt x="1442944" y="935182"/>
                  </a:lnTo>
                  <a:cubicBezTo>
                    <a:pt x="1520072" y="1012310"/>
                    <a:pt x="1520072" y="1137644"/>
                    <a:pt x="1442944" y="1208345"/>
                  </a:cubicBezTo>
                  <a:lnTo>
                    <a:pt x="1205131" y="1442944"/>
                  </a:lnTo>
                  <a:cubicBezTo>
                    <a:pt x="1176208" y="1487935"/>
                    <a:pt x="1128003" y="1507217"/>
                    <a:pt x="1073370" y="1507217"/>
                  </a:cubicBezTo>
                  <a:close/>
                  <a:moveTo>
                    <a:pt x="430634" y="160684"/>
                  </a:moveTo>
                  <a:cubicBezTo>
                    <a:pt x="420992" y="160684"/>
                    <a:pt x="414565" y="163898"/>
                    <a:pt x="404924" y="170325"/>
                  </a:cubicBezTo>
                  <a:lnTo>
                    <a:pt x="167112" y="404924"/>
                  </a:lnTo>
                  <a:cubicBezTo>
                    <a:pt x="154257" y="417779"/>
                    <a:pt x="154257" y="446702"/>
                    <a:pt x="167112" y="459557"/>
                  </a:cubicBezTo>
                  <a:lnTo>
                    <a:pt x="1047661" y="1336892"/>
                  </a:lnTo>
                  <a:cubicBezTo>
                    <a:pt x="1060515" y="1349747"/>
                    <a:pt x="1086225" y="1349747"/>
                    <a:pt x="1099080" y="1336892"/>
                  </a:cubicBezTo>
                  <a:lnTo>
                    <a:pt x="1336892" y="1099080"/>
                  </a:lnTo>
                  <a:cubicBezTo>
                    <a:pt x="1349747" y="1086225"/>
                    <a:pt x="1349747" y="1060516"/>
                    <a:pt x="1336892" y="1047661"/>
                  </a:cubicBezTo>
                  <a:lnTo>
                    <a:pt x="459557" y="170325"/>
                  </a:lnTo>
                  <a:cubicBezTo>
                    <a:pt x="449916" y="163898"/>
                    <a:pt x="440275" y="160684"/>
                    <a:pt x="430634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763AB95-8B94-BE3B-0F52-ED0F071F7BB6}"/>
                </a:ext>
              </a:extLst>
            </p:cNvPr>
            <p:cNvSpPr/>
            <p:nvPr/>
          </p:nvSpPr>
          <p:spPr>
            <a:xfrm>
              <a:off x="1143678" y="3527210"/>
              <a:ext cx="21282" cy="21200"/>
            </a:xfrm>
            <a:custGeom>
              <a:avLst/>
              <a:gdLst>
                <a:gd name="connsiteX0" fmla="*/ 335830 w 417778"/>
                <a:gd name="connsiteY0" fmla="*/ 416172 h 416171"/>
                <a:gd name="connsiteX1" fmla="*/ 281197 w 417778"/>
                <a:gd name="connsiteY1" fmla="*/ 393676 h 416171"/>
                <a:gd name="connsiteX2" fmla="*/ 24103 w 417778"/>
                <a:gd name="connsiteY2" fmla="*/ 136582 h 416171"/>
                <a:gd name="connsiteX3" fmla="*/ 24103 w 417778"/>
                <a:gd name="connsiteY3" fmla="*/ 24103 h 416171"/>
                <a:gd name="connsiteX4" fmla="*/ 133368 w 417778"/>
                <a:gd name="connsiteY4" fmla="*/ 24103 h 416171"/>
                <a:gd name="connsiteX5" fmla="*/ 393676 w 417778"/>
                <a:gd name="connsiteY5" fmla="*/ 281197 h 416171"/>
                <a:gd name="connsiteX6" fmla="*/ 393676 w 417778"/>
                <a:gd name="connsiteY6" fmla="*/ 393676 h 416171"/>
                <a:gd name="connsiteX7" fmla="*/ 335830 w 417778"/>
                <a:gd name="connsiteY7" fmla="*/ 416172 h 41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778" h="416171">
                  <a:moveTo>
                    <a:pt x="335830" y="416172"/>
                  </a:moveTo>
                  <a:cubicBezTo>
                    <a:pt x="316548" y="416172"/>
                    <a:pt x="294052" y="406531"/>
                    <a:pt x="281197" y="393676"/>
                  </a:cubicBezTo>
                  <a:lnTo>
                    <a:pt x="24103" y="136582"/>
                  </a:lnTo>
                  <a:cubicBezTo>
                    <a:pt x="-8034" y="104445"/>
                    <a:pt x="-8034" y="56239"/>
                    <a:pt x="24103" y="24103"/>
                  </a:cubicBezTo>
                  <a:cubicBezTo>
                    <a:pt x="53026" y="-8034"/>
                    <a:pt x="104445" y="-8034"/>
                    <a:pt x="133368" y="24103"/>
                  </a:cubicBezTo>
                  <a:lnTo>
                    <a:pt x="393676" y="281197"/>
                  </a:lnTo>
                  <a:cubicBezTo>
                    <a:pt x="425813" y="313334"/>
                    <a:pt x="425813" y="361539"/>
                    <a:pt x="393676" y="393676"/>
                  </a:cubicBezTo>
                  <a:cubicBezTo>
                    <a:pt x="371180" y="406531"/>
                    <a:pt x="351898" y="416172"/>
                    <a:pt x="335830" y="416172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1AC02EC-A457-9A49-5F4A-19C09EA94BF6}"/>
                </a:ext>
              </a:extLst>
            </p:cNvPr>
            <p:cNvSpPr/>
            <p:nvPr/>
          </p:nvSpPr>
          <p:spPr>
            <a:xfrm>
              <a:off x="998714" y="3563471"/>
              <a:ext cx="118853" cy="8022"/>
            </a:xfrm>
            <a:custGeom>
              <a:avLst/>
              <a:gdLst>
                <a:gd name="connsiteX0" fmla="*/ 2252792 w 2333133"/>
                <a:gd name="connsiteY0" fmla="*/ 157470 h 157470"/>
                <a:gd name="connsiteX1" fmla="*/ 80342 w 2333133"/>
                <a:gd name="connsiteY1" fmla="*/ 157470 h 157470"/>
                <a:gd name="connsiteX2" fmla="*/ 0 w 2333133"/>
                <a:gd name="connsiteY2" fmla="*/ 77128 h 157470"/>
                <a:gd name="connsiteX3" fmla="*/ 80342 w 2333133"/>
                <a:gd name="connsiteY3" fmla="*/ 0 h 157470"/>
                <a:gd name="connsiteX4" fmla="*/ 2252792 w 2333133"/>
                <a:gd name="connsiteY4" fmla="*/ 0 h 157470"/>
                <a:gd name="connsiteX5" fmla="*/ 2333134 w 2333133"/>
                <a:gd name="connsiteY5" fmla="*/ 77128 h 157470"/>
                <a:gd name="connsiteX6" fmla="*/ 2252792 w 2333133"/>
                <a:gd name="connsiteY6" fmla="*/ 157470 h 15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3133" h="157470">
                  <a:moveTo>
                    <a:pt x="2252792" y="157470"/>
                  </a:moveTo>
                  <a:lnTo>
                    <a:pt x="80342" y="157470"/>
                  </a:lnTo>
                  <a:cubicBezTo>
                    <a:pt x="35351" y="157470"/>
                    <a:pt x="0" y="122120"/>
                    <a:pt x="0" y="77128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2252792" y="0"/>
                  </a:lnTo>
                  <a:cubicBezTo>
                    <a:pt x="2297784" y="0"/>
                    <a:pt x="2333134" y="35351"/>
                    <a:pt x="2333134" y="77128"/>
                  </a:cubicBezTo>
                  <a:cubicBezTo>
                    <a:pt x="2333134" y="122120"/>
                    <a:pt x="2297784" y="157470"/>
                    <a:pt x="2252792" y="15747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A7D00B3-A486-9D87-3089-B0D55B5AB37A}"/>
                </a:ext>
              </a:extLst>
            </p:cNvPr>
            <p:cNvSpPr/>
            <p:nvPr/>
          </p:nvSpPr>
          <p:spPr>
            <a:xfrm>
              <a:off x="998714" y="3533185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CBD1633-F7D9-B0E2-774A-D3477A674ABB}"/>
                </a:ext>
              </a:extLst>
            </p:cNvPr>
            <p:cNvSpPr/>
            <p:nvPr/>
          </p:nvSpPr>
          <p:spPr>
            <a:xfrm>
              <a:off x="998714" y="3503063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2120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2120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31D63D9-0478-BFEE-35E5-5B8DC0491395}"/>
                </a:ext>
              </a:extLst>
            </p:cNvPr>
            <p:cNvSpPr/>
            <p:nvPr/>
          </p:nvSpPr>
          <p:spPr>
            <a:xfrm>
              <a:off x="998714" y="3472776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781EC52-10C7-640E-ED15-44173C8E6BE6}"/>
                </a:ext>
              </a:extLst>
            </p:cNvPr>
            <p:cNvSpPr/>
            <p:nvPr/>
          </p:nvSpPr>
          <p:spPr>
            <a:xfrm>
              <a:off x="998714" y="3442326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8564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8564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6D5F3CE-E53D-0156-8C0A-6BF27B0CA555}"/>
                </a:ext>
              </a:extLst>
            </p:cNvPr>
            <p:cNvSpPr/>
            <p:nvPr/>
          </p:nvSpPr>
          <p:spPr>
            <a:xfrm>
              <a:off x="998714" y="3411713"/>
              <a:ext cx="97407" cy="8185"/>
            </a:xfrm>
            <a:custGeom>
              <a:avLst/>
              <a:gdLst>
                <a:gd name="connsiteX0" fmla="*/ 1831799 w 1912141"/>
                <a:gd name="connsiteY0" fmla="*/ 160684 h 160684"/>
                <a:gd name="connsiteX1" fmla="*/ 80342 w 1912141"/>
                <a:gd name="connsiteY1" fmla="*/ 160684 h 160684"/>
                <a:gd name="connsiteX2" fmla="*/ 0 w 1912141"/>
                <a:gd name="connsiteY2" fmla="*/ 80342 h 160684"/>
                <a:gd name="connsiteX3" fmla="*/ 80342 w 1912141"/>
                <a:gd name="connsiteY3" fmla="*/ 0 h 160684"/>
                <a:gd name="connsiteX4" fmla="*/ 1831799 w 1912141"/>
                <a:gd name="connsiteY4" fmla="*/ 0 h 160684"/>
                <a:gd name="connsiteX5" fmla="*/ 1912141 w 1912141"/>
                <a:gd name="connsiteY5" fmla="*/ 80342 h 160684"/>
                <a:gd name="connsiteX6" fmla="*/ 1831799 w 1912141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2141" h="160684">
                  <a:moveTo>
                    <a:pt x="1831799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1831799" y="0"/>
                  </a:lnTo>
                  <a:cubicBezTo>
                    <a:pt x="1876791" y="0"/>
                    <a:pt x="1912141" y="35351"/>
                    <a:pt x="1912141" y="80342"/>
                  </a:cubicBezTo>
                  <a:cubicBezTo>
                    <a:pt x="1912141" y="125334"/>
                    <a:pt x="1876791" y="160684"/>
                    <a:pt x="1831799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D7AF8EA-CB65-46AC-494C-57870BB82167}"/>
                </a:ext>
              </a:extLst>
            </p:cNvPr>
            <p:cNvSpPr/>
            <p:nvPr/>
          </p:nvSpPr>
          <p:spPr>
            <a:xfrm>
              <a:off x="1066871" y="3467059"/>
              <a:ext cx="83050" cy="50247"/>
            </a:xfrm>
            <a:custGeom>
              <a:avLst/>
              <a:gdLst>
                <a:gd name="connsiteX0" fmla="*/ 436000 w 1630317"/>
                <a:gd name="connsiteY0" fmla="*/ 986364 h 986363"/>
                <a:gd name="connsiteX1" fmla="*/ 413504 w 1630317"/>
                <a:gd name="connsiteY1" fmla="*/ 983150 h 986363"/>
                <a:gd name="connsiteX2" fmla="*/ 403863 w 1630317"/>
                <a:gd name="connsiteY2" fmla="*/ 983150 h 986363"/>
                <a:gd name="connsiteX3" fmla="*/ 378154 w 1630317"/>
                <a:gd name="connsiteY3" fmla="*/ 976723 h 986363"/>
                <a:gd name="connsiteX4" fmla="*/ 355658 w 1630317"/>
                <a:gd name="connsiteY4" fmla="*/ 967082 h 986363"/>
                <a:gd name="connsiteX5" fmla="*/ 333162 w 1630317"/>
                <a:gd name="connsiteY5" fmla="*/ 954227 h 986363"/>
                <a:gd name="connsiteX6" fmla="*/ 333162 w 1630317"/>
                <a:gd name="connsiteY6" fmla="*/ 954227 h 986363"/>
                <a:gd name="connsiteX7" fmla="*/ 326735 w 1630317"/>
                <a:gd name="connsiteY7" fmla="*/ 951013 h 986363"/>
                <a:gd name="connsiteX8" fmla="*/ 304239 w 1630317"/>
                <a:gd name="connsiteY8" fmla="*/ 938159 h 986363"/>
                <a:gd name="connsiteX9" fmla="*/ 291384 w 1630317"/>
                <a:gd name="connsiteY9" fmla="*/ 928518 h 986363"/>
                <a:gd name="connsiteX10" fmla="*/ 288171 w 1630317"/>
                <a:gd name="connsiteY10" fmla="*/ 925304 h 986363"/>
                <a:gd name="connsiteX11" fmla="*/ 288171 w 1630317"/>
                <a:gd name="connsiteY11" fmla="*/ 925304 h 986363"/>
                <a:gd name="connsiteX12" fmla="*/ 288171 w 1630317"/>
                <a:gd name="connsiteY12" fmla="*/ 925304 h 986363"/>
                <a:gd name="connsiteX13" fmla="*/ 268888 w 1630317"/>
                <a:gd name="connsiteY13" fmla="*/ 915663 h 986363"/>
                <a:gd name="connsiteX14" fmla="*/ 256034 w 1630317"/>
                <a:gd name="connsiteY14" fmla="*/ 902808 h 986363"/>
                <a:gd name="connsiteX15" fmla="*/ 239965 w 1630317"/>
                <a:gd name="connsiteY15" fmla="*/ 873885 h 986363"/>
                <a:gd name="connsiteX16" fmla="*/ 27862 w 1630317"/>
                <a:gd name="connsiteY16" fmla="*/ 510739 h 986363"/>
                <a:gd name="connsiteX17" fmla="*/ 104991 w 1630317"/>
                <a:gd name="connsiteY17" fmla="*/ 221507 h 986363"/>
                <a:gd name="connsiteX18" fmla="*/ 108204 w 1630317"/>
                <a:gd name="connsiteY18" fmla="*/ 221507 h 986363"/>
                <a:gd name="connsiteX19" fmla="*/ 400649 w 1630317"/>
                <a:gd name="connsiteY19" fmla="*/ 298636 h 986363"/>
                <a:gd name="connsiteX20" fmla="*/ 509915 w 1630317"/>
                <a:gd name="connsiteY20" fmla="*/ 491457 h 986363"/>
                <a:gd name="connsiteX21" fmla="*/ 1313336 w 1630317"/>
                <a:gd name="connsiteY21" fmla="*/ 28686 h 986363"/>
                <a:gd name="connsiteX22" fmla="*/ 1602567 w 1630317"/>
                <a:gd name="connsiteY22" fmla="*/ 102601 h 986363"/>
                <a:gd name="connsiteX23" fmla="*/ 1522225 w 1630317"/>
                <a:gd name="connsiteY23" fmla="*/ 395046 h 986363"/>
                <a:gd name="connsiteX24" fmla="*/ 538838 w 1630317"/>
                <a:gd name="connsiteY24" fmla="*/ 954227 h 986363"/>
                <a:gd name="connsiteX25" fmla="*/ 516342 w 1630317"/>
                <a:gd name="connsiteY25" fmla="*/ 967082 h 986363"/>
                <a:gd name="connsiteX26" fmla="*/ 497060 w 1630317"/>
                <a:gd name="connsiteY26" fmla="*/ 976723 h 986363"/>
                <a:gd name="connsiteX27" fmla="*/ 487419 w 1630317"/>
                <a:gd name="connsiteY27" fmla="*/ 983150 h 986363"/>
                <a:gd name="connsiteX28" fmla="*/ 458496 w 1630317"/>
                <a:gd name="connsiteY28" fmla="*/ 986364 h 986363"/>
                <a:gd name="connsiteX29" fmla="*/ 452068 w 1630317"/>
                <a:gd name="connsiteY29" fmla="*/ 986364 h 986363"/>
                <a:gd name="connsiteX30" fmla="*/ 436000 w 1630317"/>
                <a:gd name="connsiteY30" fmla="*/ 986364 h 986363"/>
                <a:gd name="connsiteX31" fmla="*/ 416718 w 1630317"/>
                <a:gd name="connsiteY31" fmla="*/ 825680 h 986363"/>
                <a:gd name="connsiteX32" fmla="*/ 416718 w 1630317"/>
                <a:gd name="connsiteY32" fmla="*/ 825680 h 986363"/>
                <a:gd name="connsiteX33" fmla="*/ 426359 w 1630317"/>
                <a:gd name="connsiteY33" fmla="*/ 825680 h 986363"/>
                <a:gd name="connsiteX34" fmla="*/ 436000 w 1630317"/>
                <a:gd name="connsiteY34" fmla="*/ 825680 h 986363"/>
                <a:gd name="connsiteX35" fmla="*/ 439214 w 1630317"/>
                <a:gd name="connsiteY35" fmla="*/ 825680 h 986363"/>
                <a:gd name="connsiteX36" fmla="*/ 442427 w 1630317"/>
                <a:gd name="connsiteY36" fmla="*/ 825680 h 986363"/>
                <a:gd name="connsiteX37" fmla="*/ 452068 w 1630317"/>
                <a:gd name="connsiteY37" fmla="*/ 822466 h 986363"/>
                <a:gd name="connsiteX38" fmla="*/ 461709 w 1630317"/>
                <a:gd name="connsiteY38" fmla="*/ 816039 h 986363"/>
                <a:gd name="connsiteX39" fmla="*/ 471350 w 1630317"/>
                <a:gd name="connsiteY39" fmla="*/ 812825 h 986363"/>
                <a:gd name="connsiteX40" fmla="*/ 1441883 w 1630317"/>
                <a:gd name="connsiteY40" fmla="*/ 250430 h 986363"/>
                <a:gd name="connsiteX41" fmla="*/ 1464379 w 1630317"/>
                <a:gd name="connsiteY41" fmla="*/ 176516 h 986363"/>
                <a:gd name="connsiteX42" fmla="*/ 1387250 w 1630317"/>
                <a:gd name="connsiteY42" fmla="*/ 157234 h 986363"/>
                <a:gd name="connsiteX43" fmla="*/ 516342 w 1630317"/>
                <a:gd name="connsiteY43" fmla="*/ 661782 h 986363"/>
                <a:gd name="connsiteX44" fmla="*/ 407077 w 1630317"/>
                <a:gd name="connsiteY44" fmla="*/ 632859 h 986363"/>
                <a:gd name="connsiteX45" fmla="*/ 256034 w 1630317"/>
                <a:gd name="connsiteY45" fmla="*/ 375764 h 986363"/>
                <a:gd name="connsiteX46" fmla="*/ 182119 w 1630317"/>
                <a:gd name="connsiteY46" fmla="*/ 353268 h 986363"/>
                <a:gd name="connsiteX47" fmla="*/ 162837 w 1630317"/>
                <a:gd name="connsiteY47" fmla="*/ 430397 h 986363"/>
                <a:gd name="connsiteX48" fmla="*/ 381367 w 1630317"/>
                <a:gd name="connsiteY48" fmla="*/ 803184 h 986363"/>
                <a:gd name="connsiteX49" fmla="*/ 391008 w 1630317"/>
                <a:gd name="connsiteY49" fmla="*/ 812825 h 986363"/>
                <a:gd name="connsiteX50" fmla="*/ 394222 w 1630317"/>
                <a:gd name="connsiteY50" fmla="*/ 816039 h 986363"/>
                <a:gd name="connsiteX51" fmla="*/ 403863 w 1630317"/>
                <a:gd name="connsiteY51" fmla="*/ 825680 h 986363"/>
                <a:gd name="connsiteX52" fmla="*/ 407077 w 1630317"/>
                <a:gd name="connsiteY52" fmla="*/ 828893 h 986363"/>
                <a:gd name="connsiteX53" fmla="*/ 416718 w 1630317"/>
                <a:gd name="connsiteY53" fmla="*/ 835321 h 986363"/>
                <a:gd name="connsiteX54" fmla="*/ 416718 w 1630317"/>
                <a:gd name="connsiteY54" fmla="*/ 825680 h 98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30317" h="986363">
                  <a:moveTo>
                    <a:pt x="436000" y="986364"/>
                  </a:moveTo>
                  <a:cubicBezTo>
                    <a:pt x="426359" y="986364"/>
                    <a:pt x="416718" y="986364"/>
                    <a:pt x="413504" y="983150"/>
                  </a:cubicBezTo>
                  <a:lnTo>
                    <a:pt x="403863" y="983150"/>
                  </a:lnTo>
                  <a:cubicBezTo>
                    <a:pt x="394222" y="983150"/>
                    <a:pt x="384581" y="983150"/>
                    <a:pt x="378154" y="976723"/>
                  </a:cubicBezTo>
                  <a:cubicBezTo>
                    <a:pt x="368513" y="976723"/>
                    <a:pt x="362085" y="973509"/>
                    <a:pt x="355658" y="967082"/>
                  </a:cubicBezTo>
                  <a:cubicBezTo>
                    <a:pt x="346017" y="963868"/>
                    <a:pt x="336376" y="960654"/>
                    <a:pt x="333162" y="954227"/>
                  </a:cubicBezTo>
                  <a:cubicBezTo>
                    <a:pt x="333162" y="954227"/>
                    <a:pt x="333162" y="954227"/>
                    <a:pt x="333162" y="954227"/>
                  </a:cubicBezTo>
                  <a:cubicBezTo>
                    <a:pt x="333162" y="954227"/>
                    <a:pt x="326735" y="954227"/>
                    <a:pt x="326735" y="951013"/>
                  </a:cubicBezTo>
                  <a:cubicBezTo>
                    <a:pt x="320307" y="947800"/>
                    <a:pt x="313880" y="941372"/>
                    <a:pt x="304239" y="938159"/>
                  </a:cubicBezTo>
                  <a:cubicBezTo>
                    <a:pt x="301025" y="931731"/>
                    <a:pt x="297812" y="931731"/>
                    <a:pt x="291384" y="928518"/>
                  </a:cubicBezTo>
                  <a:lnTo>
                    <a:pt x="288171" y="925304"/>
                  </a:lnTo>
                  <a:cubicBezTo>
                    <a:pt x="288171" y="925304"/>
                    <a:pt x="288171" y="925304"/>
                    <a:pt x="288171" y="925304"/>
                  </a:cubicBezTo>
                  <a:cubicBezTo>
                    <a:pt x="288171" y="925304"/>
                    <a:pt x="288171" y="925304"/>
                    <a:pt x="288171" y="925304"/>
                  </a:cubicBezTo>
                  <a:lnTo>
                    <a:pt x="268888" y="915663"/>
                  </a:lnTo>
                  <a:cubicBezTo>
                    <a:pt x="265675" y="909235"/>
                    <a:pt x="262461" y="906022"/>
                    <a:pt x="256034" y="902808"/>
                  </a:cubicBezTo>
                  <a:cubicBezTo>
                    <a:pt x="246393" y="893167"/>
                    <a:pt x="243179" y="883526"/>
                    <a:pt x="239965" y="873885"/>
                  </a:cubicBezTo>
                  <a:lnTo>
                    <a:pt x="27862" y="510739"/>
                  </a:lnTo>
                  <a:cubicBezTo>
                    <a:pt x="-29984" y="407901"/>
                    <a:pt x="5366" y="282567"/>
                    <a:pt x="104991" y="221507"/>
                  </a:cubicBezTo>
                  <a:cubicBezTo>
                    <a:pt x="104991" y="221507"/>
                    <a:pt x="104991" y="221507"/>
                    <a:pt x="108204" y="221507"/>
                  </a:cubicBezTo>
                  <a:cubicBezTo>
                    <a:pt x="211042" y="160447"/>
                    <a:pt x="339589" y="202225"/>
                    <a:pt x="400649" y="298636"/>
                  </a:cubicBezTo>
                  <a:lnTo>
                    <a:pt x="509915" y="491457"/>
                  </a:lnTo>
                  <a:lnTo>
                    <a:pt x="1313336" y="28686"/>
                  </a:lnTo>
                  <a:cubicBezTo>
                    <a:pt x="1409746" y="-29160"/>
                    <a:pt x="1541507" y="2977"/>
                    <a:pt x="1602567" y="102601"/>
                  </a:cubicBezTo>
                  <a:cubicBezTo>
                    <a:pt x="1660413" y="205439"/>
                    <a:pt x="1625063" y="337200"/>
                    <a:pt x="1522225" y="395046"/>
                  </a:cubicBezTo>
                  <a:lnTo>
                    <a:pt x="538838" y="954227"/>
                  </a:lnTo>
                  <a:cubicBezTo>
                    <a:pt x="529197" y="960654"/>
                    <a:pt x="522769" y="963868"/>
                    <a:pt x="516342" y="967082"/>
                  </a:cubicBezTo>
                  <a:cubicBezTo>
                    <a:pt x="509915" y="973509"/>
                    <a:pt x="500274" y="973509"/>
                    <a:pt x="497060" y="976723"/>
                  </a:cubicBezTo>
                  <a:cubicBezTo>
                    <a:pt x="493846" y="976723"/>
                    <a:pt x="493846" y="983150"/>
                    <a:pt x="487419" y="983150"/>
                  </a:cubicBezTo>
                  <a:cubicBezTo>
                    <a:pt x="477778" y="986364"/>
                    <a:pt x="471350" y="986364"/>
                    <a:pt x="458496" y="986364"/>
                  </a:cubicBezTo>
                  <a:lnTo>
                    <a:pt x="452068" y="986364"/>
                  </a:lnTo>
                  <a:cubicBezTo>
                    <a:pt x="448855" y="986364"/>
                    <a:pt x="439214" y="986364"/>
                    <a:pt x="436000" y="986364"/>
                  </a:cubicBezTo>
                  <a:close/>
                  <a:moveTo>
                    <a:pt x="416718" y="825680"/>
                  </a:moveTo>
                  <a:lnTo>
                    <a:pt x="416718" y="825680"/>
                  </a:lnTo>
                  <a:cubicBezTo>
                    <a:pt x="419932" y="825680"/>
                    <a:pt x="426359" y="825680"/>
                    <a:pt x="426359" y="825680"/>
                  </a:cubicBezTo>
                  <a:cubicBezTo>
                    <a:pt x="429573" y="825680"/>
                    <a:pt x="429573" y="825680"/>
                    <a:pt x="436000" y="825680"/>
                  </a:cubicBezTo>
                  <a:lnTo>
                    <a:pt x="439214" y="825680"/>
                  </a:lnTo>
                  <a:cubicBezTo>
                    <a:pt x="439214" y="825680"/>
                    <a:pt x="439214" y="825680"/>
                    <a:pt x="442427" y="825680"/>
                  </a:cubicBezTo>
                  <a:cubicBezTo>
                    <a:pt x="448855" y="825680"/>
                    <a:pt x="448855" y="825680"/>
                    <a:pt x="452068" y="822466"/>
                  </a:cubicBezTo>
                  <a:cubicBezTo>
                    <a:pt x="458496" y="822466"/>
                    <a:pt x="458496" y="816039"/>
                    <a:pt x="461709" y="816039"/>
                  </a:cubicBezTo>
                  <a:cubicBezTo>
                    <a:pt x="461709" y="816039"/>
                    <a:pt x="464923" y="816039"/>
                    <a:pt x="471350" y="812825"/>
                  </a:cubicBezTo>
                  <a:lnTo>
                    <a:pt x="1441883" y="250430"/>
                  </a:lnTo>
                  <a:cubicBezTo>
                    <a:pt x="1467592" y="234362"/>
                    <a:pt x="1477233" y="202225"/>
                    <a:pt x="1464379" y="176516"/>
                  </a:cubicBezTo>
                  <a:cubicBezTo>
                    <a:pt x="1451524" y="147593"/>
                    <a:pt x="1416173" y="141165"/>
                    <a:pt x="1387250" y="157234"/>
                  </a:cubicBezTo>
                  <a:lnTo>
                    <a:pt x="516342" y="661782"/>
                  </a:lnTo>
                  <a:cubicBezTo>
                    <a:pt x="477778" y="684278"/>
                    <a:pt x="429573" y="671423"/>
                    <a:pt x="407077" y="632859"/>
                  </a:cubicBezTo>
                  <a:lnTo>
                    <a:pt x="256034" y="375764"/>
                  </a:lnTo>
                  <a:cubicBezTo>
                    <a:pt x="243179" y="350055"/>
                    <a:pt x="207828" y="340414"/>
                    <a:pt x="182119" y="353268"/>
                  </a:cubicBezTo>
                  <a:cubicBezTo>
                    <a:pt x="153196" y="372550"/>
                    <a:pt x="143555" y="401474"/>
                    <a:pt x="162837" y="430397"/>
                  </a:cubicBezTo>
                  <a:lnTo>
                    <a:pt x="381367" y="803184"/>
                  </a:lnTo>
                  <a:cubicBezTo>
                    <a:pt x="384581" y="809611"/>
                    <a:pt x="384581" y="809611"/>
                    <a:pt x="391008" y="812825"/>
                  </a:cubicBezTo>
                  <a:cubicBezTo>
                    <a:pt x="391008" y="812825"/>
                    <a:pt x="391008" y="812825"/>
                    <a:pt x="394222" y="816039"/>
                  </a:cubicBezTo>
                  <a:cubicBezTo>
                    <a:pt x="400649" y="816039"/>
                    <a:pt x="400649" y="822466"/>
                    <a:pt x="403863" y="825680"/>
                  </a:cubicBezTo>
                  <a:cubicBezTo>
                    <a:pt x="403863" y="825680"/>
                    <a:pt x="407077" y="825680"/>
                    <a:pt x="407077" y="828893"/>
                  </a:cubicBezTo>
                  <a:cubicBezTo>
                    <a:pt x="413504" y="828893"/>
                    <a:pt x="413504" y="835321"/>
                    <a:pt x="416718" y="835321"/>
                  </a:cubicBezTo>
                  <a:cubicBezTo>
                    <a:pt x="413504" y="825680"/>
                    <a:pt x="416718" y="825680"/>
                    <a:pt x="416718" y="82568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7" name="heading1">
            <a:extLst>
              <a:ext uri="{FF2B5EF4-FFF2-40B4-BE49-F238E27FC236}">
                <a16:creationId xmlns:a16="http://schemas.microsoft.com/office/drawing/2014/main" id="{4FAD1F72-56D0-41DD-8F71-3C2F356DB91D}"/>
              </a:ext>
            </a:extLst>
          </p:cNvPr>
          <p:cNvSpPr txBox="1"/>
          <p:nvPr/>
        </p:nvSpPr>
        <p:spPr>
          <a:xfrm>
            <a:off x="927353" y="2838716"/>
            <a:ext cx="19668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Speed</a:t>
            </a:r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content1">
            <a:extLst>
              <a:ext uri="{FF2B5EF4-FFF2-40B4-BE49-F238E27FC236}">
                <a16:creationId xmlns:a16="http://schemas.microsoft.com/office/drawing/2014/main" id="{007B8940-B468-D788-0B2B-D525EE9F03ED}"/>
              </a:ext>
            </a:extLst>
          </p:cNvPr>
          <p:cNvSpPr txBox="1"/>
          <p:nvPr/>
        </p:nvSpPr>
        <p:spPr>
          <a:xfrm>
            <a:off x="938436" y="3255968"/>
            <a:ext cx="1966804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Measure the average response time for user queries, with a target of retrieving answers within 5 seconds to ensure efficient information access.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heading2">
            <a:extLst>
              <a:ext uri="{FF2B5EF4-FFF2-40B4-BE49-F238E27FC236}">
                <a16:creationId xmlns:a16="http://schemas.microsoft.com/office/drawing/2014/main" id="{C115283E-BD9C-FACC-F84E-DB88B5CC8A42}"/>
              </a:ext>
            </a:extLst>
          </p:cNvPr>
          <p:cNvSpPr txBox="1"/>
          <p:nvPr/>
        </p:nvSpPr>
        <p:spPr>
          <a:xfrm>
            <a:off x="4339423" y="2838716"/>
            <a:ext cx="19668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Accuracy</a:t>
            </a:r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content2">
            <a:extLst>
              <a:ext uri="{FF2B5EF4-FFF2-40B4-BE49-F238E27FC236}">
                <a16:creationId xmlns:a16="http://schemas.microsoft.com/office/drawing/2014/main" id="{7DC932CE-54B8-8F37-BA73-D4F190072650}"/>
              </a:ext>
            </a:extLst>
          </p:cNvPr>
          <p:cNvSpPr txBox="1"/>
          <p:nvPr/>
        </p:nvSpPr>
        <p:spPr>
          <a:xfrm>
            <a:off x="4347064" y="3255968"/>
            <a:ext cx="1966804" cy="1012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Assess the precision of AI-generated responses through regular evaluations, aiming for a high accuracy rat, with minimal hallucinations.</a:t>
            </a:r>
            <a:endParaRPr lang="en-IN" sz="105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" name="heading3">
            <a:extLst>
              <a:ext uri="{FF2B5EF4-FFF2-40B4-BE49-F238E27FC236}">
                <a16:creationId xmlns:a16="http://schemas.microsoft.com/office/drawing/2014/main" id="{FD8029FF-D288-AF3C-6F1C-5053F61984A0}"/>
              </a:ext>
            </a:extLst>
          </p:cNvPr>
          <p:cNvSpPr txBox="1"/>
          <p:nvPr/>
        </p:nvSpPr>
        <p:spPr>
          <a:xfrm>
            <a:off x="7643585" y="2838716"/>
            <a:ext cx="19668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Satisfaction</a:t>
            </a:r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content3">
            <a:extLst>
              <a:ext uri="{FF2B5EF4-FFF2-40B4-BE49-F238E27FC236}">
                <a16:creationId xmlns:a16="http://schemas.microsoft.com/office/drawing/2014/main" id="{B22BEB44-E7EC-B580-BFA0-C35E38E93EB6}"/>
              </a:ext>
            </a:extLst>
          </p:cNvPr>
          <p:cNvSpPr txBox="1"/>
          <p:nvPr/>
        </p:nvSpPr>
        <p:spPr>
          <a:xfrm>
            <a:off x="7652817" y="3232008"/>
            <a:ext cx="1966804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Conduct user satisfaction surveys and gather feedback to evaluate the satisfaction score above a predefined threshold (e.g., 85%).</a:t>
            </a:r>
            <a:endParaRPr lang="en-US" sz="105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heading4">
            <a:extLst>
              <a:ext uri="{FF2B5EF4-FFF2-40B4-BE49-F238E27FC236}">
                <a16:creationId xmlns:a16="http://schemas.microsoft.com/office/drawing/2014/main" id="{83FADEA0-AC85-782F-B9A0-CDAE616B0237}"/>
              </a:ext>
            </a:extLst>
          </p:cNvPr>
          <p:cNvSpPr txBox="1"/>
          <p:nvPr/>
        </p:nvSpPr>
        <p:spPr>
          <a:xfrm>
            <a:off x="927353" y="4845099"/>
            <a:ext cx="19668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Document Processing Efficiency</a:t>
            </a:r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content4">
            <a:extLst>
              <a:ext uri="{FF2B5EF4-FFF2-40B4-BE49-F238E27FC236}">
                <a16:creationId xmlns:a16="http://schemas.microsoft.com/office/drawing/2014/main" id="{7C2AE545-943C-84FF-22F4-FFB190921EF3}"/>
              </a:ext>
            </a:extLst>
          </p:cNvPr>
          <p:cNvSpPr txBox="1"/>
          <p:nvPr/>
        </p:nvSpPr>
        <p:spPr>
          <a:xfrm>
            <a:off x="929203" y="5466979"/>
            <a:ext cx="19668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Track the time taken to ingest and analyze documents, aiming to scales with more concurrent users.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heading5">
            <a:extLst>
              <a:ext uri="{FF2B5EF4-FFF2-40B4-BE49-F238E27FC236}">
                <a16:creationId xmlns:a16="http://schemas.microsoft.com/office/drawing/2014/main" id="{F3F7DB4A-8E41-45FF-9A65-933AF01D34A3}"/>
              </a:ext>
            </a:extLst>
          </p:cNvPr>
          <p:cNvSpPr txBox="1"/>
          <p:nvPr/>
        </p:nvSpPr>
        <p:spPr>
          <a:xfrm>
            <a:off x="4339423" y="4845099"/>
            <a:ext cx="19668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System Scalability</a:t>
            </a:r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content5">
            <a:extLst>
              <a:ext uri="{FF2B5EF4-FFF2-40B4-BE49-F238E27FC236}">
                <a16:creationId xmlns:a16="http://schemas.microsoft.com/office/drawing/2014/main" id="{6E2E0CC7-2088-3C9E-79F6-13FA4B33B3DB}"/>
              </a:ext>
            </a:extLst>
          </p:cNvPr>
          <p:cNvSpPr txBox="1"/>
          <p:nvPr/>
        </p:nvSpPr>
        <p:spPr>
          <a:xfrm>
            <a:off x="4337831" y="5466979"/>
            <a:ext cx="1966804" cy="826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Monitor the system’s performance under load, including the ability to handle 250+ concurrent.</a:t>
            </a:r>
            <a:endParaRPr lang="en-IN" sz="105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94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Ram Penjarla</dc:creator>
  <cp:lastModifiedBy>Sai Ram Penjarla</cp:lastModifiedBy>
  <cp:revision>1</cp:revision>
  <dcterms:created xsi:type="dcterms:W3CDTF">2024-12-06T13:51:47Z</dcterms:created>
  <dcterms:modified xsi:type="dcterms:W3CDTF">2024-12-06T16:03:59Z</dcterms:modified>
</cp:coreProperties>
</file>