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FE90A-2DE0-40E0-BFAA-E22DE361C9B3}" v="1" dt="2024-12-06T15:59:09.446"/>
    <p1510:client id="{C1E74DEC-41FC-4726-B715-3A1A92E8F955}" v="19" dt="2024-12-06T16:05:2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5DAFE90A-2DE0-40E0-BFAA-E22DE361C9B3}"/>
    <pc:docChg chg="custSel modSld">
      <pc:chgData name="Sai Ram Penjarla" userId="6027b59d-6e14-4f7c-8ed4-9c2d6b31dd89" providerId="ADAL" clId="{5DAFE90A-2DE0-40E0-BFAA-E22DE361C9B3}" dt="2024-12-06T15:59:24.915" v="3" actId="1076"/>
      <pc:docMkLst>
        <pc:docMk/>
      </pc:docMkLst>
      <pc:sldChg chg="addSp delSp modSp mod">
        <pc:chgData name="Sai Ram Penjarla" userId="6027b59d-6e14-4f7c-8ed4-9c2d6b31dd89" providerId="ADAL" clId="{5DAFE90A-2DE0-40E0-BFAA-E22DE361C9B3}" dt="2024-12-06T15:59:24.915" v="3" actId="1076"/>
        <pc:sldMkLst>
          <pc:docMk/>
          <pc:sldMk cId="2404912196" sldId="5341"/>
        </pc:sldMkLst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" creationId="{18BBDE8A-5BF2-8035-1FF1-2ABD7D012299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6" creationId="{2B4349AE-989E-39BD-9281-A1BFDE89A1AC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7" creationId="{0E9205DC-6AB5-C18D-6EAB-5939B63AE9C2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8" creationId="{414F67F3-F876-9FF8-A096-CC06C8AC398E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6" creationId="{4043A5FD-2899-2C20-6C55-916EFFEDA940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7" creationId="{1109D211-D7A3-C6C0-E5A2-11A52CB88A32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8" creationId="{17A546BA-35A5-43C1-DA32-7FFC7C272776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9" creationId="{2A5CF624-9BF5-4BAB-BE78-D43F91381ADE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0" creationId="{8C75BA7D-165A-07B7-F997-C2432DA1EAE1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1" creationId="{B496B943-749F-074F-C968-F497116AFAEB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2" creationId="{AA638ADE-6F23-AC24-BBB2-89ED8F04D2E8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3" creationId="{B5590D86-6D3C-C549-2B14-10A1AE9515BF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4" creationId="{6FC12949-9A55-45A9-4160-ECC1116C5B17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5" creationId="{3DC85267-9299-55EC-74C3-0861D18F720A}"/>
          </ac:spMkLst>
        </pc:spChg>
        <pc:grpChg chg="add mod">
          <ac:chgData name="Sai Ram Penjarla" userId="6027b59d-6e14-4f7c-8ed4-9c2d6b31dd89" providerId="ADAL" clId="{5DAFE90A-2DE0-40E0-BFAA-E22DE361C9B3}" dt="2024-12-06T15:59:24.915" v="3" actId="1076"/>
          <ac:grpSpMkLst>
            <pc:docMk/>
            <pc:sldMk cId="2404912196" sldId="5341"/>
            <ac:grpSpMk id="9" creationId="{D834F42D-6B5E-C90D-4684-C1B861F0E418}"/>
          </ac:grpSpMkLst>
        </pc:grpChg>
        <pc:grpChg chg="del">
          <ac:chgData name="Sai Ram Penjarla" userId="6027b59d-6e14-4f7c-8ed4-9c2d6b31dd89" providerId="ADAL" clId="{5DAFE90A-2DE0-40E0-BFAA-E22DE361C9B3}" dt="2024-12-06T15:59:12.867" v="2" actId="478"/>
          <ac:grpSpMkLst>
            <pc:docMk/>
            <pc:sldMk cId="2404912196" sldId="5341"/>
            <ac:grpSpMk id="75" creationId="{0810ABEF-2BDD-F5FB-8D1F-9A79FD35A988}"/>
          </ac:grpSpMkLst>
        </pc:grpChg>
      </pc:sldChg>
    </pc:docChg>
  </pc:docChgLst>
  <pc:docChgLst>
    <pc:chgData name="Sai Ram Penjarla" userId="6027b59d-6e14-4f7c-8ed4-9c2d6b31dd89" providerId="ADAL" clId="{C1E74DEC-41FC-4726-B715-3A1A92E8F955}"/>
    <pc:docChg chg="custSel addSld delSld modSld">
      <pc:chgData name="Sai Ram Penjarla" userId="6027b59d-6e14-4f7c-8ed4-9c2d6b31dd89" providerId="ADAL" clId="{C1E74DEC-41FC-4726-B715-3A1A92E8F955}" dt="2024-12-06T16:06:55.229" v="20" actId="47"/>
      <pc:docMkLst>
        <pc:docMk/>
      </pc:docMkLst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575943004" sldId="5334"/>
        </pc:sldMkLst>
      </pc:sldChg>
      <pc:sldChg chg="addSp delSp modSp mod">
        <pc:chgData name="Sai Ram Penjarla" userId="6027b59d-6e14-4f7c-8ed4-9c2d6b31dd89" providerId="ADAL" clId="{C1E74DEC-41FC-4726-B715-3A1A92E8F955}" dt="2024-12-06T15:54:51.419" v="15" actId="164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C1E74DEC-41FC-4726-B715-3A1A92E8F955}" dt="2024-12-06T15:54:48.862" v="14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1" creationId="{AEF4FE12-B32D-821E-C21D-BA2E87B5A063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5" creationId="{063E6B47-4F43-2213-08C9-646E5D2F34AB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  <pc:grpChg chg="del">
          <ac:chgData name="Sai Ram Penjarla" userId="6027b59d-6e14-4f7c-8ed4-9c2d6b31dd89" providerId="ADAL" clId="{C1E74DEC-41FC-4726-B715-3A1A92E8F955}" dt="2024-12-06T15:54:47.283" v="13" actId="165"/>
          <ac:grpSpMkLst>
            <pc:docMk/>
            <pc:sldMk cId="2404912196" sldId="5341"/>
            <ac:grpSpMk id="9" creationId="{E0465DD1-17AA-B2D9-8C9D-63CC181D7BDC}"/>
          </ac:grpSpMkLst>
        </pc:grpChg>
        <pc:grpChg chg="add mod">
          <ac:chgData name="Sai Ram Penjarla" userId="6027b59d-6e14-4f7c-8ed4-9c2d6b31dd89" providerId="ADAL" clId="{C1E74DEC-41FC-4726-B715-3A1A92E8F955}" dt="2024-12-06T15:54:51.419" v="15" actId="164"/>
          <ac:grpSpMkLst>
            <pc:docMk/>
            <pc:sldMk cId="2404912196" sldId="5341"/>
            <ac:grpSpMk id="75" creationId="{0810ABEF-2BDD-F5FB-8D1F-9A79FD35A988}"/>
          </ac:grpSpMkLst>
        </pc:grpChg>
      </pc:sldChg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1661590058" sldId="5342"/>
        </pc:sldMkLst>
      </pc:sldChg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1881940035" sldId="5343"/>
        </pc:sldMkLst>
      </pc:sldChg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3724161654" sldId="5344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843F-7BD7-4A88-B56C-64EE82CE7A2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3C0F-78D2-40C1-AC99-74342DBB0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CCC8A6-6C2A-FF2A-8D39-2218CBB3D4AC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4E228810-1C57-8AA5-7BA2-CC3227BDD51A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Transformer-based Models for Text Generation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_title">
            <a:extLst>
              <a:ext uri="{FF2B5EF4-FFF2-40B4-BE49-F238E27FC236}">
                <a16:creationId xmlns:a16="http://schemas.microsoft.com/office/drawing/2014/main" id="{45911A03-2442-E488-E188-9E0A9D685B23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Architecture of Large Language Models</a:t>
            </a:r>
          </a:p>
        </p:txBody>
      </p:sp>
      <p:sp>
        <p:nvSpPr>
          <p:cNvPr id="26" name="long_title">
            <a:extLst>
              <a:ext uri="{FF2B5EF4-FFF2-40B4-BE49-F238E27FC236}">
                <a16:creationId xmlns:a16="http://schemas.microsoft.com/office/drawing/2014/main" id="{22BA9DB3-86B4-EFD3-D12D-871A0FA3DF68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Exploring the Design of Large Language Models (LLMs)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9E351-0EF3-99A9-BFE5-61D537CCC541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ding1">
            <a:extLst>
              <a:ext uri="{FF2B5EF4-FFF2-40B4-BE49-F238E27FC236}">
                <a16:creationId xmlns:a16="http://schemas.microsoft.com/office/drawing/2014/main" id="{41053BD4-C9CE-9450-1AF5-6D20B6B403DA}"/>
              </a:ext>
            </a:extLst>
          </p:cNvPr>
          <p:cNvSpPr txBox="1"/>
          <p:nvPr/>
        </p:nvSpPr>
        <p:spPr>
          <a:xfrm>
            <a:off x="1338061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Transformer Architecture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1">
            <a:extLst>
              <a:ext uri="{FF2B5EF4-FFF2-40B4-BE49-F238E27FC236}">
                <a16:creationId xmlns:a16="http://schemas.microsoft.com/office/drawing/2014/main" id="{F5C8E841-3E50-C734-B2FC-63270CB2D3FE}"/>
              </a:ext>
            </a:extLst>
          </p:cNvPr>
          <p:cNvSpPr txBox="1"/>
          <p:nvPr/>
        </p:nvSpPr>
        <p:spPr>
          <a:xfrm>
            <a:off x="1349145" y="3192144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LLMs like GPT utilize transformer architectures, enabling parallel processing of input sequences and capturing long-range dependencies. This design enhances the model's ability to generate coherent and contextually relevant text.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heading2">
            <a:extLst>
              <a:ext uri="{FF2B5EF4-FFF2-40B4-BE49-F238E27FC236}">
                <a16:creationId xmlns:a16="http://schemas.microsoft.com/office/drawing/2014/main" id="{45B636EC-A7A1-F114-AEE4-73DBBD40CF5A}"/>
              </a:ext>
            </a:extLst>
          </p:cNvPr>
          <p:cNvSpPr txBox="1"/>
          <p:nvPr/>
        </p:nvSpPr>
        <p:spPr>
          <a:xfrm>
            <a:off x="5184462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on Vast Text Datasets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ontent2">
            <a:extLst>
              <a:ext uri="{FF2B5EF4-FFF2-40B4-BE49-F238E27FC236}">
                <a16:creationId xmlns:a16="http://schemas.microsoft.com/office/drawing/2014/main" id="{9C803A7D-2D45-01A6-BD41-40F58991F264}"/>
              </a:ext>
            </a:extLst>
          </p:cNvPr>
          <p:cNvSpPr txBox="1"/>
          <p:nvPr/>
        </p:nvSpPr>
        <p:spPr>
          <a:xfrm>
            <a:off x="5192104" y="3192144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LLMs are trained on massive text corpora to learn language patterns and semantics. This extensive training enables models to understand context, syntax, and semantics, resulting in more human-like text generation.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456A81-36D5-31E5-B273-2F79F288E6D7}"/>
              </a:ext>
            </a:extLst>
          </p:cNvPr>
          <p:cNvGrpSpPr/>
          <p:nvPr/>
        </p:nvGrpSpPr>
        <p:grpSpPr>
          <a:xfrm>
            <a:off x="4652678" y="2798852"/>
            <a:ext cx="530000" cy="530000"/>
            <a:chOff x="466957" y="1741282"/>
            <a:chExt cx="530000" cy="530000"/>
          </a:xfrm>
        </p:grpSpPr>
        <p:sp>
          <p:nvSpPr>
            <p:cNvPr id="58" name="Shape1_20240823_150448">
              <a:extLst>
                <a:ext uri="{FF2B5EF4-FFF2-40B4-BE49-F238E27FC236}">
                  <a16:creationId xmlns:a16="http://schemas.microsoft.com/office/drawing/2014/main" id="{D1BACCF7-3C65-7B7B-C9C6-8D316C888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17688D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960336-A4BF-7C24-7D81-D826892042CD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8265438-4559-585B-0BE2-489732EE1259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60DC3B1-ACB8-33AD-0B2F-5DCEC8554F2A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40FCD93-78DF-7243-596E-1776B2985B4E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A342EE-E497-601F-2522-38C0387425EF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0EA2EB1-4503-D8A3-44D0-DD448ACB40AB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A29047-7D8E-C05A-EC9B-39F81F5B1978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7A58F0-8A55-E1B9-7E5D-CE5E84E6D693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A4FBF3-06DD-9CDA-4D3C-5936AB6D0260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BB1BBD-0151-A227-E0E3-EADC2CD9B339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5C6C555-E3A9-54E9-90D2-89FD43D8FEDF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A9D890-0667-7172-7E5D-4D84BFFAF969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E66BE2D-C38C-FFD4-6512-3697ED71A01D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heading3">
            <a:extLst>
              <a:ext uri="{FF2B5EF4-FFF2-40B4-BE49-F238E27FC236}">
                <a16:creationId xmlns:a16="http://schemas.microsoft.com/office/drawing/2014/main" id="{3DE1C7FA-B9AE-58A3-3CF3-39572265A30F}"/>
              </a:ext>
            </a:extLst>
          </p:cNvPr>
          <p:cNvSpPr txBox="1"/>
          <p:nvPr/>
        </p:nvSpPr>
        <p:spPr>
          <a:xfrm>
            <a:off x="8750936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Components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ontent3">
            <a:extLst>
              <a:ext uri="{FF2B5EF4-FFF2-40B4-BE49-F238E27FC236}">
                <a16:creationId xmlns:a16="http://schemas.microsoft.com/office/drawing/2014/main" id="{F207B359-81AB-EDA1-7592-2CB219414FC0}"/>
              </a:ext>
            </a:extLst>
          </p:cNvPr>
          <p:cNvSpPr txBox="1"/>
          <p:nvPr/>
        </p:nvSpPr>
        <p:spPr>
          <a:xfrm>
            <a:off x="8760169" y="3192144"/>
            <a:ext cx="231000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LLMs incorporate self-attention mechanisms to weigh input tokens differently based on relevance, enhancing context understanding. Positional encodings help the model understand the sequential order of words in text generation tasks.</a:t>
            </a:r>
            <a:endParaRPr lang="en-US" sz="105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2B8FD-8B30-F8C5-6D5E-02941D439325}"/>
              </a:ext>
            </a:extLst>
          </p:cNvPr>
          <p:cNvGrpSpPr/>
          <p:nvPr/>
        </p:nvGrpSpPr>
        <p:grpSpPr>
          <a:xfrm>
            <a:off x="8220936" y="2798852"/>
            <a:ext cx="530000" cy="530000"/>
            <a:chOff x="466957" y="1741282"/>
            <a:chExt cx="530000" cy="530000"/>
          </a:xfrm>
        </p:grpSpPr>
        <p:sp>
          <p:nvSpPr>
            <p:cNvPr id="82" name="Shape1_20240823_150448">
              <a:extLst>
                <a:ext uri="{FF2B5EF4-FFF2-40B4-BE49-F238E27FC236}">
                  <a16:creationId xmlns:a16="http://schemas.microsoft.com/office/drawing/2014/main" id="{2BFF8F55-3C1C-3F46-C3D5-51C77A84A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F4AB4A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F3FC69-3D87-4A52-C6D8-070298EB9F82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4896E-5426-3579-476A-512CB45A1D0A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E428B0-1387-95BE-9943-9AB3967B0A00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CA6552-F67E-0E16-3F1E-3157158B6963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355066-7629-FE3F-A7A4-13FD5305E72D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8EEF02-B3E5-019B-85C1-F634B644D48A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D85ED2-F871-B7C7-006D-A70660B79E61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453358-22E5-8AC9-C97F-06CB0EB2DBB1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2C681CF-7D13-F339-6146-160905BBB034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B43D27E-9E6D-6089-E1E8-B3D56030B22E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ABCAA7-2141-8800-CD69-81B6295B76BC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781EA1-11A9-69E2-E176-E0834BFD7401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F08748-4156-B6DA-D6F4-C8A096A8F3D5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eading4">
            <a:extLst>
              <a:ext uri="{FF2B5EF4-FFF2-40B4-BE49-F238E27FC236}">
                <a16:creationId xmlns:a16="http://schemas.microsoft.com/office/drawing/2014/main" id="{7430E17E-5CDD-2235-9E55-13A203346858}"/>
              </a:ext>
            </a:extLst>
          </p:cNvPr>
          <p:cNvSpPr txBox="1"/>
          <p:nvPr/>
        </p:nvSpPr>
        <p:spPr>
          <a:xfrm>
            <a:off x="1338061" y="4781275"/>
            <a:ext cx="288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 Understanding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4">
            <a:extLst>
              <a:ext uri="{FF2B5EF4-FFF2-40B4-BE49-F238E27FC236}">
                <a16:creationId xmlns:a16="http://schemas.microsoft.com/office/drawing/2014/main" id="{0ADE0A56-E8F6-A03C-C731-A08FF687086B}"/>
              </a:ext>
            </a:extLst>
          </p:cNvPr>
          <p:cNvSpPr txBox="1"/>
          <p:nvPr/>
        </p:nvSpPr>
        <p:spPr>
          <a:xfrm>
            <a:off x="1339912" y="5403155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LLMs excel in language understanding tasks by capturing intricate relationships between words, phrases, and sentences. This enables the model to generate coherent and contextually appropriate responses in various NLP applications.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106DB9-B886-B2D3-3EB0-677D7F8CCA26}"/>
              </a:ext>
            </a:extLst>
          </p:cNvPr>
          <p:cNvGrpSpPr/>
          <p:nvPr/>
        </p:nvGrpSpPr>
        <p:grpSpPr>
          <a:xfrm>
            <a:off x="790496" y="4781275"/>
            <a:ext cx="530000" cy="530000"/>
            <a:chOff x="466957" y="1741282"/>
            <a:chExt cx="530000" cy="530000"/>
          </a:xfrm>
        </p:grpSpPr>
        <p:sp>
          <p:nvSpPr>
            <p:cNvPr id="27" name="Shape1_20240823_150448">
              <a:extLst>
                <a:ext uri="{FF2B5EF4-FFF2-40B4-BE49-F238E27FC236}">
                  <a16:creationId xmlns:a16="http://schemas.microsoft.com/office/drawing/2014/main" id="{BA130739-4D12-7251-8ECD-C051CCDED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09C7C1-B578-F98B-E400-98458FCF5289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8B3F15-4E10-231F-E830-5DDFAFC04FC6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19F5BF-0A1C-2D6F-4ACB-CA4B143003E5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9B6F17-C5D2-03D3-7711-01BB27DE5D04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9A4709-741F-4BCD-3AF7-5B30FAC29547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B93979-6868-BB97-89C2-50703426F08F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DFBBF-3C21-B047-9D08-446B7E4A05D8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7F1457-1F28-41C3-0F9B-B553B39523E8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2F563D-9D64-FE54-5A34-6C9B01097BE8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9554D1-77C3-798E-8A44-46F06567D39E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761051-2C12-1C19-0410-3ED89D2379DB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3FFE79-2A32-A7E7-B114-EA125CEE3E88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FF1A389-3B6E-A4CE-0FA9-4C3078A52F7E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heading5">
            <a:extLst>
              <a:ext uri="{FF2B5EF4-FFF2-40B4-BE49-F238E27FC236}">
                <a16:creationId xmlns:a16="http://schemas.microsoft.com/office/drawing/2014/main" id="{4D3BF150-C58E-77BA-6B3B-3C642E80B999}"/>
              </a:ext>
            </a:extLst>
          </p:cNvPr>
          <p:cNvSpPr txBox="1"/>
          <p:nvPr/>
        </p:nvSpPr>
        <p:spPr>
          <a:xfrm>
            <a:off x="5184462" y="4781275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Generation Capabilities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ontent5">
            <a:extLst>
              <a:ext uri="{FF2B5EF4-FFF2-40B4-BE49-F238E27FC236}">
                <a16:creationId xmlns:a16="http://schemas.microsoft.com/office/drawing/2014/main" id="{2A4880B7-26EE-7038-C90E-579F2558387F}"/>
              </a:ext>
            </a:extLst>
          </p:cNvPr>
          <p:cNvSpPr txBox="1"/>
          <p:nvPr/>
        </p:nvSpPr>
        <p:spPr>
          <a:xfrm>
            <a:off x="5182871" y="5403155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LLMs can generate human-like text by predicting the next word in a sequence based on learned patterns. The models leverage context from preceding words to produce fluent and contextually relevant text outputs.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181026-D70F-2D22-B3F0-8ED363DDDC0E}"/>
              </a:ext>
            </a:extLst>
          </p:cNvPr>
          <p:cNvGrpSpPr/>
          <p:nvPr/>
        </p:nvGrpSpPr>
        <p:grpSpPr>
          <a:xfrm>
            <a:off x="4652678" y="4781275"/>
            <a:ext cx="530000" cy="530000"/>
            <a:chOff x="466957" y="1741282"/>
            <a:chExt cx="530000" cy="530000"/>
          </a:xfrm>
        </p:grpSpPr>
        <p:sp>
          <p:nvSpPr>
            <p:cNvPr id="44" name="Shape1_20240823_150448">
              <a:extLst>
                <a:ext uri="{FF2B5EF4-FFF2-40B4-BE49-F238E27FC236}">
                  <a16:creationId xmlns:a16="http://schemas.microsoft.com/office/drawing/2014/main" id="{008FEE35-CE34-AC14-7978-9EBA94C30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17688D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3F8B2-64EE-87DA-9747-86CAA53B0179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879652-423C-7C61-01DE-8D2304B551E8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E6BCA5-699C-87C0-8938-32208580B9F6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922CEB-1816-46D8-9AF0-0FC2C330717E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8CE401-0A37-833C-A64F-009BE3BA70FF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450B82-14AA-1B0B-B4AF-A9E2640ABBA2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8AE865-EC4A-BC56-87EA-CB6F4828B08B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E96F78-4591-712D-5D30-C2F12358B307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DC185C4-64DA-2399-6F4B-84957BE194D6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77CADF-C0C4-BD1E-C4A4-253883AABAE4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9FEE4B-8E81-F674-F82E-0648ACC5561D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A52952E-A053-9C6C-F8F5-257B33D39341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33AFE3-E13C-BC83-CE60-F401B1D86946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4F42D-6B5E-C90D-4684-C1B861F0E418}"/>
              </a:ext>
            </a:extLst>
          </p:cNvPr>
          <p:cNvGrpSpPr/>
          <p:nvPr/>
        </p:nvGrpSpPr>
        <p:grpSpPr>
          <a:xfrm>
            <a:off x="787713" y="2805153"/>
            <a:ext cx="530000" cy="530000"/>
            <a:chOff x="466957" y="1741282"/>
            <a:chExt cx="530000" cy="530000"/>
          </a:xfrm>
        </p:grpSpPr>
        <p:sp>
          <p:nvSpPr>
            <p:cNvPr id="10" name="Shape1_20240823_150448">
              <a:extLst>
                <a:ext uri="{FF2B5EF4-FFF2-40B4-BE49-F238E27FC236}">
                  <a16:creationId xmlns:a16="http://schemas.microsoft.com/office/drawing/2014/main" id="{18BBDE8A-5BF2-8035-1FF1-2ABD7D012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B4349AE-989E-39BD-9281-A1BFDE89A1AC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E9205DC-6AB5-C18D-6EAB-5939B63AE9C2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4F67F3-F876-9FF8-A096-CC06C8AC398E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43A5FD-2899-2C20-6C55-916EFFEDA940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109D211-D7A3-C6C0-E5A2-11A52CB88A32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7A546BA-35A5-43C1-DA32-7FFC7C272776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5CF624-9BF5-4BAB-BE78-D43F91381ADE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C75BA7D-165A-07B7-F997-C2432DA1EAE1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96B943-749F-074F-C968-F497116AFAEB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638ADE-6F23-AC24-BBB2-89ED8F04D2E8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590D86-6D3C-C549-2B14-10A1AE9515BF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FC12949-9A55-45A9-4160-ECC1116C5B17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DC85267-9299-55EC-74C3-0861D18F720A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2024-12-06T16:06:57Z</dcterms:modified>
</cp:coreProperties>
</file>