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32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32ACD-1A13-46FE-AA6E-BD5F79D2033E}" v="7" dt="2024-12-06T15:55:16.325"/>
    <p1510:client id="{9F97D6D9-38D0-4948-94A8-0247A6F3AC00}" v="5" dt="2024-12-06T15:37:46.350"/>
    <p1510:client id="{C1E74DEC-41FC-4726-B715-3A1A92E8F955}" v="13" dt="2024-12-06T15:05:14.660"/>
    <p1510:client id="{DCE5270B-C1C3-4BB8-A360-843A73EE53FA}" v="12" dt="2024-12-06T15:22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Ram Penjarla" userId="6027b59d-6e14-4f7c-8ed4-9c2d6b31dd89" providerId="ADAL" clId="{91532ACD-1A13-46FE-AA6E-BD5F79D2033E}"/>
    <pc:docChg chg="undo custSel addSld delSld modSld">
      <pc:chgData name="Sai Ram Penjarla" userId="6027b59d-6e14-4f7c-8ed4-9c2d6b31dd89" providerId="ADAL" clId="{91532ACD-1A13-46FE-AA6E-BD5F79D2033E}" dt="2024-12-06T15:56:16.855" v="154" actId="47"/>
      <pc:docMkLst>
        <pc:docMk/>
      </pc:docMkLst>
      <pc:sldChg chg="delSp del mod">
        <pc:chgData name="Sai Ram Penjarla" userId="6027b59d-6e14-4f7c-8ed4-9c2d6b31dd89" providerId="ADAL" clId="{91532ACD-1A13-46FE-AA6E-BD5F79D2033E}" dt="2024-12-06T15:56:16.855" v="154" actId="47"/>
        <pc:sldMkLst>
          <pc:docMk/>
          <pc:sldMk cId="1475938477" sldId="5325"/>
        </pc:sldMkLst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6" creationId="{AB304B1B-89D3-ACCE-199C-49F527DEEE30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8" creationId="{C3201E74-1CC9-8F90-AAA8-CB7BBB85FF72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20" creationId="{8D92754C-0BD9-FE91-394A-83B5DFF62D54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28" creationId="{BE8CEBD5-A346-7AED-5E6B-4BD207AE4C3D}"/>
          </ac:spMkLst>
        </pc:spChg>
        <pc:spChg chg="del">
          <ac:chgData name="Sai Ram Penjarla" userId="6027b59d-6e14-4f7c-8ed4-9c2d6b31dd89" providerId="ADAL" clId="{91532ACD-1A13-46FE-AA6E-BD5F79D2033E}" dt="2024-12-06T15:39:34.233" v="0" actId="478"/>
          <ac:spMkLst>
            <pc:docMk/>
            <pc:sldMk cId="1475938477" sldId="5325"/>
            <ac:spMk id="50" creationId="{761765CF-22D7-1E7F-85D8-5B62B9C50840}"/>
          </ac:spMkLst>
        </pc:spChg>
      </pc:sldChg>
      <pc:sldChg chg="addSp delSp modSp add mod">
        <pc:chgData name="Sai Ram Penjarla" userId="6027b59d-6e14-4f7c-8ed4-9c2d6b31dd89" providerId="ADAL" clId="{91532ACD-1A13-46FE-AA6E-BD5F79D2033E}" dt="2024-12-06T15:55:58.853" v="153" actId="12789"/>
        <pc:sldMkLst>
          <pc:docMk/>
          <pc:sldMk cId="2831432161" sldId="5326"/>
        </pc:sldMkLst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2" creationId="{1E862C3C-F6BB-55E3-B763-255BAF43E63E}"/>
          </ac:spMkLst>
        </pc:spChg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3" creationId="{4DDB6E0B-4FBD-DDC4-AE34-B9F9A01DD201}"/>
          </ac:spMkLst>
        </pc:spChg>
        <pc:spChg chg="mod">
          <ac:chgData name="Sai Ram Penjarla" userId="6027b59d-6e14-4f7c-8ed4-9c2d6b31dd89" providerId="ADAL" clId="{91532ACD-1A13-46FE-AA6E-BD5F79D2033E}" dt="2024-12-06T15:44:25.874" v="42" actId="14100"/>
          <ac:spMkLst>
            <pc:docMk/>
            <pc:sldMk cId="2831432161" sldId="5326"/>
            <ac:spMk id="4" creationId="{E562E021-58E1-65DD-551A-19DEB3F8EEEA}"/>
          </ac:spMkLst>
        </pc:spChg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5" creationId="{A1FF1EE2-7BEF-4778-7359-31C187A06768}"/>
          </ac:spMkLst>
        </pc:spChg>
        <pc:spChg chg="add mod">
          <ac:chgData name="Sai Ram Penjarla" userId="6027b59d-6e14-4f7c-8ed4-9c2d6b31dd89" providerId="ADAL" clId="{91532ACD-1A13-46FE-AA6E-BD5F79D2033E}" dt="2024-12-06T15:54:04.069" v="138" actId="1076"/>
          <ac:spMkLst>
            <pc:docMk/>
            <pc:sldMk cId="2831432161" sldId="5326"/>
            <ac:spMk id="6" creationId="{9D1C67AB-E3B5-B49B-1DAF-872617CF659B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7" creationId="{F80D7C51-2BAC-D0AC-E849-D6CFFF252D01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8" creationId="{07E76A30-1857-74F7-3E5C-9440311FDD91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9" creationId="{39A893C5-44A7-2A52-9329-EB00D7FAC1CA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0" creationId="{6D5DB5B6-7192-4363-637C-1DE7F812E328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1" creationId="{5BB39042-FB00-A596-16A1-DE4029929B0D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2" creationId="{4364C7CB-F4C0-79DD-2D5E-4D60659AC116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3" creationId="{A44FBAEF-F351-C2B1-9343-EBCA0BAF8BA2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4" creationId="{2D7AC0D7-57C2-FFB0-025E-2EE366C2FC62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5" creationId="{AA528B96-88D2-B70A-1E0C-5F538D9F1ED6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6" creationId="{688F1B50-9DD0-A1E7-01E3-10FE451C0E5E}"/>
          </ac:spMkLst>
        </pc:spChg>
        <pc:spChg chg="mod">
          <ac:chgData name="Sai Ram Penjarla" userId="6027b59d-6e14-4f7c-8ed4-9c2d6b31dd89" providerId="ADAL" clId="{91532ACD-1A13-46FE-AA6E-BD5F79D2033E}" dt="2024-12-06T15:44:32.876" v="43" actId="14100"/>
          <ac:spMkLst>
            <pc:docMk/>
            <pc:sldMk cId="2831432161" sldId="5326"/>
            <ac:spMk id="17" creationId="{D2887BC6-6595-4CA7-4E76-8233FFE6168D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18" creationId="{42CB438E-5B4D-CC57-765B-979061543161}"/>
          </ac:spMkLst>
        </pc:spChg>
        <pc:spChg chg="del">
          <ac:chgData name="Sai Ram Penjarla" userId="6027b59d-6e14-4f7c-8ed4-9c2d6b31dd89" providerId="ADAL" clId="{91532ACD-1A13-46FE-AA6E-BD5F79D2033E}" dt="2024-12-06T15:39:55.218" v="4" actId="478"/>
          <ac:spMkLst>
            <pc:docMk/>
            <pc:sldMk cId="2831432161" sldId="5326"/>
            <ac:spMk id="19" creationId="{3500807F-20A2-EC57-7F40-A6624CA80E41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0" creationId="{FE14B5EC-21C1-4973-E244-B8884D0F9941}"/>
          </ac:spMkLst>
        </pc:spChg>
        <pc:spChg chg="mod">
          <ac:chgData name="Sai Ram Penjarla" userId="6027b59d-6e14-4f7c-8ed4-9c2d6b31dd89" providerId="ADAL" clId="{91532ACD-1A13-46FE-AA6E-BD5F79D2033E}" dt="2024-12-06T15:47:19.056" v="76" actId="14100"/>
          <ac:spMkLst>
            <pc:docMk/>
            <pc:sldMk cId="2831432161" sldId="5326"/>
            <ac:spMk id="21" creationId="{0B84EBAF-1AD6-3FE4-880C-27C6CCE08899}"/>
          </ac:spMkLst>
        </pc:spChg>
        <pc:spChg chg="mod">
          <ac:chgData name="Sai Ram Penjarla" userId="6027b59d-6e14-4f7c-8ed4-9c2d6b31dd89" providerId="ADAL" clId="{91532ACD-1A13-46FE-AA6E-BD5F79D2033E}" dt="2024-12-06T15:46:59.252" v="72" actId="122"/>
          <ac:spMkLst>
            <pc:docMk/>
            <pc:sldMk cId="2831432161" sldId="5326"/>
            <ac:spMk id="22" creationId="{5B75C96A-7AF5-6B91-C98B-D39611CCC89E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3" creationId="{8E53745F-36BA-D9FB-1CD8-BE7D01731462}"/>
          </ac:spMkLst>
        </pc:spChg>
        <pc:spChg chg="mod">
          <ac:chgData name="Sai Ram Penjarla" userId="6027b59d-6e14-4f7c-8ed4-9c2d6b31dd89" providerId="ADAL" clId="{91532ACD-1A13-46FE-AA6E-BD5F79D2033E}" dt="2024-12-06T15:44:49.590" v="47" actId="14100"/>
          <ac:spMkLst>
            <pc:docMk/>
            <pc:sldMk cId="2831432161" sldId="5326"/>
            <ac:spMk id="24" creationId="{1EEEC87D-88BF-6C74-B555-49910C36F574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5" creationId="{771DFC73-1084-A06D-0047-C35DCBCC9059}"/>
          </ac:spMkLst>
        </pc:spChg>
        <pc:spChg chg="add mod">
          <ac:chgData name="Sai Ram Penjarla" userId="6027b59d-6e14-4f7c-8ed4-9c2d6b31dd89" providerId="ADAL" clId="{91532ACD-1A13-46FE-AA6E-BD5F79D2033E}" dt="2024-12-06T15:53:35.615" v="135" actId="1076"/>
          <ac:spMkLst>
            <pc:docMk/>
            <pc:sldMk cId="2831432161" sldId="5326"/>
            <ac:spMk id="26" creationId="{1DA29CA5-3853-4278-835C-12A096257EA2}"/>
          </ac:spMkLst>
        </pc:spChg>
        <pc:spChg chg="mod">
          <ac:chgData name="Sai Ram Penjarla" userId="6027b59d-6e14-4f7c-8ed4-9c2d6b31dd89" providerId="ADAL" clId="{91532ACD-1A13-46FE-AA6E-BD5F79D2033E}" dt="2024-12-06T15:47:30.625" v="78" actId="14100"/>
          <ac:spMkLst>
            <pc:docMk/>
            <pc:sldMk cId="2831432161" sldId="5326"/>
            <ac:spMk id="27" creationId="{A39ABE0C-0446-EE36-17EF-81F737BD31D2}"/>
          </ac:spMkLst>
        </pc:spChg>
        <pc:spChg chg="mod">
          <ac:chgData name="Sai Ram Penjarla" userId="6027b59d-6e14-4f7c-8ed4-9c2d6b31dd89" providerId="ADAL" clId="{91532ACD-1A13-46FE-AA6E-BD5F79D2033E}" dt="2024-12-06T15:46:48.273" v="69" actId="12788"/>
          <ac:spMkLst>
            <pc:docMk/>
            <pc:sldMk cId="2831432161" sldId="5326"/>
            <ac:spMk id="29" creationId="{F702CBF7-06DF-2E5A-48D8-69CD90446383}"/>
          </ac:spMkLst>
        </pc:spChg>
        <pc:spChg chg="mod">
          <ac:chgData name="Sai Ram Penjarla" userId="6027b59d-6e14-4f7c-8ed4-9c2d6b31dd89" providerId="ADAL" clId="{91532ACD-1A13-46FE-AA6E-BD5F79D2033E}" dt="2024-12-06T15:44:39.828" v="44" actId="1076"/>
          <ac:spMkLst>
            <pc:docMk/>
            <pc:sldMk cId="2831432161" sldId="5326"/>
            <ac:spMk id="30" creationId="{4AC055DB-7B85-04CA-300D-9D14C54792AE}"/>
          </ac:spMkLst>
        </pc:spChg>
        <pc:spChg chg="mod">
          <ac:chgData name="Sai Ram Penjarla" userId="6027b59d-6e14-4f7c-8ed4-9c2d6b31dd89" providerId="ADAL" clId="{91532ACD-1A13-46FE-AA6E-BD5F79D2033E}" dt="2024-12-06T15:47:56.324" v="80" actId="14100"/>
          <ac:spMkLst>
            <pc:docMk/>
            <pc:sldMk cId="2831432161" sldId="5326"/>
            <ac:spMk id="31" creationId="{1DF7796F-3CDF-959D-1606-4F86BDBEC552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2" creationId="{B0743D28-C02A-62A1-A335-C16492343AA0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3" creationId="{A5558E6F-7E5A-A7EB-0426-34E0C7D9F67E}"/>
          </ac:spMkLst>
        </pc:spChg>
        <pc:spChg chg="mod">
          <ac:chgData name="Sai Ram Penjarla" userId="6027b59d-6e14-4f7c-8ed4-9c2d6b31dd89" providerId="ADAL" clId="{91532ACD-1A13-46FE-AA6E-BD5F79D2033E}" dt="2024-12-06T15:44:42.718" v="45" actId="1076"/>
          <ac:spMkLst>
            <pc:docMk/>
            <pc:sldMk cId="2831432161" sldId="5326"/>
            <ac:spMk id="34" creationId="{871CD1D3-2892-6CD5-47AE-9C2B683B695A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5" creationId="{16B592F1-E905-A9A2-5E02-32212834085C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6" creationId="{904F9301-4B96-BC4B-D01D-6047831005F2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7" creationId="{9E751DCF-1A56-FCFB-01EE-5F61B1B7FAF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8" creationId="{19D89F96-3CC1-7670-1DB6-C7125CDA44E4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39" creationId="{FE7D2EF6-68E0-C854-30BA-FD8FE014C79D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0" creationId="{0A562828-3C75-4C29-4584-9570C269507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1" creationId="{056B489B-1559-CCB1-EDE1-4799921DD89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2" creationId="{C71A1362-4A58-930B-97BA-3C497D03F25F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3" creationId="{5ABC38E8-1C25-1943-95D4-D8A512840BF9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4" creationId="{A123A0D4-38CD-AE49-AA4C-5CA07A326AA1}"/>
          </ac:spMkLst>
        </pc:spChg>
        <pc:spChg chg="mod">
          <ac:chgData name="Sai Ram Penjarla" userId="6027b59d-6e14-4f7c-8ed4-9c2d6b31dd89" providerId="ADAL" clId="{91532ACD-1A13-46FE-AA6E-BD5F79D2033E}" dt="2024-12-06T15:54:53.804" v="139"/>
          <ac:spMkLst>
            <pc:docMk/>
            <pc:sldMk cId="2831432161" sldId="5326"/>
            <ac:spMk id="45" creationId="{0CD8E698-DFF3-BDF1-3CBF-41673DD50E8F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47" creationId="{DBC5351B-382D-09A5-3E38-95517DF78D3D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48" creationId="{E453DED6-D8A1-F775-7695-70E77373B2C9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49" creationId="{9F8E2DE2-C476-58B4-7D7D-FD861DAF7D41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0" creationId="{8751B0A0-7081-F34F-8D4A-837187AF6EE0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1" creationId="{8B29ECDE-DFE4-7DF9-1DC7-45EC7D89DE98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2" creationId="{EF052F4D-44CB-7EC4-C340-8054923F6A11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3" creationId="{AFE11F6F-3E78-D9DF-3C2A-C341854C450E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4" creationId="{7673D8B6-3732-0A8D-070A-6E4E7AF63994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5" creationId="{8DF22828-8067-7EC8-2449-19F8F347FF54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6" creationId="{0B9B1891-BE39-F68A-D7A0-B658C2689EAE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7" creationId="{93BA1E2B-B68E-DC70-C742-152118C3A983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8" creationId="{5122A5A6-06CF-B57D-6E4D-8E7B322C1710}"/>
          </ac:spMkLst>
        </pc:spChg>
        <pc:spChg chg="mod">
          <ac:chgData name="Sai Ram Penjarla" userId="6027b59d-6e14-4f7c-8ed4-9c2d6b31dd89" providerId="ADAL" clId="{91532ACD-1A13-46FE-AA6E-BD5F79D2033E}" dt="2024-12-06T15:55:06.262" v="143"/>
          <ac:spMkLst>
            <pc:docMk/>
            <pc:sldMk cId="2831432161" sldId="5326"/>
            <ac:spMk id="59" creationId="{CF68288A-7F82-A725-2D22-42043C5589AC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1" creationId="{BD0D8167-FC27-1C16-727D-931A132DA8A1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2" creationId="{D6A5A6EA-2811-0701-BC5F-A867CB41F117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3" creationId="{700E28F6-1F95-52C2-363E-6F4210BD3755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4" creationId="{A45AA323-7994-B937-0F7C-4E76E050FA33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5" creationId="{2968CFF2-01D7-2AB3-EE95-B0B5C7A145FD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6" creationId="{C8E5F8BF-D726-F124-9FBA-016AC20F9BA9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7" creationId="{981DB40D-77D3-6BBA-DDEE-09C75C3F3709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8" creationId="{265900E2-35DF-E344-CF28-7D0A9D8D0EE3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69" creationId="{8BDA056C-60EE-D6BE-4666-DEBA91B68A58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0" creationId="{2C55927E-2D79-7286-83EC-8DF9B941A76F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1" creationId="{C5AFFC4B-D698-F1AF-114C-1DABD837BC91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2" creationId="{D901F24F-C67C-7F83-DC39-E85E758EEE6D}"/>
          </ac:spMkLst>
        </pc:spChg>
        <pc:spChg chg="mod">
          <ac:chgData name="Sai Ram Penjarla" userId="6027b59d-6e14-4f7c-8ed4-9c2d6b31dd89" providerId="ADAL" clId="{91532ACD-1A13-46FE-AA6E-BD5F79D2033E}" dt="2024-12-06T15:55:09.114" v="145"/>
          <ac:spMkLst>
            <pc:docMk/>
            <pc:sldMk cId="2831432161" sldId="5326"/>
            <ac:spMk id="73" creationId="{E8089B97-525F-816A-2027-E6973EDE69E4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5" creationId="{E2C97CD1-3854-9A0A-3874-E40709068C8C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6" creationId="{1C5769AE-D320-6AD6-F056-99484B892B95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7" creationId="{66C7D987-6DE3-7FA3-7280-6EBBBB2664B0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8" creationId="{1FAAAF70-B602-B821-C49D-B90AD253F9FE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79" creationId="{7AFF87E4-1E6B-9391-AB16-4BB6C23D990F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0" creationId="{F7D08D4C-C35C-E578-E3F2-D7BE56A83B78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1" creationId="{67D4EAD7-3639-1F80-B694-68BD9639B5C3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2" creationId="{C47557B2-B5D8-B11F-1596-EA9445BF29B1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3" creationId="{A9D5E76C-2BC2-1CBB-637F-B0BF5CD74B4F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4" creationId="{AAF4E594-7E7A-2AA0-DF24-C640D83701B3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5" creationId="{52F94E22-4272-EBCD-DE83-BFC3BB8C373B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6" creationId="{519066E8-475F-69AF-2150-C5292627E2B2}"/>
          </ac:spMkLst>
        </pc:spChg>
        <pc:spChg chg="mod">
          <ac:chgData name="Sai Ram Penjarla" userId="6027b59d-6e14-4f7c-8ed4-9c2d6b31dd89" providerId="ADAL" clId="{91532ACD-1A13-46FE-AA6E-BD5F79D2033E}" dt="2024-12-06T15:55:12.001" v="147"/>
          <ac:spMkLst>
            <pc:docMk/>
            <pc:sldMk cId="2831432161" sldId="5326"/>
            <ac:spMk id="87" creationId="{10E853CC-C3DE-EF50-079E-C95E0262EA26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89" creationId="{7C960099-4CF3-3AC0-4D91-F292803731D6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0" creationId="{B2336F37-E18E-39FD-7D9C-308F189F32C1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1" creationId="{B7EF4B09-7DBB-C574-7811-61515DA5C650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2" creationId="{644C65CC-EB94-88A7-26AD-DA90DAAAA521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3" creationId="{55943379-1CB8-4B51-E68B-8B888D104C49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4" creationId="{1EDDD654-9560-4311-3E9D-D40789CD6A0F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5" creationId="{7228B7BB-8716-93D9-D1AA-8F0D59E06A35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6" creationId="{793063AA-9630-DB9D-E76B-E10A006E15A6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7" creationId="{71BA34B4-2B60-5070-6EEE-ACF3CC36B8DA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8" creationId="{458E4037-B86A-F920-3EAE-7463A5A700DD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99" creationId="{03C20D47-2CDF-E270-1140-16CE32B38CAC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100" creationId="{984DBA64-8EEF-450B-5A65-53E792EF1A9E}"/>
          </ac:spMkLst>
        </pc:spChg>
        <pc:spChg chg="mod">
          <ac:chgData name="Sai Ram Penjarla" userId="6027b59d-6e14-4f7c-8ed4-9c2d6b31dd89" providerId="ADAL" clId="{91532ACD-1A13-46FE-AA6E-BD5F79D2033E}" dt="2024-12-06T15:55:16.325" v="149"/>
          <ac:spMkLst>
            <pc:docMk/>
            <pc:sldMk cId="2831432161" sldId="5326"/>
            <ac:spMk id="101" creationId="{4FAA784D-AB6B-EC11-000A-6C938AADC324}"/>
          </ac:spMkLst>
        </pc:spChg>
        <pc:grpChg chg="add mod">
          <ac:chgData name="Sai Ram Penjarla" userId="6027b59d-6e14-4f7c-8ed4-9c2d6b31dd89" providerId="ADAL" clId="{91532ACD-1A13-46FE-AA6E-BD5F79D2033E}" dt="2024-12-06T15:55:58.853" v="153" actId="12789"/>
          <ac:grpSpMkLst>
            <pc:docMk/>
            <pc:sldMk cId="2831432161" sldId="5326"/>
            <ac:grpSpMk id="28" creationId="{0B3A448C-2D09-1FF5-4581-39202E3AEC93}"/>
          </ac:grpSpMkLst>
        </pc:grpChg>
        <pc:grpChg chg="add mod">
          <ac:chgData name="Sai Ram Penjarla" userId="6027b59d-6e14-4f7c-8ed4-9c2d6b31dd89" providerId="ADAL" clId="{91532ACD-1A13-46FE-AA6E-BD5F79D2033E}" dt="2024-12-06T15:55:58.853" v="153" actId="12789"/>
          <ac:grpSpMkLst>
            <pc:docMk/>
            <pc:sldMk cId="2831432161" sldId="5326"/>
            <ac:grpSpMk id="46" creationId="{835CB44A-7554-83E2-5158-458C9824E7AC}"/>
          </ac:grpSpMkLst>
        </pc:grpChg>
        <pc:grpChg chg="add mod">
          <ac:chgData name="Sai Ram Penjarla" userId="6027b59d-6e14-4f7c-8ed4-9c2d6b31dd89" providerId="ADAL" clId="{91532ACD-1A13-46FE-AA6E-BD5F79D2033E}" dt="2024-12-06T15:55:58.853" v="153" actId="12789"/>
          <ac:grpSpMkLst>
            <pc:docMk/>
            <pc:sldMk cId="2831432161" sldId="5326"/>
            <ac:grpSpMk id="60" creationId="{F309F351-1CD6-DC2D-9052-80A9FD3F6856}"/>
          </ac:grpSpMkLst>
        </pc:grpChg>
        <pc:grpChg chg="add mod">
          <ac:chgData name="Sai Ram Penjarla" userId="6027b59d-6e14-4f7c-8ed4-9c2d6b31dd89" providerId="ADAL" clId="{91532ACD-1A13-46FE-AA6E-BD5F79D2033E}" dt="2024-12-06T15:55:38.180" v="152" actId="1076"/>
          <ac:grpSpMkLst>
            <pc:docMk/>
            <pc:sldMk cId="2831432161" sldId="5326"/>
            <ac:grpSpMk id="74" creationId="{8435ABCE-CAA0-A25D-7037-734D77B99085}"/>
          </ac:grpSpMkLst>
        </pc:grpChg>
        <pc:grpChg chg="add mod">
          <ac:chgData name="Sai Ram Penjarla" userId="6027b59d-6e14-4f7c-8ed4-9c2d6b31dd89" providerId="ADAL" clId="{91532ACD-1A13-46FE-AA6E-BD5F79D2033E}" dt="2024-12-06T15:55:38.180" v="152" actId="1076"/>
          <ac:grpSpMkLst>
            <pc:docMk/>
            <pc:sldMk cId="2831432161" sldId="5326"/>
            <ac:grpSpMk id="88" creationId="{A460956C-ED18-461C-D080-5164156BE31E}"/>
          </ac:grpSpMkLst>
        </pc:grpChg>
      </pc:sldChg>
    </pc:docChg>
  </pc:docChgLst>
  <pc:docChgLst>
    <pc:chgData name="Sai Ram Penjarla" userId="6027b59d-6e14-4f7c-8ed4-9c2d6b31dd89" providerId="ADAL" clId="{DCE5270B-C1C3-4BB8-A360-843A73EE53FA}"/>
    <pc:docChg chg="undo custSel modSld">
      <pc:chgData name="Sai Ram Penjarla" userId="6027b59d-6e14-4f7c-8ed4-9c2d6b31dd89" providerId="ADAL" clId="{DCE5270B-C1C3-4BB8-A360-843A73EE53FA}" dt="2024-12-06T15:29:57.557" v="70" actId="207"/>
      <pc:docMkLst>
        <pc:docMk/>
      </pc:docMkLst>
      <pc:sldChg chg="addSp delSp modSp mod">
        <pc:chgData name="Sai Ram Penjarla" userId="6027b59d-6e14-4f7c-8ed4-9c2d6b31dd89" providerId="ADAL" clId="{DCE5270B-C1C3-4BB8-A360-843A73EE53FA}" dt="2024-12-06T15:29:57.557" v="70" actId="207"/>
        <pc:sldMkLst>
          <pc:docMk/>
          <pc:sldMk cId="2404912196" sldId="5341"/>
        </pc:sldMkLst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DCE5270B-C1C3-4BB8-A360-843A73EE53FA}" dt="2024-12-06T15:27:34.292" v="59" actId="552"/>
          <ac:spMkLst>
            <pc:docMk/>
            <pc:sldMk cId="2404912196" sldId="5341"/>
            <ac:spMk id="7" creationId="{0ADE0A56-E8F6-A03C-C731-A08FF687086B}"/>
          </ac:spMkLst>
        </pc:spChg>
        <pc:spChg chg="del mod topLvl">
          <ac:chgData name="Sai Ram Penjarla" userId="6027b59d-6e14-4f7c-8ed4-9c2d6b31dd89" providerId="ADAL" clId="{DCE5270B-C1C3-4BB8-A360-843A73EE53FA}" dt="2024-12-06T15:20:14.295" v="6" actId="478"/>
          <ac:spMkLst>
            <pc:docMk/>
            <pc:sldMk cId="2404912196" sldId="5341"/>
            <ac:spMk id="10" creationId="{CC82B8F6-5D64-B259-1459-C1461C4BE992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1" creationId="{4196F714-EC30-6C38-6688-EA837793AF47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2" creationId="{9E851073-C354-59C2-AB55-AA2C466194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3" creationId="{D0A810BD-09A1-9412-6C7E-EF2332B566B9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4" creationId="{C3D5A122-92D8-DF26-7340-07F6A2B8348F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5" creationId="{AF4BF2EC-92EA-210B-2556-244696AEC9A5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6" creationId="{E5DC0879-6A48-B241-240D-CD1CFFA900B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7" creationId="{13A8F1A1-E7A8-C32D-5AED-342DFCA50861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8" creationId="{6126B458-56CE-8E32-E13A-CED5817C579B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19" creationId="{5AE203A1-C3D6-35CE-A8ED-0F109B68D8E6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0" creationId="{6DD90728-60FC-77F8-8077-CF440DA036DC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1" creationId="{AEF4FE12-B32D-821E-C21D-BA2E87B5A063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4" creationId="{90FCF441-6D09-0970-A4FF-AAD45D20EA3D}"/>
          </ac:spMkLst>
        </pc:spChg>
        <pc:spChg chg="mod topLvl">
          <ac:chgData name="Sai Ram Penjarla" userId="6027b59d-6e14-4f7c-8ed4-9c2d6b31dd89" providerId="ADAL" clId="{DCE5270B-C1C3-4BB8-A360-843A73EE53FA}" dt="2024-12-06T15:21:39.063" v="21" actId="164"/>
          <ac:spMkLst>
            <pc:docMk/>
            <pc:sldMk cId="2404912196" sldId="5341"/>
            <ac:spMk id="25" creationId="{063E6B47-4F43-2213-08C9-646E5D2F34AB}"/>
          </ac:spMkLst>
        </pc:spChg>
        <pc:spChg chg="del mod topLvl">
          <ac:chgData name="Sai Ram Penjarla" userId="6027b59d-6e14-4f7c-8ed4-9c2d6b31dd89" providerId="ADAL" clId="{DCE5270B-C1C3-4BB8-A360-843A73EE53FA}" dt="2024-12-06T15:20:24.607" v="10" actId="478"/>
          <ac:spMkLst>
            <pc:docMk/>
            <pc:sldMk cId="2404912196" sldId="5341"/>
            <ac:spMk id="27" creationId="{BA130739-4D12-7251-8ECD-C051CCDED1F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8" creationId="{B409C7C1-B578-F98B-E400-98458FCF5289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29" creationId="{8E8B3F15-4E10-231F-E830-5DDFAFC04FC6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0" creationId="{1619F5BF-0A1C-2D6F-4ACB-CA4B143003E5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1" creationId="{6A9B6F17-C5D2-03D3-7711-01BB27DE5D04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2" creationId="{029A4709-741F-4BCD-3AF7-5B30FAC29547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3" creationId="{96B93979-6868-BB97-89C2-50703426F08F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4" creationId="{0C7DFBBF-3C21-B047-9D08-446B7E4A05D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5" creationId="{407F1457-1F28-41C3-0F9B-B553B39523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6" creationId="{072F563D-9D64-FE54-5A34-6C9B01097BE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7" creationId="{079554D1-77C3-798E-8A44-46F06567D39E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8" creationId="{0A761051-2C12-1C19-0410-3ED89D2379DB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39" creationId="{8E3FFE79-2A32-A7E7-B114-EA125CEE3E88}"/>
          </ac:spMkLst>
        </pc:spChg>
        <pc:spChg chg="mod topLvl">
          <ac:chgData name="Sai Ram Penjarla" userId="6027b59d-6e14-4f7c-8ed4-9c2d6b31dd89" providerId="ADAL" clId="{DCE5270B-C1C3-4BB8-A360-843A73EE53FA}" dt="2024-12-06T15:22:00.450" v="28" actId="164"/>
          <ac:spMkLst>
            <pc:docMk/>
            <pc:sldMk cId="2404912196" sldId="5341"/>
            <ac:spMk id="40" creationId="{2FF1A389-3B6E-A4CE-0FA9-4C3078A52F7E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42" creationId="{2A4880B7-26EE-7038-C90E-579F2558387F}"/>
          </ac:spMkLst>
        </pc:spChg>
        <pc:spChg chg="del mod topLvl">
          <ac:chgData name="Sai Ram Penjarla" userId="6027b59d-6e14-4f7c-8ed4-9c2d6b31dd89" providerId="ADAL" clId="{DCE5270B-C1C3-4BB8-A360-843A73EE53FA}" dt="2024-12-06T15:20:21.955" v="9" actId="478"/>
          <ac:spMkLst>
            <pc:docMk/>
            <pc:sldMk cId="2404912196" sldId="5341"/>
            <ac:spMk id="44" creationId="{008FEE35-CE34-AC14-7978-9EBA94C30B2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5" creationId="{C2E3F8B2-64EE-87DA-9747-86CAA53B0179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6" creationId="{C4879652-423C-7C61-01DE-8D2304B551E8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7" creationId="{4CE6BCA5-699C-87C0-8938-32208580B9F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8" creationId="{C4922CEB-1816-46D8-9AF0-0FC2C330717E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49" creationId="{A08CE401-0A37-833C-A64F-009BE3BA70FF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0" creationId="{D4450B82-14AA-1B0B-B4AF-A9E2640ABBA2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1" creationId="{AC8AE865-EC4A-BC56-87EA-CB6F4828B08B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2" creationId="{15E96F78-4591-712D-5D30-C2F12358B307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3" creationId="{DDC185C4-64DA-2399-6F4B-84957BE194D6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54" creationId="{9177CADF-C0C4-BD1E-C4A4-253883AABAE4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DCE5270B-C1C3-4BB8-A360-843A73EE53FA}" dt="2024-12-06T15:26:21.002" v="57" actId="552"/>
          <ac:spMkLst>
            <pc:docMk/>
            <pc:sldMk cId="2404912196" sldId="5341"/>
            <ac:spMk id="56" creationId="{9C803A7D-2D45-01A6-BD41-40F58991F264}"/>
          </ac:spMkLst>
        </pc:spChg>
        <pc:spChg chg="del mod topLvl">
          <ac:chgData name="Sai Ram Penjarla" userId="6027b59d-6e14-4f7c-8ed4-9c2d6b31dd89" providerId="ADAL" clId="{DCE5270B-C1C3-4BB8-A360-843A73EE53FA}" dt="2024-12-06T15:20:16.842" v="7" actId="478"/>
          <ac:spMkLst>
            <pc:docMk/>
            <pc:sldMk cId="2404912196" sldId="5341"/>
            <ac:spMk id="58" creationId="{D1BACCF7-3C65-7B7B-C9C6-8D316C888076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59" creationId="{09960336-A4BF-7C24-7D81-D826892042CD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0" creationId="{38265438-4559-585B-0BE2-489732EE125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1" creationId="{960DC3B1-ACB8-33AD-0B2F-5DCEC8554F2A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2" creationId="{240FCD93-78DF-7243-596E-1776B2985B4E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3" creationId="{58A342EE-E497-601F-2522-38C0387425E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4" creationId="{E0EA2EB1-4503-D8A3-44D0-DD448ACB40AB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5" creationId="{59A29047-7D8E-C05A-EC9B-39F81F5B1978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6" creationId="{927A58F0-8A55-E1B9-7E5D-CE5E84E6D693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7" creationId="{DEA4FBF3-06DD-9CDA-4D3C-5936AB6D0260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8" creationId="{19BB1BBD-0151-A227-E0E3-EADC2CD9B33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69" creationId="{65C6C555-E3A9-54E9-90D2-89FD43D8FEDF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0" creationId="{B3A9D890-0667-7172-7E5D-4D84BFFAF969}"/>
          </ac:spMkLst>
        </pc:spChg>
        <pc:spChg chg="mod topLvl">
          <ac:chgData name="Sai Ram Penjarla" userId="6027b59d-6e14-4f7c-8ed4-9c2d6b31dd89" providerId="ADAL" clId="{DCE5270B-C1C3-4BB8-A360-843A73EE53FA}" dt="2024-12-06T15:21:49.491" v="25" actId="164"/>
          <ac:spMkLst>
            <pc:docMk/>
            <pc:sldMk cId="2404912196" sldId="5341"/>
            <ac:spMk id="71" creationId="{BE66BE2D-C38C-FFD4-6512-3697ED71A0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2" creationId="{B29FEE4B-8E81-F674-F82E-0648ACC5561D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3" creationId="{BA52952E-A053-9C6C-F8F5-257B33D39341}"/>
          </ac:spMkLst>
        </pc:spChg>
        <pc:spChg chg="mod topLvl">
          <ac:chgData name="Sai Ram Penjarla" userId="6027b59d-6e14-4f7c-8ed4-9c2d6b31dd89" providerId="ADAL" clId="{DCE5270B-C1C3-4BB8-A360-843A73EE53FA}" dt="2024-12-06T15:21:57.363" v="27" actId="164"/>
          <ac:spMkLst>
            <pc:docMk/>
            <pc:sldMk cId="2404912196" sldId="5341"/>
            <ac:spMk id="74" creationId="{7133AFE3-E13C-BC83-CE60-F401B1D86946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6" creationId="{0B44B6E0-624D-E266-C836-5F5004FFAE2E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7" creationId="{D3EF7D12-0448-B003-4439-A72272B652AC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78" creationId="{33C876D6-9CD6-235D-9AEF-1EE60ACCD754}"/>
          </ac:spMkLst>
        </pc:spChg>
        <pc:spChg chg="del mod topLvl">
          <ac:chgData name="Sai Ram Penjarla" userId="6027b59d-6e14-4f7c-8ed4-9c2d6b31dd89" providerId="ADAL" clId="{DCE5270B-C1C3-4BB8-A360-843A73EE53FA}" dt="2024-12-06T15:20:20.188" v="8" actId="478"/>
          <ac:spMkLst>
            <pc:docMk/>
            <pc:sldMk cId="2404912196" sldId="5341"/>
            <ac:spMk id="82" creationId="{2BFF8F55-3C1C-3F46-C3D5-51C77A84AB3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3" creationId="{42F3FC69-3D87-4A52-C6D8-070298EB9F82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4" creationId="{0C94896E-5426-3579-476A-512CB45A1D0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5" creationId="{13E428B0-1387-95BE-9943-9AB3967B0A00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6" creationId="{1BCA6552-F67E-0E16-3F1E-3157158B6963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7" creationId="{41355066-7629-FE3F-A7A4-13FD5305E72D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8" creationId="{428EEF02-B3E5-019B-85C1-F634B644D48A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89" creationId="{2BD85ED2-F871-B7C7-006D-A70660B79E6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0" creationId="{81453358-22E5-8AC9-C97F-06CB0EB2DBB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1" creationId="{42C681CF-7D13-F339-6146-160905BBB034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2" creationId="{CB43D27E-9E6D-6089-E1E8-B3D56030B22E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3" creationId="{F8ABCAA7-2141-8800-CD69-81B6295B76BC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4" creationId="{5E781EA1-11A9-69E2-E176-E0834BFD7401}"/>
          </ac:spMkLst>
        </pc:spChg>
        <pc:spChg chg="mod topLvl">
          <ac:chgData name="Sai Ram Penjarla" userId="6027b59d-6e14-4f7c-8ed4-9c2d6b31dd89" providerId="ADAL" clId="{DCE5270B-C1C3-4BB8-A360-843A73EE53FA}" dt="2024-12-06T15:21:52.955" v="26" actId="164"/>
          <ac:spMkLst>
            <pc:docMk/>
            <pc:sldMk cId="2404912196" sldId="5341"/>
            <ac:spMk id="95" creationId="{02F08748-4156-B6DA-D6F4-C8A096A8F3D5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6" creationId="{B9749291-CCA6-6C25-D15B-31BA2DF8B16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7" creationId="{9B70869B-B91C-EF2D-95A1-E7086B3FD0FF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8" creationId="{253790FA-4488-D146-2E37-6E0EE4C20CA2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99" creationId="{5255CF92-5DA0-FA2B-6EB8-31E9A69E248B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0" creationId="{1582FCE2-C9CE-5ADD-A1C0-FE238F0487C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1" creationId="{2BBA4AA8-69F2-43EA-56E6-E43F6141E2F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2" creationId="{F1DB7E05-28F9-0A11-314D-B625024829D1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3" creationId="{7FD054D6-4A5D-8194-DE77-ED5C7194F7FD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4" creationId="{453FC327-2F63-2DD6-714E-F9C4CA5AFD67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5" creationId="{6D34CA04-C797-A2BF-57E3-0C0BB49B5768}"/>
          </ac:spMkLst>
        </pc:spChg>
        <pc:spChg chg="mod">
          <ac:chgData name="Sai Ram Penjarla" userId="6027b59d-6e14-4f7c-8ed4-9c2d6b31dd89" providerId="ADAL" clId="{DCE5270B-C1C3-4BB8-A360-843A73EE53FA}" dt="2024-12-06T15:19:10.885" v="1" actId="571"/>
          <ac:spMkLst>
            <pc:docMk/>
            <pc:sldMk cId="2404912196" sldId="5341"/>
            <ac:spMk id="106" creationId="{6BB7E727-C667-26FC-EDE4-34E21CEBF643}"/>
          </ac:spMkLst>
        </pc:spChg>
        <pc:spChg chg="add mod ord">
          <ac:chgData name="Sai Ram Penjarla" userId="6027b59d-6e14-4f7c-8ed4-9c2d6b31dd89" providerId="ADAL" clId="{DCE5270B-C1C3-4BB8-A360-843A73EE53FA}" dt="2024-12-06T15:28:34.411" v="64" actId="14100"/>
          <ac:spMkLst>
            <pc:docMk/>
            <pc:sldMk cId="2404912196" sldId="5341"/>
            <ac:spMk id="107" creationId="{50ABE3CB-2995-E1C1-FCB1-619C39BEE3DA}"/>
          </ac:spMkLst>
        </pc:spChg>
        <pc:spChg chg="add mod ord">
          <ac:chgData name="Sai Ram Penjarla" userId="6027b59d-6e14-4f7c-8ed4-9c2d6b31dd89" providerId="ADAL" clId="{DCE5270B-C1C3-4BB8-A360-843A73EE53FA}" dt="2024-12-06T15:29:23.326" v="65" actId="207"/>
          <ac:spMkLst>
            <pc:docMk/>
            <pc:sldMk cId="2404912196" sldId="5341"/>
            <ac:spMk id="113" creationId="{EC3623D8-A4E4-52E0-5E47-98FA82718AE6}"/>
          </ac:spMkLst>
        </pc:spChg>
        <pc:spChg chg="add mod ord">
          <ac:chgData name="Sai Ram Penjarla" userId="6027b59d-6e14-4f7c-8ed4-9c2d6b31dd89" providerId="ADAL" clId="{DCE5270B-C1C3-4BB8-A360-843A73EE53FA}" dt="2024-12-06T15:29:57.557" v="70" actId="207"/>
          <ac:spMkLst>
            <pc:docMk/>
            <pc:sldMk cId="2404912196" sldId="5341"/>
            <ac:spMk id="114" creationId="{148E4DE0-C08F-1FC3-5C8C-6F2FF03A63F5}"/>
          </ac:spMkLst>
        </pc:spChg>
        <pc:spChg chg="add mod ord">
          <ac:chgData name="Sai Ram Penjarla" userId="6027b59d-6e14-4f7c-8ed4-9c2d6b31dd89" providerId="ADAL" clId="{DCE5270B-C1C3-4BB8-A360-843A73EE53FA}" dt="2024-12-06T15:29:26.613" v="66" actId="207"/>
          <ac:spMkLst>
            <pc:docMk/>
            <pc:sldMk cId="2404912196" sldId="5341"/>
            <ac:spMk id="115" creationId="{63FF3A10-7874-65F0-0987-2E430003AB87}"/>
          </ac:spMkLst>
        </pc:spChg>
        <pc:spChg chg="add mod ord">
          <ac:chgData name="Sai Ram Penjarla" userId="6027b59d-6e14-4f7c-8ed4-9c2d6b31dd89" providerId="ADAL" clId="{DCE5270B-C1C3-4BB8-A360-843A73EE53FA}" dt="2024-12-06T15:27:55.843" v="60" actId="552"/>
          <ac:spMkLst>
            <pc:docMk/>
            <pc:sldMk cId="2404912196" sldId="5341"/>
            <ac:spMk id="116" creationId="{8764D4C6-7A87-85F8-C7FF-BA97A7DAB11A}"/>
          </ac:spMkLst>
        </pc:s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" creationId="{49106DB9-B886-B2D3-3EB0-677D7F8CCA26}"/>
          </ac:grpSpMkLst>
        </pc:grpChg>
        <pc:grpChg chg="del mod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9" creationId="{E0465DD1-17AA-B2D9-8C9D-63CC181D7BDC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43" creationId="{4E181026-D70F-2D22-B3F0-8ED363DDDC0E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57" creationId="{7F456A81-36D5-31E5-B273-2F79F288E6D7}"/>
          </ac:grpSpMkLst>
        </pc:grpChg>
        <pc:grpChg chg="add mod">
          <ac:chgData name="Sai Ram Penjarla" userId="6027b59d-6e14-4f7c-8ed4-9c2d6b31dd89" providerId="ADAL" clId="{DCE5270B-C1C3-4BB8-A360-843A73EE53FA}" dt="2024-12-06T15:19:10.885" v="1" actId="571"/>
          <ac:grpSpMkLst>
            <pc:docMk/>
            <pc:sldMk cId="2404912196" sldId="5341"/>
            <ac:grpSpMk id="75" creationId="{736CF009-B42C-9ECF-DA63-4BC1A8F04A40}"/>
          </ac:grpSpMkLst>
        </pc:grpChg>
        <pc:grpChg chg="del">
          <ac:chgData name="Sai Ram Penjarla" userId="6027b59d-6e14-4f7c-8ed4-9c2d6b31dd89" providerId="ADAL" clId="{DCE5270B-C1C3-4BB8-A360-843A73EE53FA}" dt="2024-12-06T15:19:40.324" v="4" actId="165"/>
          <ac:grpSpMkLst>
            <pc:docMk/>
            <pc:sldMk cId="2404912196" sldId="5341"/>
            <ac:grpSpMk id="81" creationId="{37F2B8FD-8B30-F8C5-6D5E-02941D439325}"/>
          </ac:grpSpMkLst>
        </pc:grpChg>
        <pc:grpChg chg="add mod">
          <ac:chgData name="Sai Ram Penjarla" userId="6027b59d-6e14-4f7c-8ed4-9c2d6b31dd89" providerId="ADAL" clId="{DCE5270B-C1C3-4BB8-A360-843A73EE53FA}" dt="2024-12-06T15:22:51.957" v="40" actId="12788"/>
          <ac:grpSpMkLst>
            <pc:docMk/>
            <pc:sldMk cId="2404912196" sldId="5341"/>
            <ac:grpSpMk id="108" creationId="{300CF401-2272-FD55-C767-0FB1494CE223}"/>
          </ac:grpSpMkLst>
        </pc:grpChg>
        <pc:grpChg chg="add mod">
          <ac:chgData name="Sai Ram Penjarla" userId="6027b59d-6e14-4f7c-8ed4-9c2d6b31dd89" providerId="ADAL" clId="{DCE5270B-C1C3-4BB8-A360-843A73EE53FA}" dt="2024-12-06T15:22:42.801" v="39" actId="12788"/>
          <ac:grpSpMkLst>
            <pc:docMk/>
            <pc:sldMk cId="2404912196" sldId="5341"/>
            <ac:grpSpMk id="109" creationId="{C7966859-B999-4916-7FA9-09FF57E02C02}"/>
          </ac:grpSpMkLst>
        </pc:grpChg>
        <pc:grpChg chg="add mod">
          <ac:chgData name="Sai Ram Penjarla" userId="6027b59d-6e14-4f7c-8ed4-9c2d6b31dd89" providerId="ADAL" clId="{DCE5270B-C1C3-4BB8-A360-843A73EE53FA}" dt="2024-12-06T15:22:31.974" v="38" actId="12788"/>
          <ac:grpSpMkLst>
            <pc:docMk/>
            <pc:sldMk cId="2404912196" sldId="5341"/>
            <ac:grpSpMk id="110" creationId="{B5B1C824-96E9-5C73-57D9-79C0922FE9DD}"/>
          </ac:grpSpMkLst>
        </pc:grpChg>
        <pc:grpChg chg="add mod">
          <ac:chgData name="Sai Ram Penjarla" userId="6027b59d-6e14-4f7c-8ed4-9c2d6b31dd89" providerId="ADAL" clId="{DCE5270B-C1C3-4BB8-A360-843A73EE53FA}" dt="2024-12-06T15:22:57.781" v="41" actId="12788"/>
          <ac:grpSpMkLst>
            <pc:docMk/>
            <pc:sldMk cId="2404912196" sldId="5341"/>
            <ac:grpSpMk id="111" creationId="{D550E926-0C56-DABF-4BBA-AC1E492445D1}"/>
          </ac:grpSpMkLst>
        </pc:grpChg>
        <pc:grpChg chg="add mod">
          <ac:chgData name="Sai Ram Penjarla" userId="6027b59d-6e14-4f7c-8ed4-9c2d6b31dd89" providerId="ADAL" clId="{DCE5270B-C1C3-4BB8-A360-843A73EE53FA}" dt="2024-12-06T15:23:02.772" v="42" actId="12788"/>
          <ac:grpSpMkLst>
            <pc:docMk/>
            <pc:sldMk cId="2404912196" sldId="5341"/>
            <ac:grpSpMk id="112" creationId="{1DF8AF62-733C-8DC0-EF5A-AC58D936ACF5}"/>
          </ac:grpSpMkLst>
        </pc:grpChg>
      </pc:sldChg>
    </pc:docChg>
  </pc:docChgLst>
  <pc:docChgLst>
    <pc:chgData name="Sai Ram Penjarla" userId="6027b59d-6e14-4f7c-8ed4-9c2d6b31dd89" providerId="ADAL" clId="{C1E74DEC-41FC-4726-B715-3A1A92E8F955}"/>
    <pc:docChg chg="modSld">
      <pc:chgData name="Sai Ram Penjarla" userId="6027b59d-6e14-4f7c-8ed4-9c2d6b31dd89" providerId="ADAL" clId="{C1E74DEC-41FC-4726-B715-3A1A92E8F955}" dt="2024-12-06T15:05:14.660" v="12" actId="962"/>
      <pc:docMkLst>
        <pc:docMk/>
      </pc:docMkLst>
      <pc:sldChg chg="modSp">
        <pc:chgData name="Sai Ram Penjarla" userId="6027b59d-6e14-4f7c-8ed4-9c2d6b31dd89" providerId="ADAL" clId="{C1E74DEC-41FC-4726-B715-3A1A92E8F955}" dt="2024-12-06T15:05:14.660" v="12" actId="962"/>
        <pc:sldMkLst>
          <pc:docMk/>
          <pc:sldMk cId="2404912196" sldId="5341"/>
        </pc:sldMkLst>
        <pc:spChg chg="mod">
          <ac:chgData name="Sai Ram Penjarla" userId="6027b59d-6e14-4f7c-8ed4-9c2d6b31dd89" providerId="ADAL" clId="{C1E74DEC-41FC-4726-B715-3A1A92E8F955}" dt="2024-12-06T15:03:57.622" v="6" actId="962"/>
          <ac:spMkLst>
            <pc:docMk/>
            <pc:sldMk cId="2404912196" sldId="5341"/>
            <ac:spMk id="4" creationId="{7430E17E-5CDD-2235-9E55-13A203346858}"/>
          </ac:spMkLst>
        </pc:spChg>
        <pc:spChg chg="mod">
          <ac:chgData name="Sai Ram Penjarla" userId="6027b59d-6e14-4f7c-8ed4-9c2d6b31dd89" providerId="ADAL" clId="{C1E74DEC-41FC-4726-B715-3A1A92E8F955}" dt="2024-12-06T15:03:31.767" v="3" actId="962"/>
          <ac:spMkLst>
            <pc:docMk/>
            <pc:sldMk cId="2404912196" sldId="5341"/>
            <ac:spMk id="5" creationId="{41053BD4-C9CE-9450-1AF5-6D20B6B403DA}"/>
          </ac:spMkLst>
        </pc:spChg>
        <pc:spChg chg="mod">
          <ac:chgData name="Sai Ram Penjarla" userId="6027b59d-6e14-4f7c-8ed4-9c2d6b31dd89" providerId="ADAL" clId="{C1E74DEC-41FC-4726-B715-3A1A92E8F955}" dt="2024-12-06T15:04:37.822" v="8" actId="962"/>
          <ac:spMkLst>
            <pc:docMk/>
            <pc:sldMk cId="2404912196" sldId="5341"/>
            <ac:spMk id="6" creationId="{F5C8E841-3E50-C734-B2FC-63270CB2D3FE}"/>
          </ac:spMkLst>
        </pc:spChg>
        <pc:spChg chg="mod">
          <ac:chgData name="Sai Ram Penjarla" userId="6027b59d-6e14-4f7c-8ed4-9c2d6b31dd89" providerId="ADAL" clId="{C1E74DEC-41FC-4726-B715-3A1A92E8F955}" dt="2024-12-06T15:05:09.176" v="11" actId="962"/>
          <ac:spMkLst>
            <pc:docMk/>
            <pc:sldMk cId="2404912196" sldId="5341"/>
            <ac:spMk id="7" creationId="{0ADE0A56-E8F6-A03C-C731-A08FF687086B}"/>
          </ac:spMkLst>
        </pc:spChg>
        <pc:spChg chg="mod">
          <ac:chgData name="Sai Ram Penjarla" userId="6027b59d-6e14-4f7c-8ed4-9c2d6b31dd89" providerId="ADAL" clId="{C1E74DEC-41FC-4726-B715-3A1A92E8F955}" dt="2024-12-06T15:03:06.160" v="2" actId="962"/>
          <ac:spMkLst>
            <pc:docMk/>
            <pc:sldMk cId="2404912196" sldId="5341"/>
            <ac:spMk id="22" creationId="{4E228810-1C57-8AA5-7BA2-CC3227BDD51A}"/>
          </ac:spMkLst>
        </pc:spChg>
        <pc:spChg chg="mod">
          <ac:chgData name="Sai Ram Penjarla" userId="6027b59d-6e14-4f7c-8ed4-9c2d6b31dd89" providerId="ADAL" clId="{C1E74DEC-41FC-4726-B715-3A1A92E8F955}" dt="2024-12-06T15:02:49.319" v="0" actId="962"/>
          <ac:spMkLst>
            <pc:docMk/>
            <pc:sldMk cId="2404912196" sldId="5341"/>
            <ac:spMk id="23" creationId="{45911A03-2442-E488-E188-9E0A9D685B23}"/>
          </ac:spMkLst>
        </pc:spChg>
        <pc:spChg chg="mod">
          <ac:chgData name="Sai Ram Penjarla" userId="6027b59d-6e14-4f7c-8ed4-9c2d6b31dd89" providerId="ADAL" clId="{C1E74DEC-41FC-4726-B715-3A1A92E8F955}" dt="2024-12-06T15:02:56.034" v="1" actId="962"/>
          <ac:spMkLst>
            <pc:docMk/>
            <pc:sldMk cId="2404912196" sldId="5341"/>
            <ac:spMk id="26" creationId="{22BA9DB3-86B4-EFD3-D12D-871A0FA3DF68}"/>
          </ac:spMkLst>
        </pc:spChg>
        <pc:spChg chg="mod">
          <ac:chgData name="Sai Ram Penjarla" userId="6027b59d-6e14-4f7c-8ed4-9c2d6b31dd89" providerId="ADAL" clId="{C1E74DEC-41FC-4726-B715-3A1A92E8F955}" dt="2024-12-06T15:04:21.791" v="7" actId="962"/>
          <ac:spMkLst>
            <pc:docMk/>
            <pc:sldMk cId="2404912196" sldId="5341"/>
            <ac:spMk id="41" creationId="{4D3BF150-C58E-77BA-6B3B-3C642E80B999}"/>
          </ac:spMkLst>
        </pc:spChg>
        <pc:spChg chg="mod">
          <ac:chgData name="Sai Ram Penjarla" userId="6027b59d-6e14-4f7c-8ed4-9c2d6b31dd89" providerId="ADAL" clId="{C1E74DEC-41FC-4726-B715-3A1A92E8F955}" dt="2024-12-06T15:05:14.660" v="12" actId="962"/>
          <ac:spMkLst>
            <pc:docMk/>
            <pc:sldMk cId="2404912196" sldId="5341"/>
            <ac:spMk id="42" creationId="{2A4880B7-26EE-7038-C90E-579F2558387F}"/>
          </ac:spMkLst>
        </pc:spChg>
        <pc:spChg chg="mod">
          <ac:chgData name="Sai Ram Penjarla" userId="6027b59d-6e14-4f7c-8ed4-9c2d6b31dd89" providerId="ADAL" clId="{C1E74DEC-41FC-4726-B715-3A1A92E8F955}" dt="2024-12-06T15:03:38.604" v="4" actId="962"/>
          <ac:spMkLst>
            <pc:docMk/>
            <pc:sldMk cId="2404912196" sldId="5341"/>
            <ac:spMk id="55" creationId="{45B636EC-A7A1-F114-AEE4-73DBBD40CF5A}"/>
          </ac:spMkLst>
        </pc:spChg>
        <pc:spChg chg="mod">
          <ac:chgData name="Sai Ram Penjarla" userId="6027b59d-6e14-4f7c-8ed4-9c2d6b31dd89" providerId="ADAL" clId="{C1E74DEC-41FC-4726-B715-3A1A92E8F955}" dt="2024-12-06T15:04:46.473" v="9" actId="962"/>
          <ac:spMkLst>
            <pc:docMk/>
            <pc:sldMk cId="2404912196" sldId="5341"/>
            <ac:spMk id="56" creationId="{9C803A7D-2D45-01A6-BD41-40F58991F264}"/>
          </ac:spMkLst>
        </pc:spChg>
        <pc:spChg chg="mod">
          <ac:chgData name="Sai Ram Penjarla" userId="6027b59d-6e14-4f7c-8ed4-9c2d6b31dd89" providerId="ADAL" clId="{C1E74DEC-41FC-4726-B715-3A1A92E8F955}" dt="2024-12-06T15:03:49.375" v="5" actId="962"/>
          <ac:spMkLst>
            <pc:docMk/>
            <pc:sldMk cId="2404912196" sldId="5341"/>
            <ac:spMk id="79" creationId="{3DE1C7FA-B9AE-58A3-3CF3-39572265A30F}"/>
          </ac:spMkLst>
        </pc:spChg>
        <pc:spChg chg="mod">
          <ac:chgData name="Sai Ram Penjarla" userId="6027b59d-6e14-4f7c-8ed4-9c2d6b31dd89" providerId="ADAL" clId="{C1E74DEC-41FC-4726-B715-3A1A92E8F955}" dt="2024-12-06T15:04:58.640" v="10" actId="962"/>
          <ac:spMkLst>
            <pc:docMk/>
            <pc:sldMk cId="2404912196" sldId="5341"/>
            <ac:spMk id="80" creationId="{F207B359-81AB-EDA1-7592-2CB219414FC0}"/>
          </ac:spMkLst>
        </pc:spChg>
      </pc:sldChg>
    </pc:docChg>
  </pc:docChgLst>
  <pc:docChgLst>
    <pc:chgData name="Sai Ram Penjarla" userId="6027b59d-6e14-4f7c-8ed4-9c2d6b31dd89" providerId="ADAL" clId="{9F97D6D9-38D0-4948-94A8-0247A6F3AC00}"/>
    <pc:docChg chg="undo custSel addSld delSld modSld">
      <pc:chgData name="Sai Ram Penjarla" userId="6027b59d-6e14-4f7c-8ed4-9c2d6b31dd89" providerId="ADAL" clId="{9F97D6D9-38D0-4948-94A8-0247A6F3AC00}" dt="2024-12-06T15:38:04.761" v="54" actId="47"/>
      <pc:docMkLst>
        <pc:docMk/>
      </pc:docMkLst>
      <pc:sldChg chg="addSp delSp modSp add mod">
        <pc:chgData name="Sai Ram Penjarla" userId="6027b59d-6e14-4f7c-8ed4-9c2d6b31dd89" providerId="ADAL" clId="{9F97D6D9-38D0-4948-94A8-0247A6F3AC00}" dt="2024-12-06T15:37:46.350" v="53"/>
        <pc:sldMkLst>
          <pc:docMk/>
          <pc:sldMk cId="1475938477" sldId="5325"/>
        </pc:sldMkLst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" creationId="{8AB9E351-0EF3-99A9-BFE5-61D537CCC541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3" creationId="{2BCCC8A6-6C2A-FF2A-8D39-2218CBB3D4AC}"/>
          </ac:spMkLst>
        </pc:spChg>
        <pc:spChg chg="add mod">
          <ac:chgData name="Sai Ram Penjarla" userId="6027b59d-6e14-4f7c-8ed4-9c2d6b31dd89" providerId="ADAL" clId="{9F97D6D9-38D0-4948-94A8-0247A6F3AC00}" dt="2024-12-06T15:32:54.105" v="10" actId="207"/>
          <ac:spMkLst>
            <pc:docMk/>
            <pc:sldMk cId="1475938477" sldId="5325"/>
            <ac:spMk id="4" creationId="{39B40E60-9EB2-1721-FD37-767D7F759BEC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5" creationId="{3591A128-86C5-9BCC-CA47-59561B1196D2}"/>
          </ac:spMkLst>
        </pc:spChg>
        <pc:spChg chg="add mod">
          <ac:chgData name="Sai Ram Penjarla" userId="6027b59d-6e14-4f7c-8ed4-9c2d6b31dd89" providerId="ADAL" clId="{9F97D6D9-38D0-4948-94A8-0247A6F3AC00}" dt="2024-12-06T15:33:09.877" v="13" actId="207"/>
          <ac:spMkLst>
            <pc:docMk/>
            <pc:sldMk cId="1475938477" sldId="5325"/>
            <ac:spMk id="6" creationId="{AB304B1B-89D3-ACCE-199C-49F527DEEE30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7" creationId="{A0978E09-ED6B-E3DA-0C56-1CC06D4DA72D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9" creationId="{37163734-5CBE-B8F7-767E-2B9739A17194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0" creationId="{5AD31F53-DD65-3AE8-569E-78C8226CA0D6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1" creationId="{9988DB0C-01A0-23FC-4019-2FC71DC9D7CE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2" creationId="{4041B3C4-5725-BAB6-B6F4-2BEB3C38A284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3" creationId="{9A1EE336-356B-93B4-CBB7-CBDD04DF3833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4" creationId="{054CE482-DE1D-1670-EE0F-224C0780AD1E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5" creationId="{42DE244D-3ADD-DEFA-AF86-25D7326866BC}"/>
          </ac:spMkLst>
        </pc:spChg>
        <pc:spChg chg="add mod">
          <ac:chgData name="Sai Ram Penjarla" userId="6027b59d-6e14-4f7c-8ed4-9c2d6b31dd89" providerId="ADAL" clId="{9F97D6D9-38D0-4948-94A8-0247A6F3AC00}" dt="2024-12-06T15:36:45.767" v="47" actId="1076"/>
          <ac:spMkLst>
            <pc:docMk/>
            <pc:sldMk cId="1475938477" sldId="5325"/>
            <ac:spMk id="16" creationId="{2817BF86-0E7D-53B8-9E0A-DE3461414D0F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18" creationId="{1CD6C553-50F4-73E7-B084-6E1F9B8314CB}"/>
          </ac:spMkLst>
        </pc:spChg>
        <pc:spChg chg="add mod">
          <ac:chgData name="Sai Ram Penjarla" userId="6027b59d-6e14-4f7c-8ed4-9c2d6b31dd89" providerId="ADAL" clId="{9F97D6D9-38D0-4948-94A8-0247A6F3AC00}" dt="2024-12-06T15:37:14.578" v="50" actId="1076"/>
          <ac:spMkLst>
            <pc:docMk/>
            <pc:sldMk cId="1475938477" sldId="5325"/>
            <ac:spMk id="19" creationId="{C1563C94-A0A5-46BA-D99F-DAFA8BB1E7BB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1" creationId="{9290EDE3-D762-A58E-E5B9-AF3FD3C576FD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2" creationId="{03AB73EE-B8F5-E455-932B-8BC1A646319F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3" creationId="{45911A03-2442-E488-E188-9E0A9D685B23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25" creationId="{9BE64E3D-76BB-0530-FC6F-9D98E236BF73}"/>
          </ac:spMkLst>
        </pc:spChg>
        <pc:spChg chg="del">
          <ac:chgData name="Sai Ram Penjarla" userId="6027b59d-6e14-4f7c-8ed4-9c2d6b31dd89" providerId="ADAL" clId="{9F97D6D9-38D0-4948-94A8-0247A6F3AC00}" dt="2024-12-06T15:37:28.043" v="51" actId="478"/>
          <ac:spMkLst>
            <pc:docMk/>
            <pc:sldMk cId="1475938477" sldId="5325"/>
            <ac:spMk id="26" creationId="{22BA9DB3-86B4-EFD3-D12D-871A0FA3DF68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7" creationId="{4D4457E6-83EA-2BE5-4AF8-B6F1AB35EA09}"/>
          </ac:spMkLst>
        </pc:spChg>
        <pc:spChg chg="add mod">
          <ac:chgData name="Sai Ram Penjarla" userId="6027b59d-6e14-4f7c-8ed4-9c2d6b31dd89" providerId="ADAL" clId="{9F97D6D9-38D0-4948-94A8-0247A6F3AC00}" dt="2024-12-06T15:37:33.656" v="52"/>
          <ac:spMkLst>
            <pc:docMk/>
            <pc:sldMk cId="1475938477" sldId="5325"/>
            <ac:spMk id="29" creationId="{9A74FFCA-8E13-00E9-A415-A3D255E3643B}"/>
          </ac:spMkLst>
        </pc:spChg>
        <pc:spChg chg="add mod">
          <ac:chgData name="Sai Ram Penjarla" userId="6027b59d-6e14-4f7c-8ed4-9c2d6b31dd89" providerId="ADAL" clId="{9F97D6D9-38D0-4948-94A8-0247A6F3AC00}" dt="2024-12-06T15:37:46.350" v="53"/>
          <ac:spMkLst>
            <pc:docMk/>
            <pc:sldMk cId="1475938477" sldId="5325"/>
            <ac:spMk id="31" creationId="{6231A32C-BD18-D93A-6B1C-42D93369DA0E}"/>
          </ac:spMkLst>
        </pc:spChg>
        <pc:spChg chg="del">
          <ac:chgData name="Sai Ram Penjarla" userId="6027b59d-6e14-4f7c-8ed4-9c2d6b31dd89" providerId="ADAL" clId="{9F97D6D9-38D0-4948-94A8-0247A6F3AC00}" dt="2024-12-06T15:32:27.728" v="5" actId="478"/>
          <ac:spMkLst>
            <pc:docMk/>
            <pc:sldMk cId="1475938477" sldId="5325"/>
            <ac:spMk id="48" creationId="{455BC986-854B-208B-A027-D0396B6CF4D9}"/>
          </ac:spMkLst>
        </pc:spChg>
        <pc:spChg chg="del mod">
          <ac:chgData name="Sai Ram Penjarla" userId="6027b59d-6e14-4f7c-8ed4-9c2d6b31dd89" providerId="ADAL" clId="{9F97D6D9-38D0-4948-94A8-0247A6F3AC00}" dt="2024-12-06T15:32:24.830" v="4" actId="478"/>
          <ac:spMkLst>
            <pc:docMk/>
            <pc:sldMk cId="1475938477" sldId="5325"/>
            <ac:spMk id="80" creationId="{F207B359-81AB-EDA1-7592-2CB219414FC0}"/>
          </ac:spMkLst>
        </pc:spChg>
      </pc:sldChg>
      <pc:sldChg chg="modSp del mod">
        <pc:chgData name="Sai Ram Penjarla" userId="6027b59d-6e14-4f7c-8ed4-9c2d6b31dd89" providerId="ADAL" clId="{9F97D6D9-38D0-4948-94A8-0247A6F3AC00}" dt="2024-12-06T15:38:04.761" v="54" actId="47"/>
        <pc:sldMkLst>
          <pc:docMk/>
          <pc:sldMk cId="2404912196" sldId="5341"/>
        </pc:sldMkLst>
        <pc:spChg chg="mod">
          <ac:chgData name="Sai Ram Penjarla" userId="6027b59d-6e14-4f7c-8ed4-9c2d6b31dd89" providerId="ADAL" clId="{9F97D6D9-38D0-4948-94A8-0247A6F3AC00}" dt="2024-12-06T15:31:10.868" v="1" actId="14100"/>
          <ac:spMkLst>
            <pc:docMk/>
            <pc:sldMk cId="2404912196" sldId="5341"/>
            <ac:spMk id="107" creationId="{50ABE3CB-2995-E1C1-FCB1-619C39BEE3DA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26D6C-055F-4F9D-95F8-E346ED86716C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55F963-014F-44AB-B4A0-1E99BD3B2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5F04-3526-1756-A91F-27B12CC7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B9D96-9621-60BD-ED86-3A6917197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65CA-3321-446C-CE1A-E60B2FD6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89094-5279-4414-402B-C50A4E0C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7DDC-4140-266A-C3CC-BB062B1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71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CFBA-5C3C-5EB1-10C5-0FB4B300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0EA4-2325-03D5-EF2B-EA4D4FA77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540A-F804-5777-D63F-97F9253F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4CEA4-4C70-96F9-C6F3-A753551B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C9F4-2E74-7046-C11C-FBC55413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68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1EA40-6A7F-CF72-82B4-B426AAE6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C5498-A390-CAF9-FD0C-2DAC8E80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F682D-892D-A4F1-94F6-19A56668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BFBDD-88D6-1337-0253-7F83BD10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FE84-29CA-E710-1B66-F1614DAD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34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E6D15-4A61-D0AC-F3B9-52B38C4C2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E28D-E5FD-EA41-73E1-75560D90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87CBE-B370-8573-2A65-E1822AB5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D237-F755-5766-71AD-6A5911930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086B-DCD5-494D-A09D-DC76008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6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EEDC-342B-7613-0DC7-0D1D8E060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E47E-D395-9731-C68E-0E3AEE1E2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0173-F777-0222-A198-0C2889AA4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6DF7-5EE5-8C2D-BD5E-A1FE958B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D7646-D572-2C28-8707-7D6C98B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1E33-2DEA-1A31-AB60-F0E66938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BBCD-2945-2926-71B5-6C5F38009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A3DAA-5447-56D9-81AD-1C32632E9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010DF-2C80-E5EF-A723-F18D2787C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12BF2-92CD-28F6-2F15-FB9E563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F687F-D307-CB91-CD6C-F317DD5E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F7E8-C03A-842B-6C5B-FBB4CCB4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40E39-95F9-FD0A-57F7-889321B0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A8AF-44ED-B858-3F23-F8D5970F9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73E2-0DF3-AAC0-C9A3-D77659C541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3A95C-DBC7-F247-FE28-A1E25AF42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B1D9E-AAD7-CE46-D638-EC2F284CF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BE8-8015-A8EF-ABF1-83399EEF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07297-C6F2-39CF-E8A5-77B0560D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4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31-E292-9368-1948-0201DE03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9CBC8-1DBC-A339-211D-B42AE4BC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DFCFF-15BE-1FF4-2131-80B25B23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4984F-B846-4CE0-A8B5-A1859583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9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B0E9-4E90-2245-5B22-1CA477F2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3AD1EE-34CC-AD34-E2B7-89DB3DE7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CCC3E-ADFF-227B-71F0-ADD374C5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24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0B46-8E1F-F7E4-C9A9-8E0D6CB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1480-F533-BF46-5921-A2E63ECFF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5267E-EF46-A90F-DDAA-E15F516CE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BEAB1-518F-4560-AF32-3889DAB2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1BA4-9714-2D28-C608-5A6A75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78C848-7F66-2AD1-8D72-9854F4C9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4B79-335A-51ED-4BFA-28FD1F7D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26E51-6F11-08F2-948C-2BDE44AFE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3B36B-627F-3A25-8870-BF3CD08F0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1A678-5CBC-220F-72A1-7ED75E2E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3115-8B3C-6CAE-BA36-DE874545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154E-4EB8-4B1F-16BA-DBE6E500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4509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67507-770E-E26F-0738-F9D0F8584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71A9-9FF6-3D6A-187A-CE4D10DC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D8A1-1546-18BC-265D-4A81BA3AC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F0C401-005D-4F80-90C2-B1B552D2D976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D372-72F5-66FD-F9E6-8529F5431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591F4-280A-F3E9-5D9F-BBF3B25B9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C30DC-9F93-4CE0-B315-69A82B0205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560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4372E-ACDD-2C4E-AFED-37CFE2633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AC055DB-7B85-04CA-300D-9D14C54792AE}"/>
              </a:ext>
            </a:extLst>
          </p:cNvPr>
          <p:cNvSpPr/>
          <p:nvPr/>
        </p:nvSpPr>
        <p:spPr>
          <a:xfrm>
            <a:off x="4219628" y="-2"/>
            <a:ext cx="4064400" cy="3428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887BC6-6595-4CA7-4E76-8233FFE6168D}"/>
              </a:ext>
            </a:extLst>
          </p:cNvPr>
          <p:cNvSpPr/>
          <p:nvPr/>
        </p:nvSpPr>
        <p:spPr>
          <a:xfrm>
            <a:off x="8284028" y="0"/>
            <a:ext cx="4064400" cy="342899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EEC87D-88BF-6C74-B555-49910C36F574}"/>
              </a:ext>
            </a:extLst>
          </p:cNvPr>
          <p:cNvSpPr/>
          <p:nvPr/>
        </p:nvSpPr>
        <p:spPr>
          <a:xfrm>
            <a:off x="0" y="3429001"/>
            <a:ext cx="4219628" cy="3428999"/>
          </a:xfrm>
          <a:prstGeom prst="rect">
            <a:avLst/>
          </a:prstGeom>
          <a:solidFill>
            <a:srgbClr val="F4AB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CD1D3-2892-6CD5-47AE-9C2B683B695A}"/>
              </a:ext>
            </a:extLst>
          </p:cNvPr>
          <p:cNvSpPr/>
          <p:nvPr/>
        </p:nvSpPr>
        <p:spPr>
          <a:xfrm>
            <a:off x="4219628" y="3429001"/>
            <a:ext cx="4064400" cy="3428999"/>
          </a:xfrm>
          <a:prstGeom prst="rect">
            <a:avLst/>
          </a:prstGeom>
          <a:solidFill>
            <a:srgbClr val="4AAC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62E021-58E1-65DD-551A-19DEB3F8EEEA}"/>
              </a:ext>
            </a:extLst>
          </p:cNvPr>
          <p:cNvSpPr/>
          <p:nvPr/>
        </p:nvSpPr>
        <p:spPr>
          <a:xfrm>
            <a:off x="8284028" y="3429001"/>
            <a:ext cx="4064400" cy="3428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84EBAF-1AD6-3FE4-880C-27C6CCE08899}"/>
              </a:ext>
            </a:extLst>
          </p:cNvPr>
          <p:cNvSpPr/>
          <p:nvPr/>
        </p:nvSpPr>
        <p:spPr>
          <a:xfrm>
            <a:off x="401321" y="373169"/>
            <a:ext cx="3416986" cy="34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sub_title">
            <a:extLst>
              <a:ext uri="{FF2B5EF4-FFF2-40B4-BE49-F238E27FC236}">
                <a16:creationId xmlns:a16="http://schemas.microsoft.com/office/drawing/2014/main" id="{5B75C96A-7AF5-6B91-C98B-D39611CCC89E}"/>
              </a:ext>
            </a:extLst>
          </p:cNvPr>
          <p:cNvSpPr txBox="1">
            <a:spLocks/>
          </p:cNvSpPr>
          <p:nvPr/>
        </p:nvSpPr>
        <p:spPr>
          <a:xfrm>
            <a:off x="0" y="2880619"/>
            <a:ext cx="4219627" cy="246221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Maximizing LLM Capabilities</a:t>
            </a:r>
            <a:endParaRPr lang="en-DE" sz="1600" dirty="0">
              <a:solidFill>
                <a:schemeClr val="accent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lide_title">
            <a:extLst>
              <a:ext uri="{FF2B5EF4-FFF2-40B4-BE49-F238E27FC236}">
                <a16:creationId xmlns:a16="http://schemas.microsoft.com/office/drawing/2014/main" id="{A39ABE0C-0446-EE36-17EF-81F737BD31D2}"/>
              </a:ext>
            </a:extLst>
          </p:cNvPr>
          <p:cNvSpPr txBox="1">
            <a:spLocks/>
          </p:cNvSpPr>
          <p:nvPr/>
        </p:nvSpPr>
        <p:spPr>
          <a:xfrm>
            <a:off x="-1" y="373165"/>
            <a:ext cx="4219627" cy="3441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Utilizing Large Language Models (LLMs)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02CBF7-06DF-2E5A-48D8-69CD90446383}"/>
              </a:ext>
            </a:extLst>
          </p:cNvPr>
          <p:cNvSpPr/>
          <p:nvPr/>
        </p:nvSpPr>
        <p:spPr>
          <a:xfrm>
            <a:off x="1345846" y="2750263"/>
            <a:ext cx="152793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long_title">
            <a:extLst>
              <a:ext uri="{FF2B5EF4-FFF2-40B4-BE49-F238E27FC236}">
                <a16:creationId xmlns:a16="http://schemas.microsoft.com/office/drawing/2014/main" id="{1DF7796F-3CDF-959D-1606-4F86BDBEC552}"/>
              </a:ext>
            </a:extLst>
          </p:cNvPr>
          <p:cNvSpPr txBox="1">
            <a:spLocks/>
          </p:cNvSpPr>
          <p:nvPr/>
        </p:nvSpPr>
        <p:spPr>
          <a:xfrm>
            <a:off x="422327" y="759621"/>
            <a:ext cx="3374974" cy="19060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Effective Use of Large Language Models</a:t>
            </a:r>
          </a:p>
        </p:txBody>
      </p:sp>
      <p:sp>
        <p:nvSpPr>
          <p:cNvPr id="2" name="heading1">
            <a:extLst>
              <a:ext uri="{FF2B5EF4-FFF2-40B4-BE49-F238E27FC236}">
                <a16:creationId xmlns:a16="http://schemas.microsoft.com/office/drawing/2014/main" id="{1E862C3C-F6BB-55E3-B763-255BAF43E63E}"/>
              </a:ext>
            </a:extLst>
          </p:cNvPr>
          <p:cNvSpPr txBox="1"/>
          <p:nvPr/>
        </p:nvSpPr>
        <p:spPr>
          <a:xfrm>
            <a:off x="4219623" y="1750950"/>
            <a:ext cx="4064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 Generation Tasks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1">
            <a:extLst>
              <a:ext uri="{FF2B5EF4-FFF2-40B4-BE49-F238E27FC236}">
                <a16:creationId xmlns:a16="http://schemas.microsoft.com/office/drawing/2014/main" id="{4DDB6E0B-4FBD-DDC4-AE34-B9F9A01DD201}"/>
              </a:ext>
            </a:extLst>
          </p:cNvPr>
          <p:cNvSpPr txBox="1"/>
          <p:nvPr/>
        </p:nvSpPr>
        <p:spPr>
          <a:xfrm>
            <a:off x="4604652" y="2151208"/>
            <a:ext cx="329434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LLMs excel in tasks like content creation, chatbot interactions, and language translation. Leveraging their vast language knowledge, they produce coherent and contextually relevant outputs.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heading2">
            <a:extLst>
              <a:ext uri="{FF2B5EF4-FFF2-40B4-BE49-F238E27FC236}">
                <a16:creationId xmlns:a16="http://schemas.microsoft.com/office/drawing/2014/main" id="{A1FF1EE2-7BEF-4778-7359-31C187A06768}"/>
              </a:ext>
            </a:extLst>
          </p:cNvPr>
          <p:cNvSpPr txBox="1"/>
          <p:nvPr/>
        </p:nvSpPr>
        <p:spPr>
          <a:xfrm>
            <a:off x="8284028" y="1750950"/>
            <a:ext cx="40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 Analysis Applications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2">
            <a:extLst>
              <a:ext uri="{FF2B5EF4-FFF2-40B4-BE49-F238E27FC236}">
                <a16:creationId xmlns:a16="http://schemas.microsoft.com/office/drawing/2014/main" id="{9D1C67AB-E3B5-B49B-1DAF-872617CF659B}"/>
              </a:ext>
            </a:extLst>
          </p:cNvPr>
          <p:cNvSpPr txBox="1"/>
          <p:nvPr/>
        </p:nvSpPr>
        <p:spPr>
          <a:xfrm>
            <a:off x="8669052" y="2151208"/>
            <a:ext cx="3294348" cy="82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Employ LLMs for sentiment analysis, summarization, and question-answering to derive valuable insights from textual data. Their deep understanding of language nuances enhances the accuracy of analysis.</a:t>
            </a:r>
            <a:endParaRPr lang="en-IN" sz="105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heading3">
            <a:extLst>
              <a:ext uri="{FF2B5EF4-FFF2-40B4-BE49-F238E27FC236}">
                <a16:creationId xmlns:a16="http://schemas.microsoft.com/office/drawing/2014/main" id="{07E76A30-1857-74F7-3E5C-9440311FDD91}"/>
              </a:ext>
            </a:extLst>
          </p:cNvPr>
          <p:cNvSpPr txBox="1"/>
          <p:nvPr/>
        </p:nvSpPr>
        <p:spPr>
          <a:xfrm>
            <a:off x="0" y="5067945"/>
            <a:ext cx="4219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Domain-Specific Fine-tuning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ontent3">
            <a:extLst>
              <a:ext uri="{FF2B5EF4-FFF2-40B4-BE49-F238E27FC236}">
                <a16:creationId xmlns:a16="http://schemas.microsoft.com/office/drawing/2014/main" id="{42CB438E-5B4D-CC57-765B-979061543161}"/>
              </a:ext>
            </a:extLst>
          </p:cNvPr>
          <p:cNvSpPr txBox="1"/>
          <p:nvPr/>
        </p:nvSpPr>
        <p:spPr>
          <a:xfrm>
            <a:off x="399730" y="5468203"/>
            <a:ext cx="34201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Fine-tune pre-trained LLMs with domain-specific data to boost performance on specialized tasks. This customization ensures better alignment with the nuances and vocabulary of the target domain.</a:t>
            </a:r>
            <a:endParaRPr lang="en-US" sz="1050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heading4">
            <a:extLst>
              <a:ext uri="{FF2B5EF4-FFF2-40B4-BE49-F238E27FC236}">
                <a16:creationId xmlns:a16="http://schemas.microsoft.com/office/drawing/2014/main" id="{FE14B5EC-21C1-4973-E244-B8884D0F9941}"/>
              </a:ext>
            </a:extLst>
          </p:cNvPr>
          <p:cNvSpPr txBox="1"/>
          <p:nvPr/>
        </p:nvSpPr>
        <p:spPr>
          <a:xfrm>
            <a:off x="4219628" y="5067945"/>
            <a:ext cx="40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Customer Service Integration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content4">
            <a:extLst>
              <a:ext uri="{FF2B5EF4-FFF2-40B4-BE49-F238E27FC236}">
                <a16:creationId xmlns:a16="http://schemas.microsoft.com/office/drawing/2014/main" id="{8E53745F-36BA-D9FB-1CD8-BE7D01731462}"/>
              </a:ext>
            </a:extLst>
          </p:cNvPr>
          <p:cNvSpPr txBox="1"/>
          <p:nvPr/>
        </p:nvSpPr>
        <p:spPr>
          <a:xfrm>
            <a:off x="4604650" y="5468203"/>
            <a:ext cx="329434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Integrate LLMs into customer service platforms for tailored responses and improved user interactions. Personalized recommendations and context-aware replies enhance customer satisfaction and engagement.</a:t>
            </a:r>
            <a:endParaRPr lang="en-IN" sz="105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heading5">
            <a:extLst>
              <a:ext uri="{FF2B5EF4-FFF2-40B4-BE49-F238E27FC236}">
                <a16:creationId xmlns:a16="http://schemas.microsoft.com/office/drawing/2014/main" id="{771DFC73-1084-A06D-0047-C35DCBCC9059}"/>
              </a:ext>
            </a:extLst>
          </p:cNvPr>
          <p:cNvSpPr txBox="1"/>
          <p:nvPr/>
        </p:nvSpPr>
        <p:spPr>
          <a:xfrm>
            <a:off x="8284032" y="5067945"/>
            <a:ext cx="406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Research Opportunities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content5">
            <a:extLst>
              <a:ext uri="{FF2B5EF4-FFF2-40B4-BE49-F238E27FC236}">
                <a16:creationId xmlns:a16="http://schemas.microsoft.com/office/drawing/2014/main" id="{1DA29CA5-3853-4278-835C-12A096257EA2}"/>
              </a:ext>
            </a:extLst>
          </p:cNvPr>
          <p:cNvSpPr txBox="1"/>
          <p:nvPr/>
        </p:nvSpPr>
        <p:spPr>
          <a:xfrm>
            <a:off x="8669052" y="5468203"/>
            <a:ext cx="3294348" cy="826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105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Explore research avenues in academia and industry using LLMs to advance NLP and AI applications. Pushing the boundaries of language understanding and generation opens new possibilities for innovation and discovery.</a:t>
            </a:r>
            <a:endParaRPr lang="en-IN" sz="105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3A448C-2D09-1FF5-4581-39202E3AEC93}"/>
              </a:ext>
            </a:extLst>
          </p:cNvPr>
          <p:cNvGrpSpPr/>
          <p:nvPr/>
        </p:nvGrpSpPr>
        <p:grpSpPr>
          <a:xfrm>
            <a:off x="1704173" y="4148060"/>
            <a:ext cx="735868" cy="709143"/>
            <a:chOff x="934820" y="2929200"/>
            <a:chExt cx="279451" cy="26930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0743D28-C02A-62A1-A335-C16492343AA0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5558E6F-7E5A-A7EB-0426-34E0C7D9F67E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6B592F1-E905-A9A2-5E02-32212834085C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04F9301-4B96-BC4B-D01D-6047831005F2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751DCF-1A56-FCFB-01EE-5F61B1B7FAF1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9D89F96-3CC1-7670-1DB6-C7125CDA44E4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E7D2EF6-68E0-C854-30BA-FD8FE014C79D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A562828-3C75-4C29-4584-9570C2695071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56B489B-1559-CCB1-EDE1-4799921DD891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71A1362-4A58-930B-97BA-3C497D03F25F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ABC38E8-1C25-1943-95D4-D8A512840BF9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123A0D4-38CD-AE49-AA4C-5CA07A326AA1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D8E698-DFF3-BDF1-3CBF-41673DD50E8F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5CB44A-7554-83E2-5158-458C9824E7AC}"/>
              </a:ext>
            </a:extLst>
          </p:cNvPr>
          <p:cNvGrpSpPr/>
          <p:nvPr/>
        </p:nvGrpSpPr>
        <p:grpSpPr>
          <a:xfrm>
            <a:off x="6026364" y="4148060"/>
            <a:ext cx="735868" cy="709143"/>
            <a:chOff x="934820" y="2929200"/>
            <a:chExt cx="279451" cy="269302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BC5351B-382D-09A5-3E38-95517DF78D3D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453DED6-D8A1-F775-7695-70E77373B2C9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F8E2DE2-C476-58B4-7D7D-FD861DAF7D41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751B0A0-7081-F34F-8D4A-837187AF6EE0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29ECDE-DFE4-7DF9-1DC7-45EC7D89DE98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F052F4D-44CB-7EC4-C340-8054923F6A11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FE11F6F-3E78-D9DF-3C2A-C341854C450E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673D8B6-3732-0A8D-070A-6E4E7AF63994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DF22828-8067-7EC8-2449-19F8F347FF54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B9B1891-BE39-F68A-D7A0-B658C2689EAE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3BA1E2B-B68E-DC70-C742-152118C3A983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22A5A6-06CF-B57D-6E4D-8E7B322C1710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F68288A-7F82-A725-2D22-42043C5589AC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309F351-1CD6-DC2D-9052-80A9FD3F6856}"/>
              </a:ext>
            </a:extLst>
          </p:cNvPr>
          <p:cNvGrpSpPr/>
          <p:nvPr/>
        </p:nvGrpSpPr>
        <p:grpSpPr>
          <a:xfrm>
            <a:off x="10017274" y="4148060"/>
            <a:ext cx="735868" cy="709143"/>
            <a:chOff x="934820" y="2929200"/>
            <a:chExt cx="279451" cy="269302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D0D8167-FC27-1C16-727D-931A132DA8A1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6A5A6EA-2811-0701-BC5F-A867CB41F117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00E28F6-1F95-52C2-363E-6F4210BD3755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45AA323-7994-B937-0F7C-4E76E050FA33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968CFF2-01D7-2AB3-EE95-B0B5C7A145FD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8E5F8BF-D726-F124-9FBA-016AC20F9BA9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1DB40D-77D3-6BBA-DDEE-09C75C3F3709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65900E2-35DF-E344-CF28-7D0A9D8D0EE3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BDA056C-60EE-D6BE-4666-DEBA91B68A58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55927E-2D79-7286-83EC-8DF9B941A76F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5AFFC4B-D698-F1AF-114C-1DABD837BC91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901F24F-C67C-7F83-DC39-E85E758EEE6D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8089B97-525F-816A-2027-E6973EDE69E4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35ABCE-CAA0-A25D-7037-734D77B99085}"/>
              </a:ext>
            </a:extLst>
          </p:cNvPr>
          <p:cNvGrpSpPr/>
          <p:nvPr/>
        </p:nvGrpSpPr>
        <p:grpSpPr>
          <a:xfrm>
            <a:off x="9919631" y="829868"/>
            <a:ext cx="735868" cy="709143"/>
            <a:chOff x="934820" y="2929200"/>
            <a:chExt cx="279451" cy="269302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2C97CD1-3854-9A0A-3874-E40709068C8C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5769AE-D320-6AD6-F056-99484B892B95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66C7D987-6DE3-7FA3-7280-6EBBBB2664B0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FAAAF70-B602-B821-C49D-B90AD253F9FE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AFF87E4-1E6B-9391-AB16-4BB6C23D990F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7D08D4C-C35C-E578-E3F2-D7BE56A83B78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7D4EAD7-3639-1F80-B694-68BD9639B5C3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47557B2-B5D8-B11F-1596-EA9445BF29B1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9D5E76C-2BC2-1CBB-637F-B0BF5CD74B4F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AF4E594-7E7A-2AA0-DF24-C640D83701B3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2F94E22-4272-EBCD-DE83-BFC3BB8C373B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19066E8-475F-69AF-2150-C5292627E2B2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E853CC-C3DE-EF50-079E-C95E0262EA26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460956C-ED18-461C-D080-5164156BE31E}"/>
              </a:ext>
            </a:extLst>
          </p:cNvPr>
          <p:cNvGrpSpPr/>
          <p:nvPr/>
        </p:nvGrpSpPr>
        <p:grpSpPr>
          <a:xfrm>
            <a:off x="5919453" y="829868"/>
            <a:ext cx="735868" cy="709143"/>
            <a:chOff x="934820" y="2929200"/>
            <a:chExt cx="279451" cy="269302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C960099-4CF3-3AC0-4D91-F292803731D6}"/>
                </a:ext>
              </a:extLst>
            </p:cNvPr>
            <p:cNvSpPr/>
            <p:nvPr/>
          </p:nvSpPr>
          <p:spPr>
            <a:xfrm>
              <a:off x="963469" y="2957522"/>
              <a:ext cx="184991" cy="230012"/>
            </a:xfrm>
            <a:custGeom>
              <a:avLst/>
              <a:gdLst>
                <a:gd name="connsiteX0" fmla="*/ 3547906 w 3631461"/>
                <a:gd name="connsiteY0" fmla="*/ 4515225 h 4515224"/>
                <a:gd name="connsiteX1" fmla="*/ 80342 w 3631461"/>
                <a:gd name="connsiteY1" fmla="*/ 4515225 h 4515224"/>
                <a:gd name="connsiteX2" fmla="*/ 0 w 3631461"/>
                <a:gd name="connsiteY2" fmla="*/ 4434883 h 4515224"/>
                <a:gd name="connsiteX3" fmla="*/ 0 w 3631461"/>
                <a:gd name="connsiteY3" fmla="*/ 80342 h 4515224"/>
                <a:gd name="connsiteX4" fmla="*/ 80342 w 3631461"/>
                <a:gd name="connsiteY4" fmla="*/ 0 h 4515224"/>
                <a:gd name="connsiteX5" fmla="*/ 2731631 w 3631461"/>
                <a:gd name="connsiteY5" fmla="*/ 0 h 4515224"/>
                <a:gd name="connsiteX6" fmla="*/ 2811973 w 3631461"/>
                <a:gd name="connsiteY6" fmla="*/ 80342 h 4515224"/>
                <a:gd name="connsiteX7" fmla="*/ 2731631 w 3631461"/>
                <a:gd name="connsiteY7" fmla="*/ 160684 h 4515224"/>
                <a:gd name="connsiteX8" fmla="*/ 154257 w 3631461"/>
                <a:gd name="connsiteY8" fmla="*/ 160684 h 4515224"/>
                <a:gd name="connsiteX9" fmla="*/ 154257 w 3631461"/>
                <a:gd name="connsiteY9" fmla="*/ 4364182 h 4515224"/>
                <a:gd name="connsiteX10" fmla="*/ 3470778 w 3631461"/>
                <a:gd name="connsiteY10" fmla="*/ 4364182 h 4515224"/>
                <a:gd name="connsiteX11" fmla="*/ 3470778 w 3631461"/>
                <a:gd name="connsiteY11" fmla="*/ 3753582 h 4515224"/>
                <a:gd name="connsiteX12" fmla="*/ 3551120 w 3631461"/>
                <a:gd name="connsiteY12" fmla="*/ 3673240 h 4515224"/>
                <a:gd name="connsiteX13" fmla="*/ 3631462 w 3631461"/>
                <a:gd name="connsiteY13" fmla="*/ 3753582 h 4515224"/>
                <a:gd name="connsiteX14" fmla="*/ 3631462 w 3631461"/>
                <a:gd name="connsiteY14" fmla="*/ 4441310 h 4515224"/>
                <a:gd name="connsiteX15" fmla="*/ 3547906 w 3631461"/>
                <a:gd name="connsiteY15" fmla="*/ 4515225 h 4515224"/>
                <a:gd name="connsiteX16" fmla="*/ 3547906 w 3631461"/>
                <a:gd name="connsiteY16" fmla="*/ 1924996 h 4515224"/>
                <a:gd name="connsiteX17" fmla="*/ 3467564 w 3631461"/>
                <a:gd name="connsiteY17" fmla="*/ 1844654 h 4515224"/>
                <a:gd name="connsiteX18" fmla="*/ 3467564 w 3631461"/>
                <a:gd name="connsiteY18" fmla="*/ 899831 h 4515224"/>
                <a:gd name="connsiteX19" fmla="*/ 3547906 w 3631461"/>
                <a:gd name="connsiteY19" fmla="*/ 822703 h 4515224"/>
                <a:gd name="connsiteX20" fmla="*/ 3625035 w 3631461"/>
                <a:gd name="connsiteY20" fmla="*/ 899831 h 4515224"/>
                <a:gd name="connsiteX21" fmla="*/ 3625035 w 3631461"/>
                <a:gd name="connsiteY21" fmla="*/ 1851082 h 4515224"/>
                <a:gd name="connsiteX22" fmla="*/ 3547906 w 3631461"/>
                <a:gd name="connsiteY22" fmla="*/ 1924996 h 4515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31461" h="4515224">
                  <a:moveTo>
                    <a:pt x="3547906" y="4515225"/>
                  </a:moveTo>
                  <a:lnTo>
                    <a:pt x="80342" y="4515225"/>
                  </a:lnTo>
                  <a:cubicBezTo>
                    <a:pt x="35351" y="4515225"/>
                    <a:pt x="0" y="4479875"/>
                    <a:pt x="0" y="4434883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2731631" y="0"/>
                  </a:lnTo>
                  <a:cubicBezTo>
                    <a:pt x="2776622" y="0"/>
                    <a:pt x="2811973" y="35351"/>
                    <a:pt x="2811973" y="80342"/>
                  </a:cubicBezTo>
                  <a:cubicBezTo>
                    <a:pt x="2811973" y="125334"/>
                    <a:pt x="2776622" y="160684"/>
                    <a:pt x="2731631" y="160684"/>
                  </a:cubicBezTo>
                  <a:lnTo>
                    <a:pt x="154257" y="160684"/>
                  </a:lnTo>
                  <a:lnTo>
                    <a:pt x="154257" y="4364182"/>
                  </a:lnTo>
                  <a:lnTo>
                    <a:pt x="3470778" y="4364182"/>
                  </a:lnTo>
                  <a:lnTo>
                    <a:pt x="3470778" y="3753582"/>
                  </a:lnTo>
                  <a:cubicBezTo>
                    <a:pt x="3470778" y="3708591"/>
                    <a:pt x="3506128" y="3673240"/>
                    <a:pt x="3551120" y="3673240"/>
                  </a:cubicBezTo>
                  <a:cubicBezTo>
                    <a:pt x="3596111" y="3673240"/>
                    <a:pt x="3631462" y="3708591"/>
                    <a:pt x="3631462" y="3753582"/>
                  </a:cubicBezTo>
                  <a:lnTo>
                    <a:pt x="3631462" y="4441310"/>
                  </a:lnTo>
                  <a:cubicBezTo>
                    <a:pt x="3625035" y="4479875"/>
                    <a:pt x="3589684" y="4515225"/>
                    <a:pt x="3547906" y="4515225"/>
                  </a:cubicBezTo>
                  <a:close/>
                  <a:moveTo>
                    <a:pt x="3547906" y="1924996"/>
                  </a:moveTo>
                  <a:cubicBezTo>
                    <a:pt x="3502915" y="1924996"/>
                    <a:pt x="3467564" y="1889646"/>
                    <a:pt x="3467564" y="1844654"/>
                  </a:cubicBezTo>
                  <a:lnTo>
                    <a:pt x="3467564" y="899831"/>
                  </a:lnTo>
                  <a:cubicBezTo>
                    <a:pt x="3467564" y="858053"/>
                    <a:pt x="3502915" y="822703"/>
                    <a:pt x="3547906" y="822703"/>
                  </a:cubicBezTo>
                  <a:cubicBezTo>
                    <a:pt x="3589684" y="822703"/>
                    <a:pt x="3625035" y="858053"/>
                    <a:pt x="3625035" y="899831"/>
                  </a:cubicBezTo>
                  <a:lnTo>
                    <a:pt x="3625035" y="1851082"/>
                  </a:lnTo>
                  <a:cubicBezTo>
                    <a:pt x="3625035" y="1889646"/>
                    <a:pt x="3589684" y="1924996"/>
                    <a:pt x="3547906" y="1924996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2336F37-E18E-39FD-7D9C-308F189F32C1}"/>
                </a:ext>
              </a:extLst>
            </p:cNvPr>
            <p:cNvSpPr/>
            <p:nvPr/>
          </p:nvSpPr>
          <p:spPr>
            <a:xfrm>
              <a:off x="1098529" y="2957720"/>
              <a:ext cx="49738" cy="49570"/>
            </a:xfrm>
            <a:custGeom>
              <a:avLst/>
              <a:gdLst>
                <a:gd name="connsiteX0" fmla="*/ 896618 w 976385"/>
                <a:gd name="connsiteY0" fmla="*/ 973076 h 973076"/>
                <a:gd name="connsiteX1" fmla="*/ 80342 w 976385"/>
                <a:gd name="connsiteY1" fmla="*/ 973076 h 973076"/>
                <a:gd name="connsiteX2" fmla="*/ 0 w 976385"/>
                <a:gd name="connsiteY2" fmla="*/ 892734 h 973076"/>
                <a:gd name="connsiteX3" fmla="*/ 0 w 976385"/>
                <a:gd name="connsiteY3" fmla="*/ 76459 h 973076"/>
                <a:gd name="connsiteX4" fmla="*/ 48205 w 976385"/>
                <a:gd name="connsiteY4" fmla="*/ 5758 h 973076"/>
                <a:gd name="connsiteX5" fmla="*/ 131761 w 976385"/>
                <a:gd name="connsiteY5" fmla="*/ 25040 h 973076"/>
                <a:gd name="connsiteX6" fmla="*/ 954464 w 976385"/>
                <a:gd name="connsiteY6" fmla="*/ 844529 h 973076"/>
                <a:gd name="connsiteX7" fmla="*/ 970532 w 976385"/>
                <a:gd name="connsiteY7" fmla="*/ 928085 h 973076"/>
                <a:gd name="connsiteX8" fmla="*/ 896618 w 976385"/>
                <a:gd name="connsiteY8" fmla="*/ 973076 h 973076"/>
                <a:gd name="connsiteX9" fmla="*/ 154257 w 976385"/>
                <a:gd name="connsiteY9" fmla="*/ 818820 h 973076"/>
                <a:gd name="connsiteX10" fmla="*/ 707010 w 976385"/>
                <a:gd name="connsiteY10" fmla="*/ 818820 h 973076"/>
                <a:gd name="connsiteX11" fmla="*/ 154257 w 976385"/>
                <a:gd name="connsiteY11" fmla="*/ 266066 h 973076"/>
                <a:gd name="connsiteX12" fmla="*/ 154257 w 976385"/>
                <a:gd name="connsiteY12" fmla="*/ 818820 h 97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5" h="973076">
                  <a:moveTo>
                    <a:pt x="896618" y="973076"/>
                  </a:moveTo>
                  <a:lnTo>
                    <a:pt x="80342" y="973076"/>
                  </a:lnTo>
                  <a:cubicBezTo>
                    <a:pt x="35351" y="973076"/>
                    <a:pt x="0" y="937726"/>
                    <a:pt x="0" y="892734"/>
                  </a:cubicBezTo>
                  <a:lnTo>
                    <a:pt x="0" y="76459"/>
                  </a:lnTo>
                  <a:cubicBezTo>
                    <a:pt x="0" y="47536"/>
                    <a:pt x="16068" y="18612"/>
                    <a:pt x="48205" y="5758"/>
                  </a:cubicBezTo>
                  <a:cubicBezTo>
                    <a:pt x="80342" y="-7097"/>
                    <a:pt x="109265" y="2544"/>
                    <a:pt x="131761" y="25040"/>
                  </a:cubicBezTo>
                  <a:lnTo>
                    <a:pt x="954464" y="844529"/>
                  </a:lnTo>
                  <a:cubicBezTo>
                    <a:pt x="973746" y="867025"/>
                    <a:pt x="983387" y="902375"/>
                    <a:pt x="970532" y="928085"/>
                  </a:cubicBezTo>
                  <a:cubicBezTo>
                    <a:pt x="957678" y="957008"/>
                    <a:pt x="931968" y="973076"/>
                    <a:pt x="896618" y="973076"/>
                  </a:cubicBezTo>
                  <a:close/>
                  <a:moveTo>
                    <a:pt x="154257" y="818820"/>
                  </a:moveTo>
                  <a:lnTo>
                    <a:pt x="707010" y="818820"/>
                  </a:lnTo>
                  <a:lnTo>
                    <a:pt x="154257" y="266066"/>
                  </a:lnTo>
                  <a:lnTo>
                    <a:pt x="154257" y="818820"/>
                  </a:ln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EF4B09-7DBB-C574-7811-61515DA5C650}"/>
                </a:ext>
              </a:extLst>
            </p:cNvPr>
            <p:cNvSpPr/>
            <p:nvPr/>
          </p:nvSpPr>
          <p:spPr>
            <a:xfrm>
              <a:off x="934820" y="2929200"/>
              <a:ext cx="157324" cy="218388"/>
            </a:xfrm>
            <a:custGeom>
              <a:avLst/>
              <a:gdLst>
                <a:gd name="connsiteX0" fmla="*/ 642737 w 3088349"/>
                <a:gd name="connsiteY0" fmla="*/ 4287054 h 4287053"/>
                <a:gd name="connsiteX1" fmla="*/ 80342 w 3088349"/>
                <a:gd name="connsiteY1" fmla="*/ 4287054 h 4287053"/>
                <a:gd name="connsiteX2" fmla="*/ 0 w 3088349"/>
                <a:gd name="connsiteY2" fmla="*/ 4206712 h 4287053"/>
                <a:gd name="connsiteX3" fmla="*/ 0 w 3088349"/>
                <a:gd name="connsiteY3" fmla="*/ 80342 h 4287053"/>
                <a:gd name="connsiteX4" fmla="*/ 80342 w 3088349"/>
                <a:gd name="connsiteY4" fmla="*/ 0 h 4287053"/>
                <a:gd name="connsiteX5" fmla="*/ 3008007 w 3088349"/>
                <a:gd name="connsiteY5" fmla="*/ 0 h 4287053"/>
                <a:gd name="connsiteX6" fmla="*/ 3088350 w 3088349"/>
                <a:gd name="connsiteY6" fmla="*/ 80342 h 4287053"/>
                <a:gd name="connsiteX7" fmla="*/ 3088350 w 3088349"/>
                <a:gd name="connsiteY7" fmla="*/ 636309 h 4287053"/>
                <a:gd name="connsiteX8" fmla="*/ 3008007 w 3088349"/>
                <a:gd name="connsiteY8" fmla="*/ 716651 h 4287053"/>
                <a:gd name="connsiteX9" fmla="*/ 2927665 w 3088349"/>
                <a:gd name="connsiteY9" fmla="*/ 636309 h 4287053"/>
                <a:gd name="connsiteX10" fmla="*/ 2927665 w 3088349"/>
                <a:gd name="connsiteY10" fmla="*/ 157470 h 4287053"/>
                <a:gd name="connsiteX11" fmla="*/ 160684 w 3088349"/>
                <a:gd name="connsiteY11" fmla="*/ 157470 h 4287053"/>
                <a:gd name="connsiteX12" fmla="*/ 160684 w 3088349"/>
                <a:gd name="connsiteY12" fmla="*/ 4126369 h 4287053"/>
                <a:gd name="connsiteX13" fmla="*/ 642737 w 3088349"/>
                <a:gd name="connsiteY13" fmla="*/ 4126369 h 4287053"/>
                <a:gd name="connsiteX14" fmla="*/ 723079 w 3088349"/>
                <a:gd name="connsiteY14" fmla="*/ 4206712 h 4287053"/>
                <a:gd name="connsiteX15" fmla="*/ 642737 w 3088349"/>
                <a:gd name="connsiteY15" fmla="*/ 4287054 h 428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88349" h="4287053">
                  <a:moveTo>
                    <a:pt x="642737" y="4287054"/>
                  </a:moveTo>
                  <a:lnTo>
                    <a:pt x="80342" y="4287054"/>
                  </a:lnTo>
                  <a:cubicBezTo>
                    <a:pt x="35351" y="4287054"/>
                    <a:pt x="0" y="4251703"/>
                    <a:pt x="0" y="4206712"/>
                  </a:cubicBezTo>
                  <a:lnTo>
                    <a:pt x="0" y="80342"/>
                  </a:lnTo>
                  <a:cubicBezTo>
                    <a:pt x="0" y="35351"/>
                    <a:pt x="35351" y="0"/>
                    <a:pt x="80342" y="0"/>
                  </a:cubicBezTo>
                  <a:lnTo>
                    <a:pt x="3008007" y="0"/>
                  </a:lnTo>
                  <a:cubicBezTo>
                    <a:pt x="3052999" y="0"/>
                    <a:pt x="3088350" y="35351"/>
                    <a:pt x="3088350" y="80342"/>
                  </a:cubicBezTo>
                  <a:lnTo>
                    <a:pt x="3088350" y="636309"/>
                  </a:lnTo>
                  <a:cubicBezTo>
                    <a:pt x="3088350" y="681301"/>
                    <a:pt x="3052999" y="716651"/>
                    <a:pt x="3008007" y="716651"/>
                  </a:cubicBezTo>
                  <a:cubicBezTo>
                    <a:pt x="2963016" y="716651"/>
                    <a:pt x="2927665" y="681301"/>
                    <a:pt x="2927665" y="636309"/>
                  </a:cubicBezTo>
                  <a:lnTo>
                    <a:pt x="2927665" y="157470"/>
                  </a:lnTo>
                  <a:lnTo>
                    <a:pt x="160684" y="157470"/>
                  </a:lnTo>
                  <a:lnTo>
                    <a:pt x="160684" y="4126369"/>
                  </a:lnTo>
                  <a:lnTo>
                    <a:pt x="642737" y="4126369"/>
                  </a:lnTo>
                  <a:cubicBezTo>
                    <a:pt x="687728" y="4126369"/>
                    <a:pt x="723079" y="4161720"/>
                    <a:pt x="723079" y="4206712"/>
                  </a:cubicBezTo>
                  <a:cubicBezTo>
                    <a:pt x="723079" y="4251703"/>
                    <a:pt x="681301" y="4287054"/>
                    <a:pt x="642737" y="428705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44C65CC-EB94-88A7-26AD-DA90DAAAA521}"/>
                </a:ext>
              </a:extLst>
            </p:cNvPr>
            <p:cNvSpPr/>
            <p:nvPr/>
          </p:nvSpPr>
          <p:spPr>
            <a:xfrm>
              <a:off x="1037465" y="3021450"/>
              <a:ext cx="119221" cy="119262"/>
            </a:xfrm>
            <a:custGeom>
              <a:avLst/>
              <a:gdLst>
                <a:gd name="connsiteX0" fmla="*/ 1169781 w 2340364"/>
                <a:gd name="connsiteY0" fmla="*/ 2341168 h 2341168"/>
                <a:gd name="connsiteX1" fmla="*/ 343864 w 2340364"/>
                <a:gd name="connsiteY1" fmla="*/ 2000518 h 2341168"/>
                <a:gd name="connsiteX2" fmla="*/ 0 w 2340364"/>
                <a:gd name="connsiteY2" fmla="*/ 1171388 h 2341168"/>
                <a:gd name="connsiteX3" fmla="*/ 343864 w 2340364"/>
                <a:gd name="connsiteY3" fmla="*/ 342257 h 2341168"/>
                <a:gd name="connsiteX4" fmla="*/ 1995697 w 2340364"/>
                <a:gd name="connsiteY4" fmla="*/ 342257 h 2341168"/>
                <a:gd name="connsiteX5" fmla="*/ 1995697 w 2340364"/>
                <a:gd name="connsiteY5" fmla="*/ 2000518 h 2341168"/>
                <a:gd name="connsiteX6" fmla="*/ 1169781 w 2340364"/>
                <a:gd name="connsiteY6" fmla="*/ 2341168 h 2341168"/>
                <a:gd name="connsiteX7" fmla="*/ 1169781 w 2340364"/>
                <a:gd name="connsiteY7" fmla="*/ 159077 h 2341168"/>
                <a:gd name="connsiteX8" fmla="*/ 453129 w 2340364"/>
                <a:gd name="connsiteY8" fmla="*/ 451523 h 2341168"/>
                <a:gd name="connsiteX9" fmla="*/ 453129 w 2340364"/>
                <a:gd name="connsiteY9" fmla="*/ 1888039 h 2341168"/>
                <a:gd name="connsiteX10" fmla="*/ 1169781 w 2340364"/>
                <a:gd name="connsiteY10" fmla="*/ 2186912 h 2341168"/>
                <a:gd name="connsiteX11" fmla="*/ 1889646 w 2340364"/>
                <a:gd name="connsiteY11" fmla="*/ 1888039 h 2341168"/>
                <a:gd name="connsiteX12" fmla="*/ 1889646 w 2340364"/>
                <a:gd name="connsiteY12" fmla="*/ 451523 h 2341168"/>
                <a:gd name="connsiteX13" fmla="*/ 1169781 w 2340364"/>
                <a:gd name="connsiteY13" fmla="*/ 159077 h 234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0364" h="2341168">
                  <a:moveTo>
                    <a:pt x="1169781" y="2341168"/>
                  </a:moveTo>
                  <a:cubicBezTo>
                    <a:pt x="858053" y="2341168"/>
                    <a:pt x="565608" y="2222262"/>
                    <a:pt x="343864" y="2000518"/>
                  </a:cubicBezTo>
                  <a:cubicBezTo>
                    <a:pt x="118906" y="1775560"/>
                    <a:pt x="0" y="1483115"/>
                    <a:pt x="0" y="1171388"/>
                  </a:cubicBezTo>
                  <a:cubicBezTo>
                    <a:pt x="0" y="859660"/>
                    <a:pt x="118906" y="564001"/>
                    <a:pt x="343864" y="342257"/>
                  </a:cubicBezTo>
                  <a:cubicBezTo>
                    <a:pt x="796993" y="-114086"/>
                    <a:pt x="1542568" y="-114086"/>
                    <a:pt x="1995697" y="342257"/>
                  </a:cubicBezTo>
                  <a:cubicBezTo>
                    <a:pt x="2455254" y="801814"/>
                    <a:pt x="2455254" y="1544175"/>
                    <a:pt x="1995697" y="2000518"/>
                  </a:cubicBezTo>
                  <a:cubicBezTo>
                    <a:pt x="1777167" y="2222262"/>
                    <a:pt x="1484722" y="2341168"/>
                    <a:pt x="1169781" y="2341168"/>
                  </a:cubicBezTo>
                  <a:close/>
                  <a:moveTo>
                    <a:pt x="1169781" y="159077"/>
                  </a:moveTo>
                  <a:cubicBezTo>
                    <a:pt x="912686" y="159077"/>
                    <a:pt x="655591" y="255488"/>
                    <a:pt x="453129" y="451523"/>
                  </a:cubicBezTo>
                  <a:cubicBezTo>
                    <a:pt x="57846" y="850019"/>
                    <a:pt x="57846" y="1492756"/>
                    <a:pt x="453129" y="1888039"/>
                  </a:cubicBezTo>
                  <a:cubicBezTo>
                    <a:pt x="645950" y="2080860"/>
                    <a:pt x="899831" y="2186912"/>
                    <a:pt x="1169781" y="2186912"/>
                  </a:cubicBezTo>
                  <a:cubicBezTo>
                    <a:pt x="1442944" y="2186912"/>
                    <a:pt x="1696825" y="2080860"/>
                    <a:pt x="1889646" y="1888039"/>
                  </a:cubicBezTo>
                  <a:cubicBezTo>
                    <a:pt x="2284929" y="1492756"/>
                    <a:pt x="2284929" y="850019"/>
                    <a:pt x="1889646" y="451523"/>
                  </a:cubicBezTo>
                  <a:cubicBezTo>
                    <a:pt x="1687184" y="255488"/>
                    <a:pt x="1430089" y="159077"/>
                    <a:pt x="1169781" y="159077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5943379-1CB8-4B51-E68B-8B888D104C49}"/>
                </a:ext>
              </a:extLst>
            </p:cNvPr>
            <p:cNvSpPr/>
            <p:nvPr/>
          </p:nvSpPr>
          <p:spPr>
            <a:xfrm>
              <a:off x="1137819" y="3121722"/>
              <a:ext cx="76452" cy="76780"/>
            </a:xfrm>
            <a:custGeom>
              <a:avLst/>
              <a:gdLst>
                <a:gd name="connsiteX0" fmla="*/ 1073370 w 1500789"/>
                <a:gd name="connsiteY0" fmla="*/ 1507217 h 1507217"/>
                <a:gd name="connsiteX1" fmla="*/ 935182 w 1500789"/>
                <a:gd name="connsiteY1" fmla="*/ 1449371 h 1507217"/>
                <a:gd name="connsiteX2" fmla="*/ 57846 w 1500789"/>
                <a:gd name="connsiteY2" fmla="*/ 568822 h 1507217"/>
                <a:gd name="connsiteX3" fmla="*/ 0 w 1500789"/>
                <a:gd name="connsiteY3" fmla="*/ 430634 h 1507217"/>
                <a:gd name="connsiteX4" fmla="*/ 57846 w 1500789"/>
                <a:gd name="connsiteY4" fmla="*/ 292445 h 1507217"/>
                <a:gd name="connsiteX5" fmla="*/ 292445 w 1500789"/>
                <a:gd name="connsiteY5" fmla="*/ 57846 h 1507217"/>
                <a:gd name="connsiteX6" fmla="*/ 565608 w 1500789"/>
                <a:gd name="connsiteY6" fmla="*/ 57846 h 1507217"/>
                <a:gd name="connsiteX7" fmla="*/ 1442944 w 1500789"/>
                <a:gd name="connsiteY7" fmla="*/ 935182 h 1507217"/>
                <a:gd name="connsiteX8" fmla="*/ 1442944 w 1500789"/>
                <a:gd name="connsiteY8" fmla="*/ 1208345 h 1507217"/>
                <a:gd name="connsiteX9" fmla="*/ 1205131 w 1500789"/>
                <a:gd name="connsiteY9" fmla="*/ 1442944 h 1507217"/>
                <a:gd name="connsiteX10" fmla="*/ 1073370 w 1500789"/>
                <a:gd name="connsiteY10" fmla="*/ 1507217 h 1507217"/>
                <a:gd name="connsiteX11" fmla="*/ 430634 w 1500789"/>
                <a:gd name="connsiteY11" fmla="*/ 160684 h 1507217"/>
                <a:gd name="connsiteX12" fmla="*/ 404924 w 1500789"/>
                <a:gd name="connsiteY12" fmla="*/ 170325 h 1507217"/>
                <a:gd name="connsiteX13" fmla="*/ 167112 w 1500789"/>
                <a:gd name="connsiteY13" fmla="*/ 404924 h 1507217"/>
                <a:gd name="connsiteX14" fmla="*/ 167112 w 1500789"/>
                <a:gd name="connsiteY14" fmla="*/ 459557 h 1507217"/>
                <a:gd name="connsiteX15" fmla="*/ 1047661 w 1500789"/>
                <a:gd name="connsiteY15" fmla="*/ 1336892 h 1507217"/>
                <a:gd name="connsiteX16" fmla="*/ 1099080 w 1500789"/>
                <a:gd name="connsiteY16" fmla="*/ 1336892 h 1507217"/>
                <a:gd name="connsiteX17" fmla="*/ 1336892 w 1500789"/>
                <a:gd name="connsiteY17" fmla="*/ 1099080 h 1507217"/>
                <a:gd name="connsiteX18" fmla="*/ 1336892 w 1500789"/>
                <a:gd name="connsiteY18" fmla="*/ 1047661 h 1507217"/>
                <a:gd name="connsiteX19" fmla="*/ 459557 w 1500789"/>
                <a:gd name="connsiteY19" fmla="*/ 170325 h 1507217"/>
                <a:gd name="connsiteX20" fmla="*/ 430634 w 1500789"/>
                <a:gd name="connsiteY20" fmla="*/ 160684 h 150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00789" h="1507217">
                  <a:moveTo>
                    <a:pt x="1073370" y="1507217"/>
                  </a:moveTo>
                  <a:cubicBezTo>
                    <a:pt x="1018738" y="1507217"/>
                    <a:pt x="970532" y="1484722"/>
                    <a:pt x="935182" y="1449371"/>
                  </a:cubicBezTo>
                  <a:lnTo>
                    <a:pt x="57846" y="568822"/>
                  </a:lnTo>
                  <a:cubicBezTo>
                    <a:pt x="22496" y="533471"/>
                    <a:pt x="0" y="485266"/>
                    <a:pt x="0" y="430634"/>
                  </a:cubicBezTo>
                  <a:cubicBezTo>
                    <a:pt x="0" y="379215"/>
                    <a:pt x="22496" y="331009"/>
                    <a:pt x="57846" y="292445"/>
                  </a:cubicBezTo>
                  <a:lnTo>
                    <a:pt x="292445" y="57846"/>
                  </a:lnTo>
                  <a:cubicBezTo>
                    <a:pt x="369574" y="-19282"/>
                    <a:pt x="494907" y="-19282"/>
                    <a:pt x="565608" y="57846"/>
                  </a:cubicBezTo>
                  <a:lnTo>
                    <a:pt x="1442944" y="935182"/>
                  </a:lnTo>
                  <a:cubicBezTo>
                    <a:pt x="1520072" y="1012310"/>
                    <a:pt x="1520072" y="1137644"/>
                    <a:pt x="1442944" y="1208345"/>
                  </a:cubicBezTo>
                  <a:lnTo>
                    <a:pt x="1205131" y="1442944"/>
                  </a:lnTo>
                  <a:cubicBezTo>
                    <a:pt x="1176208" y="1487935"/>
                    <a:pt x="1128003" y="1507217"/>
                    <a:pt x="1073370" y="1507217"/>
                  </a:cubicBezTo>
                  <a:close/>
                  <a:moveTo>
                    <a:pt x="430634" y="160684"/>
                  </a:moveTo>
                  <a:cubicBezTo>
                    <a:pt x="420992" y="160684"/>
                    <a:pt x="414565" y="163898"/>
                    <a:pt x="404924" y="170325"/>
                  </a:cubicBezTo>
                  <a:lnTo>
                    <a:pt x="167112" y="404924"/>
                  </a:lnTo>
                  <a:cubicBezTo>
                    <a:pt x="154257" y="417779"/>
                    <a:pt x="154257" y="446702"/>
                    <a:pt x="167112" y="459557"/>
                  </a:cubicBezTo>
                  <a:lnTo>
                    <a:pt x="1047661" y="1336892"/>
                  </a:lnTo>
                  <a:cubicBezTo>
                    <a:pt x="1060515" y="1349747"/>
                    <a:pt x="1086225" y="1349747"/>
                    <a:pt x="1099080" y="1336892"/>
                  </a:cubicBezTo>
                  <a:lnTo>
                    <a:pt x="1336892" y="1099080"/>
                  </a:lnTo>
                  <a:cubicBezTo>
                    <a:pt x="1349747" y="1086225"/>
                    <a:pt x="1349747" y="1060516"/>
                    <a:pt x="1336892" y="1047661"/>
                  </a:cubicBezTo>
                  <a:lnTo>
                    <a:pt x="459557" y="170325"/>
                  </a:lnTo>
                  <a:cubicBezTo>
                    <a:pt x="449916" y="163898"/>
                    <a:pt x="440275" y="160684"/>
                    <a:pt x="430634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EDDD654-9560-4311-3E9D-D40789CD6A0F}"/>
                </a:ext>
              </a:extLst>
            </p:cNvPr>
            <p:cNvSpPr/>
            <p:nvPr/>
          </p:nvSpPr>
          <p:spPr>
            <a:xfrm>
              <a:off x="1132498" y="3116402"/>
              <a:ext cx="21282" cy="21200"/>
            </a:xfrm>
            <a:custGeom>
              <a:avLst/>
              <a:gdLst>
                <a:gd name="connsiteX0" fmla="*/ 335830 w 417778"/>
                <a:gd name="connsiteY0" fmla="*/ 416172 h 416171"/>
                <a:gd name="connsiteX1" fmla="*/ 281197 w 417778"/>
                <a:gd name="connsiteY1" fmla="*/ 393676 h 416171"/>
                <a:gd name="connsiteX2" fmla="*/ 24103 w 417778"/>
                <a:gd name="connsiteY2" fmla="*/ 136582 h 416171"/>
                <a:gd name="connsiteX3" fmla="*/ 24103 w 417778"/>
                <a:gd name="connsiteY3" fmla="*/ 24103 h 416171"/>
                <a:gd name="connsiteX4" fmla="*/ 133368 w 417778"/>
                <a:gd name="connsiteY4" fmla="*/ 24103 h 416171"/>
                <a:gd name="connsiteX5" fmla="*/ 393676 w 417778"/>
                <a:gd name="connsiteY5" fmla="*/ 281197 h 416171"/>
                <a:gd name="connsiteX6" fmla="*/ 393676 w 417778"/>
                <a:gd name="connsiteY6" fmla="*/ 393676 h 416171"/>
                <a:gd name="connsiteX7" fmla="*/ 335830 w 417778"/>
                <a:gd name="connsiteY7" fmla="*/ 416172 h 41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7778" h="416171">
                  <a:moveTo>
                    <a:pt x="335830" y="416172"/>
                  </a:moveTo>
                  <a:cubicBezTo>
                    <a:pt x="316548" y="416172"/>
                    <a:pt x="294052" y="406531"/>
                    <a:pt x="281197" y="393676"/>
                  </a:cubicBezTo>
                  <a:lnTo>
                    <a:pt x="24103" y="136582"/>
                  </a:lnTo>
                  <a:cubicBezTo>
                    <a:pt x="-8034" y="104445"/>
                    <a:pt x="-8034" y="56239"/>
                    <a:pt x="24103" y="24103"/>
                  </a:cubicBezTo>
                  <a:cubicBezTo>
                    <a:pt x="53026" y="-8034"/>
                    <a:pt x="104445" y="-8034"/>
                    <a:pt x="133368" y="24103"/>
                  </a:cubicBezTo>
                  <a:lnTo>
                    <a:pt x="393676" y="281197"/>
                  </a:lnTo>
                  <a:cubicBezTo>
                    <a:pt x="425813" y="313334"/>
                    <a:pt x="425813" y="361539"/>
                    <a:pt x="393676" y="393676"/>
                  </a:cubicBezTo>
                  <a:cubicBezTo>
                    <a:pt x="371180" y="406531"/>
                    <a:pt x="351898" y="416172"/>
                    <a:pt x="335830" y="416172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28B7BB-8716-93D9-D1AA-8F0D59E06A35}"/>
                </a:ext>
              </a:extLst>
            </p:cNvPr>
            <p:cNvSpPr/>
            <p:nvPr/>
          </p:nvSpPr>
          <p:spPr>
            <a:xfrm>
              <a:off x="987534" y="3152663"/>
              <a:ext cx="118853" cy="8022"/>
            </a:xfrm>
            <a:custGeom>
              <a:avLst/>
              <a:gdLst>
                <a:gd name="connsiteX0" fmla="*/ 2252792 w 2333133"/>
                <a:gd name="connsiteY0" fmla="*/ 157470 h 157470"/>
                <a:gd name="connsiteX1" fmla="*/ 80342 w 2333133"/>
                <a:gd name="connsiteY1" fmla="*/ 157470 h 157470"/>
                <a:gd name="connsiteX2" fmla="*/ 0 w 2333133"/>
                <a:gd name="connsiteY2" fmla="*/ 77128 h 157470"/>
                <a:gd name="connsiteX3" fmla="*/ 80342 w 2333133"/>
                <a:gd name="connsiteY3" fmla="*/ 0 h 157470"/>
                <a:gd name="connsiteX4" fmla="*/ 2252792 w 2333133"/>
                <a:gd name="connsiteY4" fmla="*/ 0 h 157470"/>
                <a:gd name="connsiteX5" fmla="*/ 2333134 w 2333133"/>
                <a:gd name="connsiteY5" fmla="*/ 77128 h 157470"/>
                <a:gd name="connsiteX6" fmla="*/ 2252792 w 2333133"/>
                <a:gd name="connsiteY6" fmla="*/ 157470 h 157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3133" h="157470">
                  <a:moveTo>
                    <a:pt x="2252792" y="157470"/>
                  </a:moveTo>
                  <a:lnTo>
                    <a:pt x="80342" y="157470"/>
                  </a:lnTo>
                  <a:cubicBezTo>
                    <a:pt x="35351" y="157470"/>
                    <a:pt x="0" y="122120"/>
                    <a:pt x="0" y="77128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2252792" y="0"/>
                  </a:lnTo>
                  <a:cubicBezTo>
                    <a:pt x="2297784" y="0"/>
                    <a:pt x="2333134" y="35351"/>
                    <a:pt x="2333134" y="77128"/>
                  </a:cubicBezTo>
                  <a:cubicBezTo>
                    <a:pt x="2333134" y="122120"/>
                    <a:pt x="2297784" y="157470"/>
                    <a:pt x="2252792" y="15747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93063AA-9630-DB9D-E76B-E10A006E15A6}"/>
                </a:ext>
              </a:extLst>
            </p:cNvPr>
            <p:cNvSpPr/>
            <p:nvPr/>
          </p:nvSpPr>
          <p:spPr>
            <a:xfrm>
              <a:off x="987534" y="3122377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1BA34B4-2B60-5070-6EEE-ACF3CC36B8DA}"/>
                </a:ext>
              </a:extLst>
            </p:cNvPr>
            <p:cNvSpPr/>
            <p:nvPr/>
          </p:nvSpPr>
          <p:spPr>
            <a:xfrm>
              <a:off x="987534" y="3092255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2120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2120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58E4037-B86A-F920-3EAE-7463A5A700DD}"/>
                </a:ext>
              </a:extLst>
            </p:cNvPr>
            <p:cNvSpPr/>
            <p:nvPr/>
          </p:nvSpPr>
          <p:spPr>
            <a:xfrm>
              <a:off x="987534" y="306196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5351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3C20D47-2CDF-E270-1140-16CE32B38CAC}"/>
                </a:ext>
              </a:extLst>
            </p:cNvPr>
            <p:cNvSpPr/>
            <p:nvPr/>
          </p:nvSpPr>
          <p:spPr>
            <a:xfrm>
              <a:off x="987534" y="3031518"/>
              <a:ext cx="45184" cy="8185"/>
            </a:xfrm>
            <a:custGeom>
              <a:avLst/>
              <a:gdLst>
                <a:gd name="connsiteX0" fmla="*/ 809848 w 886976"/>
                <a:gd name="connsiteY0" fmla="*/ 160684 h 160684"/>
                <a:gd name="connsiteX1" fmla="*/ 80342 w 886976"/>
                <a:gd name="connsiteY1" fmla="*/ 160684 h 160684"/>
                <a:gd name="connsiteX2" fmla="*/ 0 w 886976"/>
                <a:gd name="connsiteY2" fmla="*/ 80342 h 160684"/>
                <a:gd name="connsiteX3" fmla="*/ 80342 w 886976"/>
                <a:gd name="connsiteY3" fmla="*/ 0 h 160684"/>
                <a:gd name="connsiteX4" fmla="*/ 806634 w 886976"/>
                <a:gd name="connsiteY4" fmla="*/ 0 h 160684"/>
                <a:gd name="connsiteX5" fmla="*/ 886977 w 886976"/>
                <a:gd name="connsiteY5" fmla="*/ 80342 h 160684"/>
                <a:gd name="connsiteX6" fmla="*/ 809848 w 886976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86976" h="160684">
                  <a:moveTo>
                    <a:pt x="809848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8564"/>
                    <a:pt x="35351" y="0"/>
                    <a:pt x="80342" y="0"/>
                  </a:cubicBezTo>
                  <a:lnTo>
                    <a:pt x="806634" y="0"/>
                  </a:lnTo>
                  <a:cubicBezTo>
                    <a:pt x="851626" y="0"/>
                    <a:pt x="886977" y="38564"/>
                    <a:pt x="886977" y="80342"/>
                  </a:cubicBezTo>
                  <a:cubicBezTo>
                    <a:pt x="886977" y="125334"/>
                    <a:pt x="851626" y="160684"/>
                    <a:pt x="809848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84DBA64-8EEF-450B-5A65-53E792EF1A9E}"/>
                </a:ext>
              </a:extLst>
            </p:cNvPr>
            <p:cNvSpPr/>
            <p:nvPr/>
          </p:nvSpPr>
          <p:spPr>
            <a:xfrm>
              <a:off x="987534" y="3000905"/>
              <a:ext cx="97407" cy="8185"/>
            </a:xfrm>
            <a:custGeom>
              <a:avLst/>
              <a:gdLst>
                <a:gd name="connsiteX0" fmla="*/ 1831799 w 1912141"/>
                <a:gd name="connsiteY0" fmla="*/ 160684 h 160684"/>
                <a:gd name="connsiteX1" fmla="*/ 80342 w 1912141"/>
                <a:gd name="connsiteY1" fmla="*/ 160684 h 160684"/>
                <a:gd name="connsiteX2" fmla="*/ 0 w 1912141"/>
                <a:gd name="connsiteY2" fmla="*/ 80342 h 160684"/>
                <a:gd name="connsiteX3" fmla="*/ 80342 w 1912141"/>
                <a:gd name="connsiteY3" fmla="*/ 0 h 160684"/>
                <a:gd name="connsiteX4" fmla="*/ 1831799 w 1912141"/>
                <a:gd name="connsiteY4" fmla="*/ 0 h 160684"/>
                <a:gd name="connsiteX5" fmla="*/ 1912141 w 1912141"/>
                <a:gd name="connsiteY5" fmla="*/ 80342 h 160684"/>
                <a:gd name="connsiteX6" fmla="*/ 1831799 w 1912141"/>
                <a:gd name="connsiteY6" fmla="*/ 160684 h 160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12141" h="160684">
                  <a:moveTo>
                    <a:pt x="1831799" y="160684"/>
                  </a:moveTo>
                  <a:lnTo>
                    <a:pt x="80342" y="160684"/>
                  </a:lnTo>
                  <a:cubicBezTo>
                    <a:pt x="35351" y="160684"/>
                    <a:pt x="0" y="125334"/>
                    <a:pt x="0" y="80342"/>
                  </a:cubicBezTo>
                  <a:cubicBezTo>
                    <a:pt x="0" y="35351"/>
                    <a:pt x="35351" y="0"/>
                    <a:pt x="80342" y="0"/>
                  </a:cubicBezTo>
                  <a:lnTo>
                    <a:pt x="1831799" y="0"/>
                  </a:lnTo>
                  <a:cubicBezTo>
                    <a:pt x="1876791" y="0"/>
                    <a:pt x="1912141" y="35351"/>
                    <a:pt x="1912141" y="80342"/>
                  </a:cubicBezTo>
                  <a:cubicBezTo>
                    <a:pt x="1912141" y="125334"/>
                    <a:pt x="1876791" y="160684"/>
                    <a:pt x="1831799" y="160684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AA784D-AB6B-EC11-000A-6C938AADC324}"/>
                </a:ext>
              </a:extLst>
            </p:cNvPr>
            <p:cNvSpPr/>
            <p:nvPr/>
          </p:nvSpPr>
          <p:spPr>
            <a:xfrm>
              <a:off x="1055691" y="3056251"/>
              <a:ext cx="83050" cy="50247"/>
            </a:xfrm>
            <a:custGeom>
              <a:avLst/>
              <a:gdLst>
                <a:gd name="connsiteX0" fmla="*/ 436000 w 1630317"/>
                <a:gd name="connsiteY0" fmla="*/ 986364 h 986363"/>
                <a:gd name="connsiteX1" fmla="*/ 413504 w 1630317"/>
                <a:gd name="connsiteY1" fmla="*/ 983150 h 986363"/>
                <a:gd name="connsiteX2" fmla="*/ 403863 w 1630317"/>
                <a:gd name="connsiteY2" fmla="*/ 983150 h 986363"/>
                <a:gd name="connsiteX3" fmla="*/ 378154 w 1630317"/>
                <a:gd name="connsiteY3" fmla="*/ 976723 h 986363"/>
                <a:gd name="connsiteX4" fmla="*/ 355658 w 1630317"/>
                <a:gd name="connsiteY4" fmla="*/ 967082 h 986363"/>
                <a:gd name="connsiteX5" fmla="*/ 333162 w 1630317"/>
                <a:gd name="connsiteY5" fmla="*/ 954227 h 986363"/>
                <a:gd name="connsiteX6" fmla="*/ 333162 w 1630317"/>
                <a:gd name="connsiteY6" fmla="*/ 954227 h 986363"/>
                <a:gd name="connsiteX7" fmla="*/ 326735 w 1630317"/>
                <a:gd name="connsiteY7" fmla="*/ 951013 h 986363"/>
                <a:gd name="connsiteX8" fmla="*/ 304239 w 1630317"/>
                <a:gd name="connsiteY8" fmla="*/ 938159 h 986363"/>
                <a:gd name="connsiteX9" fmla="*/ 291384 w 1630317"/>
                <a:gd name="connsiteY9" fmla="*/ 928518 h 986363"/>
                <a:gd name="connsiteX10" fmla="*/ 288171 w 1630317"/>
                <a:gd name="connsiteY10" fmla="*/ 925304 h 986363"/>
                <a:gd name="connsiteX11" fmla="*/ 288171 w 1630317"/>
                <a:gd name="connsiteY11" fmla="*/ 925304 h 986363"/>
                <a:gd name="connsiteX12" fmla="*/ 288171 w 1630317"/>
                <a:gd name="connsiteY12" fmla="*/ 925304 h 986363"/>
                <a:gd name="connsiteX13" fmla="*/ 268888 w 1630317"/>
                <a:gd name="connsiteY13" fmla="*/ 915663 h 986363"/>
                <a:gd name="connsiteX14" fmla="*/ 256034 w 1630317"/>
                <a:gd name="connsiteY14" fmla="*/ 902808 h 986363"/>
                <a:gd name="connsiteX15" fmla="*/ 239965 w 1630317"/>
                <a:gd name="connsiteY15" fmla="*/ 873885 h 986363"/>
                <a:gd name="connsiteX16" fmla="*/ 27862 w 1630317"/>
                <a:gd name="connsiteY16" fmla="*/ 510739 h 986363"/>
                <a:gd name="connsiteX17" fmla="*/ 104991 w 1630317"/>
                <a:gd name="connsiteY17" fmla="*/ 221507 h 986363"/>
                <a:gd name="connsiteX18" fmla="*/ 108204 w 1630317"/>
                <a:gd name="connsiteY18" fmla="*/ 221507 h 986363"/>
                <a:gd name="connsiteX19" fmla="*/ 400649 w 1630317"/>
                <a:gd name="connsiteY19" fmla="*/ 298636 h 986363"/>
                <a:gd name="connsiteX20" fmla="*/ 509915 w 1630317"/>
                <a:gd name="connsiteY20" fmla="*/ 491457 h 986363"/>
                <a:gd name="connsiteX21" fmla="*/ 1313336 w 1630317"/>
                <a:gd name="connsiteY21" fmla="*/ 28686 h 986363"/>
                <a:gd name="connsiteX22" fmla="*/ 1602567 w 1630317"/>
                <a:gd name="connsiteY22" fmla="*/ 102601 h 986363"/>
                <a:gd name="connsiteX23" fmla="*/ 1522225 w 1630317"/>
                <a:gd name="connsiteY23" fmla="*/ 395046 h 986363"/>
                <a:gd name="connsiteX24" fmla="*/ 538838 w 1630317"/>
                <a:gd name="connsiteY24" fmla="*/ 954227 h 986363"/>
                <a:gd name="connsiteX25" fmla="*/ 516342 w 1630317"/>
                <a:gd name="connsiteY25" fmla="*/ 967082 h 986363"/>
                <a:gd name="connsiteX26" fmla="*/ 497060 w 1630317"/>
                <a:gd name="connsiteY26" fmla="*/ 976723 h 986363"/>
                <a:gd name="connsiteX27" fmla="*/ 487419 w 1630317"/>
                <a:gd name="connsiteY27" fmla="*/ 983150 h 986363"/>
                <a:gd name="connsiteX28" fmla="*/ 458496 w 1630317"/>
                <a:gd name="connsiteY28" fmla="*/ 986364 h 986363"/>
                <a:gd name="connsiteX29" fmla="*/ 452068 w 1630317"/>
                <a:gd name="connsiteY29" fmla="*/ 986364 h 986363"/>
                <a:gd name="connsiteX30" fmla="*/ 436000 w 1630317"/>
                <a:gd name="connsiteY30" fmla="*/ 986364 h 986363"/>
                <a:gd name="connsiteX31" fmla="*/ 416718 w 1630317"/>
                <a:gd name="connsiteY31" fmla="*/ 825680 h 986363"/>
                <a:gd name="connsiteX32" fmla="*/ 416718 w 1630317"/>
                <a:gd name="connsiteY32" fmla="*/ 825680 h 986363"/>
                <a:gd name="connsiteX33" fmla="*/ 426359 w 1630317"/>
                <a:gd name="connsiteY33" fmla="*/ 825680 h 986363"/>
                <a:gd name="connsiteX34" fmla="*/ 436000 w 1630317"/>
                <a:gd name="connsiteY34" fmla="*/ 825680 h 986363"/>
                <a:gd name="connsiteX35" fmla="*/ 439214 w 1630317"/>
                <a:gd name="connsiteY35" fmla="*/ 825680 h 986363"/>
                <a:gd name="connsiteX36" fmla="*/ 442427 w 1630317"/>
                <a:gd name="connsiteY36" fmla="*/ 825680 h 986363"/>
                <a:gd name="connsiteX37" fmla="*/ 452068 w 1630317"/>
                <a:gd name="connsiteY37" fmla="*/ 822466 h 986363"/>
                <a:gd name="connsiteX38" fmla="*/ 461709 w 1630317"/>
                <a:gd name="connsiteY38" fmla="*/ 816039 h 986363"/>
                <a:gd name="connsiteX39" fmla="*/ 471350 w 1630317"/>
                <a:gd name="connsiteY39" fmla="*/ 812825 h 986363"/>
                <a:gd name="connsiteX40" fmla="*/ 1441883 w 1630317"/>
                <a:gd name="connsiteY40" fmla="*/ 250430 h 986363"/>
                <a:gd name="connsiteX41" fmla="*/ 1464379 w 1630317"/>
                <a:gd name="connsiteY41" fmla="*/ 176516 h 986363"/>
                <a:gd name="connsiteX42" fmla="*/ 1387250 w 1630317"/>
                <a:gd name="connsiteY42" fmla="*/ 157234 h 986363"/>
                <a:gd name="connsiteX43" fmla="*/ 516342 w 1630317"/>
                <a:gd name="connsiteY43" fmla="*/ 661782 h 986363"/>
                <a:gd name="connsiteX44" fmla="*/ 407077 w 1630317"/>
                <a:gd name="connsiteY44" fmla="*/ 632859 h 986363"/>
                <a:gd name="connsiteX45" fmla="*/ 256034 w 1630317"/>
                <a:gd name="connsiteY45" fmla="*/ 375764 h 986363"/>
                <a:gd name="connsiteX46" fmla="*/ 182119 w 1630317"/>
                <a:gd name="connsiteY46" fmla="*/ 353268 h 986363"/>
                <a:gd name="connsiteX47" fmla="*/ 162837 w 1630317"/>
                <a:gd name="connsiteY47" fmla="*/ 430397 h 986363"/>
                <a:gd name="connsiteX48" fmla="*/ 381367 w 1630317"/>
                <a:gd name="connsiteY48" fmla="*/ 803184 h 986363"/>
                <a:gd name="connsiteX49" fmla="*/ 391008 w 1630317"/>
                <a:gd name="connsiteY49" fmla="*/ 812825 h 986363"/>
                <a:gd name="connsiteX50" fmla="*/ 394222 w 1630317"/>
                <a:gd name="connsiteY50" fmla="*/ 816039 h 986363"/>
                <a:gd name="connsiteX51" fmla="*/ 403863 w 1630317"/>
                <a:gd name="connsiteY51" fmla="*/ 825680 h 986363"/>
                <a:gd name="connsiteX52" fmla="*/ 407077 w 1630317"/>
                <a:gd name="connsiteY52" fmla="*/ 828893 h 986363"/>
                <a:gd name="connsiteX53" fmla="*/ 416718 w 1630317"/>
                <a:gd name="connsiteY53" fmla="*/ 835321 h 986363"/>
                <a:gd name="connsiteX54" fmla="*/ 416718 w 1630317"/>
                <a:gd name="connsiteY54" fmla="*/ 825680 h 986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30317" h="986363">
                  <a:moveTo>
                    <a:pt x="436000" y="986364"/>
                  </a:moveTo>
                  <a:cubicBezTo>
                    <a:pt x="426359" y="986364"/>
                    <a:pt x="416718" y="986364"/>
                    <a:pt x="413504" y="983150"/>
                  </a:cubicBezTo>
                  <a:lnTo>
                    <a:pt x="403863" y="983150"/>
                  </a:lnTo>
                  <a:cubicBezTo>
                    <a:pt x="394222" y="983150"/>
                    <a:pt x="384581" y="983150"/>
                    <a:pt x="378154" y="976723"/>
                  </a:cubicBezTo>
                  <a:cubicBezTo>
                    <a:pt x="368513" y="976723"/>
                    <a:pt x="362085" y="973509"/>
                    <a:pt x="355658" y="967082"/>
                  </a:cubicBezTo>
                  <a:cubicBezTo>
                    <a:pt x="346017" y="963868"/>
                    <a:pt x="336376" y="960654"/>
                    <a:pt x="333162" y="954227"/>
                  </a:cubicBezTo>
                  <a:cubicBezTo>
                    <a:pt x="333162" y="954227"/>
                    <a:pt x="333162" y="954227"/>
                    <a:pt x="333162" y="954227"/>
                  </a:cubicBezTo>
                  <a:cubicBezTo>
                    <a:pt x="333162" y="954227"/>
                    <a:pt x="326735" y="954227"/>
                    <a:pt x="326735" y="951013"/>
                  </a:cubicBezTo>
                  <a:cubicBezTo>
                    <a:pt x="320307" y="947800"/>
                    <a:pt x="313880" y="941372"/>
                    <a:pt x="304239" y="938159"/>
                  </a:cubicBezTo>
                  <a:cubicBezTo>
                    <a:pt x="301025" y="931731"/>
                    <a:pt x="297812" y="931731"/>
                    <a:pt x="291384" y="928518"/>
                  </a:cubicBezTo>
                  <a:lnTo>
                    <a:pt x="288171" y="925304"/>
                  </a:lnTo>
                  <a:cubicBezTo>
                    <a:pt x="288171" y="925304"/>
                    <a:pt x="288171" y="925304"/>
                    <a:pt x="288171" y="925304"/>
                  </a:cubicBezTo>
                  <a:cubicBezTo>
                    <a:pt x="288171" y="925304"/>
                    <a:pt x="288171" y="925304"/>
                    <a:pt x="288171" y="925304"/>
                  </a:cubicBezTo>
                  <a:lnTo>
                    <a:pt x="268888" y="915663"/>
                  </a:lnTo>
                  <a:cubicBezTo>
                    <a:pt x="265675" y="909235"/>
                    <a:pt x="262461" y="906022"/>
                    <a:pt x="256034" y="902808"/>
                  </a:cubicBezTo>
                  <a:cubicBezTo>
                    <a:pt x="246393" y="893167"/>
                    <a:pt x="243179" y="883526"/>
                    <a:pt x="239965" y="873885"/>
                  </a:cubicBezTo>
                  <a:lnTo>
                    <a:pt x="27862" y="510739"/>
                  </a:lnTo>
                  <a:cubicBezTo>
                    <a:pt x="-29984" y="407901"/>
                    <a:pt x="5366" y="282567"/>
                    <a:pt x="104991" y="221507"/>
                  </a:cubicBezTo>
                  <a:cubicBezTo>
                    <a:pt x="104991" y="221507"/>
                    <a:pt x="104991" y="221507"/>
                    <a:pt x="108204" y="221507"/>
                  </a:cubicBezTo>
                  <a:cubicBezTo>
                    <a:pt x="211042" y="160447"/>
                    <a:pt x="339589" y="202225"/>
                    <a:pt x="400649" y="298636"/>
                  </a:cubicBezTo>
                  <a:lnTo>
                    <a:pt x="509915" y="491457"/>
                  </a:lnTo>
                  <a:lnTo>
                    <a:pt x="1313336" y="28686"/>
                  </a:lnTo>
                  <a:cubicBezTo>
                    <a:pt x="1409746" y="-29160"/>
                    <a:pt x="1541507" y="2977"/>
                    <a:pt x="1602567" y="102601"/>
                  </a:cubicBezTo>
                  <a:cubicBezTo>
                    <a:pt x="1660413" y="205439"/>
                    <a:pt x="1625063" y="337200"/>
                    <a:pt x="1522225" y="395046"/>
                  </a:cubicBezTo>
                  <a:lnTo>
                    <a:pt x="538838" y="954227"/>
                  </a:lnTo>
                  <a:cubicBezTo>
                    <a:pt x="529197" y="960654"/>
                    <a:pt x="522769" y="963868"/>
                    <a:pt x="516342" y="967082"/>
                  </a:cubicBezTo>
                  <a:cubicBezTo>
                    <a:pt x="509915" y="973509"/>
                    <a:pt x="500274" y="973509"/>
                    <a:pt x="497060" y="976723"/>
                  </a:cubicBezTo>
                  <a:cubicBezTo>
                    <a:pt x="493846" y="976723"/>
                    <a:pt x="493846" y="983150"/>
                    <a:pt x="487419" y="983150"/>
                  </a:cubicBezTo>
                  <a:cubicBezTo>
                    <a:pt x="477778" y="986364"/>
                    <a:pt x="471350" y="986364"/>
                    <a:pt x="458496" y="986364"/>
                  </a:cubicBezTo>
                  <a:lnTo>
                    <a:pt x="452068" y="986364"/>
                  </a:lnTo>
                  <a:cubicBezTo>
                    <a:pt x="448855" y="986364"/>
                    <a:pt x="439214" y="986364"/>
                    <a:pt x="436000" y="986364"/>
                  </a:cubicBezTo>
                  <a:close/>
                  <a:moveTo>
                    <a:pt x="416718" y="825680"/>
                  </a:moveTo>
                  <a:lnTo>
                    <a:pt x="416718" y="825680"/>
                  </a:lnTo>
                  <a:cubicBezTo>
                    <a:pt x="419932" y="825680"/>
                    <a:pt x="426359" y="825680"/>
                    <a:pt x="426359" y="825680"/>
                  </a:cubicBezTo>
                  <a:cubicBezTo>
                    <a:pt x="429573" y="825680"/>
                    <a:pt x="429573" y="825680"/>
                    <a:pt x="436000" y="825680"/>
                  </a:cubicBezTo>
                  <a:lnTo>
                    <a:pt x="439214" y="825680"/>
                  </a:lnTo>
                  <a:cubicBezTo>
                    <a:pt x="439214" y="825680"/>
                    <a:pt x="439214" y="825680"/>
                    <a:pt x="442427" y="825680"/>
                  </a:cubicBezTo>
                  <a:cubicBezTo>
                    <a:pt x="448855" y="825680"/>
                    <a:pt x="448855" y="825680"/>
                    <a:pt x="452068" y="822466"/>
                  </a:cubicBezTo>
                  <a:cubicBezTo>
                    <a:pt x="458496" y="822466"/>
                    <a:pt x="458496" y="816039"/>
                    <a:pt x="461709" y="816039"/>
                  </a:cubicBezTo>
                  <a:cubicBezTo>
                    <a:pt x="461709" y="816039"/>
                    <a:pt x="464923" y="816039"/>
                    <a:pt x="471350" y="812825"/>
                  </a:cubicBezTo>
                  <a:lnTo>
                    <a:pt x="1441883" y="250430"/>
                  </a:lnTo>
                  <a:cubicBezTo>
                    <a:pt x="1467592" y="234362"/>
                    <a:pt x="1477233" y="202225"/>
                    <a:pt x="1464379" y="176516"/>
                  </a:cubicBezTo>
                  <a:cubicBezTo>
                    <a:pt x="1451524" y="147593"/>
                    <a:pt x="1416173" y="141165"/>
                    <a:pt x="1387250" y="157234"/>
                  </a:cubicBezTo>
                  <a:lnTo>
                    <a:pt x="516342" y="661782"/>
                  </a:lnTo>
                  <a:cubicBezTo>
                    <a:pt x="477778" y="684278"/>
                    <a:pt x="429573" y="671423"/>
                    <a:pt x="407077" y="632859"/>
                  </a:cubicBezTo>
                  <a:lnTo>
                    <a:pt x="256034" y="375764"/>
                  </a:lnTo>
                  <a:cubicBezTo>
                    <a:pt x="243179" y="350055"/>
                    <a:pt x="207828" y="340414"/>
                    <a:pt x="182119" y="353268"/>
                  </a:cubicBezTo>
                  <a:cubicBezTo>
                    <a:pt x="153196" y="372550"/>
                    <a:pt x="143555" y="401474"/>
                    <a:pt x="162837" y="430397"/>
                  </a:cubicBezTo>
                  <a:lnTo>
                    <a:pt x="381367" y="803184"/>
                  </a:lnTo>
                  <a:cubicBezTo>
                    <a:pt x="384581" y="809611"/>
                    <a:pt x="384581" y="809611"/>
                    <a:pt x="391008" y="812825"/>
                  </a:cubicBezTo>
                  <a:cubicBezTo>
                    <a:pt x="391008" y="812825"/>
                    <a:pt x="391008" y="812825"/>
                    <a:pt x="394222" y="816039"/>
                  </a:cubicBezTo>
                  <a:cubicBezTo>
                    <a:pt x="400649" y="816039"/>
                    <a:pt x="400649" y="822466"/>
                    <a:pt x="403863" y="825680"/>
                  </a:cubicBezTo>
                  <a:cubicBezTo>
                    <a:pt x="403863" y="825680"/>
                    <a:pt x="407077" y="825680"/>
                    <a:pt x="407077" y="828893"/>
                  </a:cubicBezTo>
                  <a:cubicBezTo>
                    <a:pt x="413504" y="828893"/>
                    <a:pt x="413504" y="835321"/>
                    <a:pt x="416718" y="835321"/>
                  </a:cubicBezTo>
                  <a:cubicBezTo>
                    <a:pt x="413504" y="825680"/>
                    <a:pt x="416718" y="825680"/>
                    <a:pt x="416718" y="825680"/>
                  </a:cubicBezTo>
                  <a:close/>
                </a:path>
              </a:pathLst>
            </a:custGeom>
            <a:solidFill>
              <a:schemeClr val="bg1"/>
            </a:solidFill>
            <a:ln w="32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43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151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Ram Penjarla</dc:creator>
  <cp:lastModifiedBy>Sai Ram Penjarla</cp:lastModifiedBy>
  <cp:revision>1</cp:revision>
  <dcterms:created xsi:type="dcterms:W3CDTF">2024-12-06T13:51:47Z</dcterms:created>
  <dcterms:modified xsi:type="dcterms:W3CDTF">2024-12-06T15:56:18Z</dcterms:modified>
</cp:coreProperties>
</file>