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C184-1CE0-4578-9609-51099F688796}" type="datetimeFigureOut">
              <a:rPr lang="en-US" smtClean="0"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EB16-A569-4447-BEA8-453C53CD66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7668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32-bit Address and Data Handling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67668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64-bit Address and Data Handling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078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MIPS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7642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MIPS II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2362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MIPS III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2983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MIPS IV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36229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MIPS V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95400" y="4267200"/>
            <a:ext cx="65532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MIPS32 Release 1                                             MIPS64 Release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95400" y="5105400"/>
            <a:ext cx="65532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MIPS32 Release 2                                             MIPS64 Release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5867400"/>
            <a:ext cx="7620000" cy="381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MIPS32 Release 3     microMIPS32                     MIPS64 Release 3     microMIPS64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rot="5400000">
            <a:off x="2356366" y="1606034"/>
            <a:ext cx="3164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rot="16200000" flipH="1">
            <a:off x="4533900" y="114300"/>
            <a:ext cx="228600" cy="426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rot="16200000" flipH="1">
            <a:off x="1447800" y="32004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9" idx="0"/>
          </p:cNvCxnSpPr>
          <p:nvPr/>
        </p:nvCxnSpPr>
        <p:spPr>
          <a:xfrm rot="5400000">
            <a:off x="6655832" y="2857500"/>
            <a:ext cx="2519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rot="5400000">
            <a:off x="6646718" y="3487882"/>
            <a:ext cx="27016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</p:cNvCxnSpPr>
          <p:nvPr/>
        </p:nvCxnSpPr>
        <p:spPr>
          <a:xfrm rot="5400000">
            <a:off x="6644349" y="4129748"/>
            <a:ext cx="2749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6568942" y="4890955"/>
            <a:ext cx="427306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2301742" y="4861059"/>
            <a:ext cx="427306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6172200" y="5486402"/>
            <a:ext cx="609602" cy="38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1904998" y="5486400"/>
            <a:ext cx="609602" cy="380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81802" y="5486402"/>
            <a:ext cx="838199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14600" y="5486400"/>
            <a:ext cx="838199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81400" y="24245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MIPS Architectures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Suresh Purini</dc:creator>
  <cp:lastModifiedBy>Suresh Purini</cp:lastModifiedBy>
  <cp:revision>7</cp:revision>
  <dcterms:created xsi:type="dcterms:W3CDTF">2010-10-13T05:50:02Z</dcterms:created>
  <dcterms:modified xsi:type="dcterms:W3CDTF">2010-10-13T06:00:29Z</dcterms:modified>
</cp:coreProperties>
</file>