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70C0"/>
                </a:solidFill>
              </a:defRPr>
            </a:pPr>
            <a:r>
              <a:t>ReSource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444444"/>
                </a:solidFill>
              </a:defRPr>
            </a:pPr>
            <a:r>
              <a:t>Transforming Ideas into Reality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0" y="59436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444444"/>
                </a:solidFill>
              </a:defRPr>
            </a:pPr>
            <a:r>
              <a:t>June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The construction industry generates over 2 billion tons of waste annually, leading to massive landfill costs, regulatory penalties, and a significant environmental footprint. Project managers lack effective tools to track, segregate, and divert this waste for recycling.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ReSource is a SaaS platform that uses AI-powered image recognition and data analytics to help construction firms manage their waste streams. Our mobile app allows on-site workers to instantly categorize debris, while our dashboard provides real-time data on waste generation, diversion rates, and cost savings.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Competitive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Legacy waste management consultants (slow and expensive) and generic project management software that lacks waste-specific features. Some startups like WasteLogz exist but lack our AI automation.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Our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Founder &amp; CEO is a 10-year civil engineering veteran from Bechtel; Co-founder &amp; CTO is an ex-Google AI engineer specialized in computer vision.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