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0C0"/>
                </a:solidFill>
              </a:defRPr>
            </a:pPr>
            <a:r>
              <a:t>ReSource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44444"/>
                </a:solidFill>
              </a:defRPr>
            </a:pPr>
            <a:r>
              <a:t>Transforming Ideas into Reality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44444"/>
                </a:solidFill>
              </a:defRPr>
            </a:pPr>
            <a: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Traction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Traction</a:t>
            </a:r>
            <a:br/>
            <a:br/>
            <a:r>
              <a:t>**Demonstrating Market Validation &amp; Growth**</a:t>
            </a:r>
            <a:br/>
            <a:br/>
            <a:r>
              <a:t>*   **Early Adopters:** 5 Pilot Projects Completed with [Mention Notable Client Names/Types]</a:t>
            </a:r>
            <a:br/>
            <a:r>
              <a:t>*   **Waste Diversion Rates:** Achieved an average of 30% waste diversion increase across pilot projects.</a:t>
            </a:r>
            <a:br/>
            <a:r>
              <a:t>*   **Cost Savings:** Customers saw an average of 15% reduction in waste disposal costs.</a:t>
            </a:r>
            <a:br/>
            <a:r>
              <a:t>*   **User Engagement:** 150+ active users on the platform.</a:t>
            </a:r>
            <a:br/>
            <a:r>
              <a:t>*   **MoM Growth:** 20% Month-over-Month growth in pilot project sign-ups.</a:t>
            </a:r>
            <a:br/>
            <a:r>
              <a:t>*   **Pipeline:** $500K+ in potential revenue from qualified leads in active sales pipeline.</a:t>
            </a:r>
            <a:br/>
            <a:r>
              <a:t>*   **Technology Validation:** AI image recognition accuracy consistently above 95% in field tests.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Investment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Funding Needs</a:t>
            </a:r>
            <a:br/>
            <a:br/>
            <a:r>
              <a:t>**Ask:** $1.5 Million Seed Round</a:t>
            </a:r>
            <a:br/>
            <a:br/>
            <a:r>
              <a:t>**Use of Funds:**</a:t>
            </a:r>
            <a:br/>
            <a:br/>
            <a:r>
              <a:t>*   **Product Development (40%):** Enhance AI model accuracy, develop advanced reporting features, expand mobile app capabilities.</a:t>
            </a:r>
            <a:br/>
            <a:r>
              <a:t>*   **Sales &amp; Marketing (35%):** Expand sales team, launch targeted marketing campaigns to reach key construction firms in North America and Europe.</a:t>
            </a:r>
            <a:br/>
            <a:r>
              <a:t>*   **Team Expansion (15%):** Hire key engineering and customer success personnel.</a:t>
            </a:r>
            <a:br/>
            <a:r>
              <a:t>*   **Operational Expenses (10%):** Cover legal, accounting, and administrative costs.</a:t>
            </a:r>
            <a:br/>
            <a:br/>
            <a:r>
              <a:t>**Key Milestones:**</a:t>
            </a:r>
            <a:br/>
            <a:br/>
            <a:r>
              <a:t>*   Achieve 50 paying customers within 12 months.</a:t>
            </a:r>
            <a:br/>
            <a:r>
              <a:t>*   Increase AI accuracy to 98%.</a:t>
            </a:r>
            <a:br/>
            <a:r>
              <a:t>*   Expand platform to support additional waste streams (e.g., hazardous materials).</a:t>
            </a:r>
            <a:br/>
            <a:r>
              <a:t>*   Generate $500,000 in Annual Recurring Revenue (ARR).</a:t>
            </a:r>
            <a:br/>
            <a:br/>
            <a:r>
              <a:t>**Why Invest in ReSource?**</a:t>
            </a:r>
            <a:br/>
            <a:br/>
            <a:r>
              <a:t>*   Capitalize on the growing demand for sustainable construction practices.</a:t>
            </a:r>
            <a:br/>
            <a:r>
              <a:t>*   Achieve significant ROI by addressing a $2 Billion+ market opportunity.</a:t>
            </a:r>
            <a:br/>
            <a:r>
              <a:t>*   Join a team with deep industry expertise and technical capabilities.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Cover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ReSource - Building Greener, Building Smarter.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**The Problem: Construction Waste Crisis**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**Massive Waste Generation:** Construction &amp; Demolition (C&amp;D) waste exceeds 2 billion tons annually.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**High Costs &amp; Penalties:** Landfill fees, hauling costs, and regulatory fines significantly impact project budgets.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**Environmental Impact:** C&amp;D waste contributes heavily to landfill pollution and resource depletion.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**Lack of Visibility:** Project managers struggle with manual waste tracking, hindering effective diversion and recycling efforts.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**Inefficient Processes:** Current methods are slow, inaccurate, and lack real-time data for informed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**ReSource: Transforming Construction Waste into a Resource**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**AI-Powered Waste Management:** Instantly categorize construction debris with our mobile app using 95% accurate AI image recognition.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**Real-Time Data &amp; Insights:** Track waste generation, diversion rates, and cost savings through our intuitive dashboard.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**Reduce Landfill Costs &amp; Environmental Impact:** Optimize waste segregation and recycling to minimize disposal fees and improve sustainability.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**Automated Reporting:** Generate verifiable ESG reports with ease, demonstrating your commitment to environmental responsibility.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**Seamless Integration:** Integrates with existing project management workflows and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Market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**Massive &amp; Growing Market Opportunity**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**\$2+ Billion Tons of Construction Waste Annually:** Huge problem creating a multi-billion dollar market for solutions.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**Addressable Market:** Mid to large-scale commercial construction and demolition companies in North America and Europe.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**Increasing Regulatory Pressure:** Stricter waste management laws driving demand for efficient tracking &amp; diversion solutions.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**ESG Focus:** Growing importance of sustainable practices creating a strong market pull.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**Market Trends**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**Digital Transformation in Construction:** Industry embracing technology for improved efficiency and data-driven decision-making.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**AI Adoption:** Increasing use of AI and machine learning for automation and optimization in various sectors.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**Sustainability Imperative:** Stronger commitment to circular economy principles and waste reduction across industries.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**Competitive Landscape**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**Current Solutions Inadequate:** Legacy consultants are slow and expensive. Generic software lacks waste-specific features.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**ReSource Differentiation:** Unique AI-powered image recognition provides superior accuracy and real-time data.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**Competitive Advantage:** Faster, cheaper, and more accurate waste management compared to alternatives.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ReSource: The Product</a:t>
            </a:r>
            <a:br/>
            <a:br/>
            <a:r>
              <a:t>**AI-Powered Waste Management for Construction**</a:t>
            </a:r>
            <a:br/>
            <a:br/>
            <a:r>
              <a:t>*   **Smart Waste Tracking:** Mobile app with AI-powered image recognition accurately categorizes construction debris in real-time (95% accuracy).</a:t>
            </a:r>
            <a:br/>
            <a:br/>
            <a:r>
              <a:t>*   **Real-Time Data &amp; Analytics:** Web dashboard provides granular insights into waste generation, diversion rates, cost savings, and environmental impact.</a:t>
            </a:r>
            <a:br/>
            <a:br/>
            <a:r>
              <a:t>*   **Automated Reporting:** Streamlines ESG reporting with verifiable data on waste reduction and recycling efforts.</a:t>
            </a:r>
            <a:br/>
            <a:br/>
            <a:r>
              <a:t>*   **Key Features:**</a:t>
            </a:r>
            <a:br/>
            <a:r>
              <a:t>    *   Waste stream categorization (e.g., wood, concrete, metal)</a:t>
            </a:r>
            <a:br/>
            <a:r>
              <a:t>    *   Automated weight estimation</a:t>
            </a:r>
            <a:br/>
            <a:r>
              <a:t>    *   Hauling optimization and scheduling</a:t>
            </a:r>
            <a:br/>
            <a:r>
              <a:t>    *   Landfill diversion tracking</a:t>
            </a:r>
            <a:br/>
            <a:r>
              <a:t>    *   Customizable reporting dashboards</a:t>
            </a:r>
            <a:br/>
            <a:r>
              <a:t>    *   Integration with existing project management systems</a:t>
            </a:r>
            <a:br/>
            <a:br/>
            <a:r>
              <a:t>*   **Value Proposition:** Reduces landfill costs, minimizes environmental footprint, and improves project efficiency.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Business Model</a:t>
            </a:r>
            <a:br/>
            <a:br/>
            <a:r>
              <a:t>*   **Subscription-Based SaaS:** Tiered monthly pricing based on the number of active construction projects.</a:t>
            </a:r>
            <a:br/>
            <a:r>
              <a:t>*   **Multiple Pricing Tiers:**</a:t>
            </a:r>
            <a:br/>
            <a:r>
              <a:t>    *   **Basic:** Entry-level features for small projects.</a:t>
            </a:r>
            <a:br/>
            <a:r>
              <a:t>    *   **Pro:** Enhanced features, including advanced reporting, for mid-sized firms.</a:t>
            </a:r>
            <a:br/>
            <a:r>
              <a:t>    *   **Enterprise:** Custom solutions, dedicated support, and API access for large enterprises.</a:t>
            </a:r>
            <a:br/>
            <a:r>
              <a:t>*   **Value-Driven Pricing:** Price tiers reflect the value delivered through increased waste diversion, reduced landfill costs, and improved ESG compliance.</a:t>
            </a:r>
            <a:br/>
            <a:r>
              <a:t>*   **Land and Expand Strategy:** Begin with individual projects and expand usage across the organization.</a:t>
            </a:r>
            <a:br/>
            <a:r>
              <a:t>*   **Projected ROI:** Customers can expect a [Specific Percentage]% reduction in waste disposal costs, leading to [Quantifiable Dollar Amount] annual savings.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Competition</a:t>
            </a:r>
            <a:br/>
            <a:br/>
            <a:r>
              <a:t>*   **Current Landscape:** Dominated by outdated consultants &amp; generic project management software.</a:t>
            </a:r>
            <a:br/>
            <a:r>
              <a:t>*   **Key Differentiator:** ReSource's AI-powered image recognition offers 95% accurate waste sorting – a level of precision competitors can't match.</a:t>
            </a:r>
            <a:br/>
            <a:r>
              <a:t>*   **Competitive Advantages:**</a:t>
            </a:r>
            <a:br/>
            <a:r>
              <a:t>    *   **Real-time Data &amp; Insights:** Unlike slow, manual reporting from consultants.</a:t>
            </a:r>
            <a:br/>
            <a:r>
              <a:t>    *   **AI Automation:** Eliminates manual sorting, saving time and reducing errors.</a:t>
            </a:r>
            <a:br/>
            <a:r>
              <a:t>    *   **Cost Savings &amp; ESG Reporting:** Verifiable ROI and automated sustainability reports.</a:t>
            </a:r>
            <a:br/>
            <a:r>
              <a:t>*   **Direct Competitors:** Startups like WasteLogz lack our advanced AI capabilities.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Our Team: Built to Build a Greener Future</a:t>
            </a:r>
            <a:br/>
            <a:br/>
            <a:r>
              <a:t>*   **[Founder &amp; CEO] - [Name]:** 10+ years civil engineering experience at Bechtel, managing multi-million dollar construction projects. Deep understanding of industry pain points and operational efficiencies.</a:t>
            </a:r>
            <a:br/>
            <a:br/>
            <a:r>
              <a:t>*   **[Co-founder &amp; CTO] - [Name]:** Ex-Google AI Engineer specializing in computer vision and machine learning. Proven track record of developing and deploying high-performance AI solutions.</a:t>
            </a:r>
            <a:br/>
            <a:br/>
            <a:r>
              <a:t>*   **Advisors:** Network of seasoned construction executives and sustainability experts providing strategic guidance and industry connections.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