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ReSource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44444"/>
                </a:solidFill>
              </a:defRPr>
            </a:pPr>
            <a:r>
              <a:t>Transforming Ideas into Reality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44444"/>
                </a:solidFill>
              </a:defRPr>
            </a:pPr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Traction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**Traction**</a:t>
            </a:r>
            <a:br/>
            <a:br/>
            <a:r>
              <a:t>*   **Early Adopters:** Onboarded 5 pilot customers including [mention recognizable company name if applicable]</a:t>
            </a:r>
            <a:br/>
            <a:r>
              <a:t>*   **Waste Diversion:** Achieved an average of 30% waste diversion rate improvement for pilot customers.</a:t>
            </a:r>
            <a:br/>
            <a:r>
              <a:t>*   **Cost Savings:** Demonstrated an average of 15% reduction in waste disposal costs for pilot customers.</a:t>
            </a:r>
            <a:br/>
            <a:r>
              <a:t>*   **User Growth:** 500+ app downloads with a 4.8-star rating on app stores.</a:t>
            </a:r>
            <a:br/>
            <a:r>
              <a:t>*   **Data Points:** Analyzed over 10,000 images of construction waste using our AI model, reaching 95% accuracy.</a:t>
            </a:r>
            <a:br/>
            <a:r>
              <a:t>*   **Pipeline:** Currently in discussions with 10+ enterprise construction firms for paid subscriptions.</a:t>
            </a:r>
            <a:br/>
            <a:r>
              <a:t>*   **MoM Growth:** 20% MoM growth in user engagement and data uploads over the past 3 months.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Funding Needs</a:t>
            </a:r>
            <a:br/>
            <a:br/>
            <a:r>
              <a:t>**Ask:** $1.5 Million Seed Round</a:t>
            </a:r>
            <a:br/>
            <a:br/>
            <a:r>
              <a:t>**Use of Funds:**</a:t>
            </a:r>
            <a:br/>
            <a:br/>
            <a:r>
              <a:t>*   **Product Development (40%):** Expand AI model training dataset, develop advanced analytics dashboards, and build integrations with leading construction software (e.g., Procore, Autodesk).</a:t>
            </a:r>
            <a:br/>
            <a:r>
              <a:t>*   **Sales &amp; Marketing (35%):** Build out sales team targeting key accounts in North America, execute targeted digital marketing campaigns, and attend industry conferences.</a:t>
            </a:r>
            <a:br/>
            <a:r>
              <a:t>*   **Team Expansion (15%):** Hire key personnel in customer success and engineering to support scaling.</a:t>
            </a:r>
            <a:br/>
            <a:r>
              <a:t>*   **Working Capital (10%):** Cover operational expenses during rapid growth.</a:t>
            </a:r>
            <a:br/>
            <a:br/>
            <a:r>
              <a:t>**Milestones:**</a:t>
            </a:r>
            <a:br/>
            <a:br/>
            <a:r>
              <a:t>*   **Within 12 Months:** Achieve 50 paying customers, demonstrating significant revenue growth and market validation.</a:t>
            </a:r>
            <a:br/>
            <a:r>
              <a:t>*   **Within 18 Months:** Expand AI model to cover 98% of common construction waste materials and launch Enterprise plan features.</a:t>
            </a:r>
            <a:br/>
            <a:r>
              <a:t>*   **Within 24 Months:** Secure Series A funding to fuel further expansion into European markets and expand product offerings.</a:t>
            </a:r>
            <a:br/>
            <a:br/>
            <a:r>
              <a:t>**Impact:**</a:t>
            </a:r>
            <a:br/>
            <a:br/>
            <a:r>
              <a:t>*   This funding will allow ReSource to capitalize on the growing demand for sustainable waste management solutions in the construction industry.</a:t>
            </a:r>
            <a:br/>
            <a:r>
              <a:t>*   We project to achieve $5M ARR within 3 years with strong unit economics and a clear path to profitability.</a:t>
            </a:r>
            <a:br/>
            <a:r>
              <a:t>*   ReSource is positioned to become the leading SaaS platform for construction waste management, driving significant environmental impact and cost savings for our customers.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Cover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ReSource - Building a Sustainable Future, Brick by Brick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The Problem: Construction Waste Crisis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**Massive Waste Generation:** The construction industry produces over **2 BILLION tons of waste annually.**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**Financial Burden:** This results in significant costs: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High landfill fees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Regulatory penalties for non-compliance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**Environmental Impact:** Contributes heavily to: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Landfill overflow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Greenhouse gas emissions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**Lack of Visibility:** Project managers struggle with: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Inefficient waste tracking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Poor waste segregation practices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Limited data for informed decision-making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**Missed Opportunities:** Failure to effectively divert waste prevents companies from realizing potential revenue streams from recycling and material reuse.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Solution: Intelligent Waste Management for Construction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**ReSource: Transforming Construction Waste into a Valuable Resource**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**AI-Powered Waste Categorization:** Mobile app leverages AI image recognition to instantly identify and classify construction debris on-site. Achieve 95% accuracy in waste sorting, minimizing errors and maximizing diversion potential.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**Real-Time Waste Data Dashboard:** Track waste generation, diversion rates, and associated costs in real-time. Gain actionable insights to optimize waste management strategies and reduce landfill expenses.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**Automated Reporting &amp; Compliance:** Generate detailed reports for internal stakeholders and regulatory bodies. Streamline ESG reporting and demonstrate commitment to sustainable construction practices.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**Seamless Integration:** Easily integrates with existing project management software and waste management providers.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**Significant Cost Savings:** Reduce landfill costs by up to 30% through improved waste diversion and optimized disposal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Market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**Market Opportunity:**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**Massive Waste Problem:** Construction &amp; Demolition (C&amp;D) waste exceeds 2 billion tons annually, a multi-billion dollar problem.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**Growing Demand:** Increasing regulations and ESG pressures are driving demand for sustainable waste management solutions.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**Addressable Market:** North American and European commercial construction &amp; demolition markets represent a \$[Insert Specific Market Size Data Point Here, e.g., 50 Billion] addressable market.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**Untapped Potential:** Current solutions are outdated, costly, and lack real-time data insights.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**Market Trends:**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**Sustainability Focus:** Increasing pressure on construction firms to adopt sustainable practices.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**Regulatory Scrutiny:** Stricter regulations around waste disposal and recycling compliance.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**Digital Transformation:** Construction industry is increasingly adopting digital tools and data analytics.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**ESG Investing:** Investors are prioritizing companies with strong Environmental, Social, and Governance performance.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**Target Customer:**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Mid to large-scale commercial construction and demolition companies.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Facing increasing waste disposal costs and regulatory pressures.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Seeking to improve sustainability performance and reduce environmental impact.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*   Value data-driven insights and streamlined workflows.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Product: ReSource - Intelligent Waste Management for Construction</a:t>
            </a:r>
            <a:br/>
            <a:br/>
            <a:r>
              <a:t>*   **AI-Powered Waste Sorting:** Mobile app uses image recognition to instantly categorize waste on-site with 95% accuracy.</a:t>
            </a:r>
            <a:br/>
            <a:r>
              <a:t>*   **Real-Time Data &amp; Analytics:** Dashboard provides immediate visibility into waste generation, diversion rates, and cost savings across all projects.</a:t>
            </a:r>
            <a:br/>
            <a:r>
              <a:t>*   **Automated Reporting:** Generate accurate ESG reports with verifiable data, simplifying compliance and attracting investors.</a:t>
            </a:r>
            <a:br/>
            <a:r>
              <a:t>*   **Seamless Integration:** Works with existing project management systems for streamlined workflows.</a:t>
            </a:r>
            <a:br/>
            <a:r>
              <a:t>*   **Key Features:**</a:t>
            </a:r>
            <a:br/>
            <a:r>
              <a:t>    *   Waste Stream Tracking</a:t>
            </a:r>
            <a:br/>
            <a:r>
              <a:t>    *   Diversion Rate Optimization</a:t>
            </a:r>
            <a:br/>
            <a:r>
              <a:t>    *   Cost Reduction Analysis</a:t>
            </a:r>
            <a:br/>
            <a:r>
              <a:t>    *   Automated Documentation</a:t>
            </a:r>
            <a:br/>
            <a:r>
              <a:t>    *   Predictive Waste Generation Modeling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Business Model</a:t>
            </a:r>
            <a:br/>
            <a:br/>
            <a:r>
              <a:t>*   **SaaS Subscription:** Tiered monthly pricing based on active projects.</a:t>
            </a:r>
            <a:br/>
            <a:r>
              <a:t>*   **Three Plans:** Basic, Pro, &amp; Enterprise tailored to different project scales &amp; feature needs.</a:t>
            </a:r>
            <a:br/>
            <a:r>
              <a:t>*   **Value-Driven Pricing:** Cost savings from waste diversion &amp; reduced landfill fees justify subscription costs.</a:t>
            </a:r>
            <a:br/>
            <a:r>
              <a:t>*   **Scalable Revenue:** Increased project volume directly translates to higher subscription revenue.</a:t>
            </a:r>
            <a:br/>
            <a:r>
              <a:t>*   **Projected ROI:** Clients can expect a 15-25% reduction in waste disposal costs within the first year.</a:t>
            </a:r>
            <a:br/>
            <a:r>
              <a:t>*   **Expansion Opportunities:** Future premium features like advanced analytics and carbon offset integration.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Competition</a:t>
            </a:r>
            <a:br/>
            <a:br/>
            <a:r>
              <a:t>*   **Incumbents:** Legacy waste management consultants (manual, costly) and generic project management software (lacks waste-specific features).</a:t>
            </a:r>
            <a:br/>
            <a:r>
              <a:t>*   **Emerging Players:** Startups like WasteLogz, but lack our AI-powered image recognition and automation.</a:t>
            </a:r>
            <a:br/>
            <a:r>
              <a:t>*   **ReSource Advantage:**</a:t>
            </a:r>
            <a:br/>
            <a:r>
              <a:t>    *   **Superior Accuracy:** 95% accurate AI-powered waste sorting from a smartphone.</a:t>
            </a:r>
            <a:br/>
            <a:r>
              <a:t>    *   **Real-Time Data:** Granular insights into waste streams, diversion rates, and cost savings, unlike competitors.</a:t>
            </a:r>
            <a:br/>
            <a:r>
              <a:t>    *   **Automated ESG Reporting:** Streamlined compliance and sustainability reporting.</a:t>
            </a:r>
            <a:br/>
            <a:r>
              <a:t>    *   **Lower Cost:** Eliminates manual tracking and reduces reliance on expensive consultants.</a:t>
            </a:r>
            <a:br/>
            <a:r>
              <a:t>    *   **Scalability:** SaaS platform enables rapid deployment across multiple projects.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## Team</a:t>
            </a:r>
            <a:br/>
            <a:br/>
            <a:r>
              <a:t>**[Slide Title: The Team Behind ReSource] OR [Slide Title: Meet the ReSource Team]**</a:t>
            </a:r>
            <a:br/>
            <a:br/>
            <a:r>
              <a:t>*   **[Founder &amp; CEO]: [Name]**</a:t>
            </a:r>
            <a:br/>
            <a:r>
              <a:t>    *   10 years Civil Engineering experience at Bechtel.</a:t>
            </a:r>
            <a:br/>
            <a:r>
              <a:t>    *   Deep understanding of construction waste challenges.</a:t>
            </a:r>
            <a:br/>
            <a:r>
              <a:t>    *   Proven track record of project leadership and execution.</a:t>
            </a:r>
            <a:br/>
            <a:br/>
            <a:r>
              <a:t>*   **[Co-founder &amp; CTO]: [Name]**</a:t>
            </a:r>
            <a:br/>
            <a:r>
              <a:t>    *   Former Google AI Engineer specializing in computer vision.</a:t>
            </a:r>
            <a:br/>
            <a:r>
              <a:t>    *   Expertise in developing scalable and accurate AI solutions.</a:t>
            </a:r>
            <a:br/>
            <a:r>
              <a:t>    *   Driving ReSource's AI-powered waste recognition technology.</a:t>
            </a:r>
            <a:br/>
            <a:br/>
            <a:r>
              <a:t>*   [Optional: Include key advisors or early employees if relevant and impressive]</a:t>
            </a:r>
            <a:br/>
            <a:r>
              <a:t>    *   **[Advisor/Early Employee]: [Name]**</a:t>
            </a:r>
            <a:br/>
            <a:r>
              <a:t>        *   [1-2 Line Description of Relevant Experience]</a:t>
            </a:r>
            <a:br/>
            <a:br/>
            <a:r>
              <a:t>**We are a team combining deep industry expertise with cutting-edge AI technology to revolutionize construction waste management.**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