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1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EB707-2B49-4787-9317-8412E691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04128-D61A-4A77-940A-5E5E047AAA03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92DC-FC36-4D7E-92FE-B5D2015B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7D752-010D-4786-8A4C-F34E05F2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485E0-3541-48D5-A3A7-5DF6EC402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A950-62CB-4132-9BBD-7E502741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2B241-46AD-4DCA-ADE7-E06B9841C342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DF41-1C72-44C7-A8A3-09AD70A7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E47D0-F918-487C-B51C-EB3EBE26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09E6B-60F8-4CE1-B4D6-07446FE3E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2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A712-F799-4291-BB8C-80ABA21E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FF1AD-6149-4FDB-8FEA-E7B879B381B8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F14A-7ABE-4CAF-B711-17A491C6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7180D-3940-4F4B-8BBF-98066A94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2E94D-C24C-4448-AF36-504BF3D8B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FD98-7946-4958-B6EF-8A7D1F87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DFD1-9560-4D0E-94FB-263DDD73E76C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4551-F166-488B-995F-C4F31576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801FF-9D49-47DB-937D-91234778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90E94-4AB5-4665-A938-E18ACC58D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B5DA-1387-42DC-BC99-A44F7012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65344-75BD-4AE8-BAFD-9C00FBCE1824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848F-8439-4556-9C6D-99FC5619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DD7FC-72FE-4EC9-B4F9-1CF5F0DC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40BDA-E6A6-4836-8435-B134D81AB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EA4A6E-7BA7-4CA5-80D8-846AD343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0EC23-81B2-4D2C-A1E3-7C6DCB3EF6A9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1D2004-5DC0-4C06-AA8B-FC56A1F6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3CC49B-6E62-42B0-A32E-2B5B02E2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72DAE-6190-4A87-8492-F1AF0FBB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8E010D-2425-4321-B52E-BB38CEB1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42372-38AD-462F-8A04-83B3E2753358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ED81CB-468D-4C18-80EC-A8ADFFF6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92D810A-AC6E-4FB0-8887-59E51943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E8D06-DD0D-4EC6-AE27-26D7149E2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02B6517-7FB9-4446-8542-784E2D40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A4EF-23A3-4CB1-909C-85E8404C73BA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9B10D3-DE78-4B96-B789-A9B9AC38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BB40EC-EC1D-4C60-B33F-9C261655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2DF3-5594-49E8-BDB7-3FA3AF084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21DE7BA-995B-4327-9D03-8535F00C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7E4B6-A236-423F-BD92-8874E38C5B8A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A31CF4E-EF73-4C57-8376-228639AC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DFC688E-E6E1-46AC-91B4-C196BA39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3EA76-2824-4770-BC4E-63164ED93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9A6452-8DDA-4A81-8E4B-3BA375D7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1CB4B-8D3F-405F-9F21-B34B69BBE574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FE007B-07DE-413A-A540-8FBDA509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B7B65C-FDCC-4292-AE5D-3DFCFF94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EE543-506A-40C4-A288-8048414E7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77462CC-F544-45BB-8630-3A05B95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1FF4B-D6A0-446F-9DDA-BE7BEB85DF46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DA4973-44FE-43C0-9341-F5B41EF1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304490-51D7-4BBA-ADBC-E1825123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D1263-E9A5-480E-ADFB-8D601D1A8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0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A089519-C358-44A5-8270-F97AD1AD7F2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79D011A-009A-467B-85C9-ACF92CFA5D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D644-EBD5-4F20-9615-91EE57A07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622AC31-FF02-4700-A076-92CBCEC7394B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A5BE-1BF6-497D-B04F-92754C1B6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7A94-1649-4CC9-817F-581EEDC41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93349E-404A-4F78-BC43-63D7FE243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D13B-CA4C-49FF-AD32-308976F3C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863" y="1854200"/>
            <a:ext cx="9144000" cy="2387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Software Testing</a:t>
            </a:r>
            <a:br>
              <a:rPr lang="en-US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Day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Pesticide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B1A7-CF10-44A2-B435-9A5E7063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Good testing requires continual development of new testing ideas.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You need to updates your tests after repeating over and over again, because eventually the same set of test cases will no longer find any new defects.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Testing is context dependent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B1A7-CF10-44A2-B435-9A5E7063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Testing is basically context dependent.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Different kinds of sites are tested differently.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For example, a software application in a medical device needs more testing than a games software.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By the same token, a very popular website (IRCTC), needs to go through rigorous performance testing as well as functionality testing then other site (</a:t>
            </a:r>
            <a:r>
              <a:rPr lang="en-US" dirty="0" err="1"/>
              <a:t>Smartprix</a:t>
            </a:r>
            <a:r>
              <a:rPr lang="en-US" dirty="0"/>
              <a:t>) to make sure the performance is not affected by the load on the servers.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Absence of Error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B1A7-CF10-44A2-B435-9A5E7063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Even the software is 99% Bug free; If the system built is unusable and does not fulfil the user’s needs and expectations then finding and fixing defects does not help.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Software testing is not mere finding defects, but also to check that software addresses the business needs.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To solve this problem , the next principle of testing states that Early Testing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2A3C-69AC-42AE-BCB2-3C0A5CD6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413" y="3038475"/>
            <a:ext cx="105156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Time for Clarifications 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>
            <a:extLst>
              <a:ext uri="{FF2B5EF4-FFF2-40B4-BE49-F238E27FC236}">
                <a16:creationId xmlns:a16="http://schemas.microsoft.com/office/drawing/2014/main" id="{8DEA531F-5B1F-4EC8-B109-827B77EEE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604838"/>
            <a:ext cx="11109325" cy="5803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i="1"/>
              <a:t>Basic Concepts, Why Manual Testing?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i="1"/>
              <a:t>7 Principles of software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i="1"/>
              <a:t>SDLC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i="1"/>
              <a:t>STLC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i="1"/>
              <a:t>Testing Artifacts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i="1"/>
              <a:t>Test Scenario &amp; Test Case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i="1"/>
              <a:t>Levels and different Types of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i="1"/>
              <a:t>Testing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i="1"/>
              <a:t>Agile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i="1"/>
              <a:t>Defect and Agile Scrum Management with JIRA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FF543F2-8A2C-43CF-B66D-4E468C7F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8" y="0"/>
            <a:ext cx="11353800" cy="731838"/>
          </a:xfrm>
        </p:spPr>
        <p:txBody>
          <a:bodyPr/>
          <a:lstStyle/>
          <a:p>
            <a:r>
              <a:rPr lang="en-US" altLang="en-US" sz="2800" b="1"/>
              <a:t>5 Key reasons on why Manual testing is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E3DB-927B-494B-A256-CBBD58EA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8" y="731838"/>
            <a:ext cx="8899525" cy="61261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200" b="1" dirty="0"/>
              <a:t>1. User Experience (Human Eye captures more defects)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/>
              <a:t>When manual testers interact with the system as how a user would, they can identify usability issues and glitches. 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/>
              <a:t>Human eyes can spot contextual, functional, visual, and usability bugs that automation scripts may not identify. 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/>
              <a:t>Testing functionalities like tap, shake, CAPTCHA, and video control based trigger actions using automated scripts still need a lot of effort 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dirty="0"/>
          </a:p>
          <a:p>
            <a:pPr fontAlgn="auto">
              <a:spcAft>
                <a:spcPts val="0"/>
              </a:spcAft>
              <a:defRPr/>
            </a:pPr>
            <a:r>
              <a:rPr lang="en-US" sz="1200" b="1" dirty="0"/>
              <a:t>2. Exploratory Testing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/>
              <a:t>Automation plays by the boundaries as created by test cases and scripts. 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/>
              <a:t>Exploratory testing, a skilled form of manual testing with critical, freestyle thinking, and observational skills can discover unidentified bugs 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dirty="0"/>
          </a:p>
          <a:p>
            <a:pPr fontAlgn="auto">
              <a:spcAft>
                <a:spcPts val="0"/>
              </a:spcAft>
              <a:defRPr/>
            </a:pPr>
            <a:r>
              <a:rPr lang="en-US" sz="1200" b="1" dirty="0"/>
              <a:t>3. Manual Test Reports are Descriptive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/>
              <a:t>Manual testing helps us understand the problem in detail both conceptually and contextually. 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/>
              <a:t>It allows the tester to empathize end-users while analyzing the product. 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/>
              <a:t>Manual Testers write highly descriptive test reports that explain the problem, the root cause, and suggest optimal ways to solve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dirty="0"/>
          </a:p>
          <a:p>
            <a:pPr fontAlgn="auto">
              <a:spcAft>
                <a:spcPts val="0"/>
              </a:spcAft>
              <a:defRPr/>
            </a:pPr>
            <a:r>
              <a:rPr lang="en-US" sz="1200" b="1" dirty="0"/>
              <a:t>4. Initial investment of time and money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/>
              <a:t>Manual Testing delivers faster and better quality test results when it comes to testing the early stages testing .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/>
              <a:t>On the other hand, Automation testing initially takes a significant amount of time and effort in writing automated test cases and building a test automation framework.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dirty="0"/>
          </a:p>
          <a:p>
            <a:pPr fontAlgn="auto">
              <a:spcAft>
                <a:spcPts val="0"/>
              </a:spcAft>
              <a:defRPr/>
            </a:pPr>
            <a:r>
              <a:rPr lang="en-US" sz="1200" b="1" dirty="0"/>
              <a:t>5. Manual Testing is pocket-friendly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dirty="0"/>
              <a:t>For smaller projects, the ROI delivered by manual testing proves to be too good whereas Automation attracts a lot of costs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dirty="0"/>
          </a:p>
          <a:p>
            <a:pPr>
              <a:spcAft>
                <a:spcPts val="0"/>
              </a:spcAft>
              <a:defRPr/>
            </a:pPr>
            <a:endParaRPr lang="en-US" sz="1200" dirty="0"/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F8241C7-36D3-410B-9AE5-D9E587A2E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13" y="1463675"/>
            <a:ext cx="3000375" cy="41354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F2BC-AAF1-4F46-9738-EC87A4E3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" y="0"/>
            <a:ext cx="10515600" cy="12779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 		</a:t>
            </a: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  <a:t>7 Principles of software testing</a:t>
            </a:r>
            <a:endParaRPr lang="en-US" sz="5000" b="1" i="1" dirty="0"/>
          </a:p>
        </p:txBody>
      </p:sp>
      <p:pic>
        <p:nvPicPr>
          <p:cNvPr id="5123" name="Content Placeholder 7">
            <a:extLst>
              <a:ext uri="{FF2B5EF4-FFF2-40B4-BE49-F238E27FC236}">
                <a16:creationId xmlns:a16="http://schemas.microsoft.com/office/drawing/2014/main" id="{75CF72B6-6DE9-4A42-AE33-8BAF385D8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3113" y="1460500"/>
            <a:ext cx="5156200" cy="45878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B1A7-CF10-44A2-B435-9A5E7063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413"/>
            <a:ext cx="10515600" cy="554355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1. Testing shows presence of defects 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2. Exhaustive testing is not possible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3. Early Testing 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4. Defect Clustering 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5. Pesticide Paradox 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6. Testing is context dependent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7.  Absence of Error 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675"/>
            <a:ext cx="10302875" cy="1365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Testing shows presence of defects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81DA0E4-F481-4D09-8F0D-30408E85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05050"/>
            <a:ext cx="103028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/>
              <a:t>• Testing talks about the presence of defects and don’t talk about the absence of defects. </a:t>
            </a:r>
          </a:p>
          <a:p>
            <a:pPr eaLnBrk="1" hangingPunct="1"/>
            <a:r>
              <a:rPr lang="en-US" altLang="en-US" sz="2800"/>
              <a:t>• Software Testing reduces the probability of undiscovered defects remaining in the software but even if no defects are found, it is not a proof of correctness. </a:t>
            </a:r>
          </a:p>
          <a:p>
            <a:pPr eaLnBrk="1" hangingPunct="1"/>
            <a:r>
              <a:rPr lang="en-US" altLang="en-US" sz="2800"/>
              <a:t>• At max we can give 99% bug-free.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Exhaustive testing is not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B1A7-CF10-44A2-B435-9A5E7063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Testing everything including all combinations of inputs and preconditions is not possible.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So, instead of doing the exhaustive testing we can use risk analysis and priorities to focus testing efforts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</a:t>
            </a:r>
            <a:r>
              <a:rPr lang="en-US" b="1" dirty="0"/>
              <a:t>Example: </a:t>
            </a:r>
            <a:r>
              <a:rPr lang="en-US" dirty="0"/>
              <a:t>To Enter the Age in Age field. It should accept 18 to 85 in-between it should not accept 60 to 65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Due to timelines we wont give all combinations of inputs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We follow Equivalence Partitioning or boundary value analysis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62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Early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B1A7-CF10-44A2-B435-9A5E7063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Testing should start as early as possible in the Software Development Life Cycle.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So that any defects in the requirements or design phase are captured in early stages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It is much cheaper to fix a Defect in early stages of testing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Defect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B1A7-CF10-44A2-B435-9A5E7063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Defect Clustering which states that a small number of modules contain most of the defects detected.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This is the application of the Pareto Principle to software testing: approximately 80% of the problems are found in 20% of the modules.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1_SoftwareTesting" id="{33698FE6-F71C-4B56-8788-5D782B86D1E8}" vid="{14047E08-E07A-437B-B20C-81751FA5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782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Software Testing   Day 1</vt:lpstr>
      <vt:lpstr>PowerPoint Presentation</vt:lpstr>
      <vt:lpstr>5 Key reasons on why Manual testing is so important?</vt:lpstr>
      <vt:lpstr>   7 Principles of software testing</vt:lpstr>
      <vt:lpstr>PowerPoint Presentation</vt:lpstr>
      <vt:lpstr>Testing shows presence of defects  </vt:lpstr>
      <vt:lpstr>Exhaustive testing is not possible</vt:lpstr>
      <vt:lpstr>Early Testing</vt:lpstr>
      <vt:lpstr>Defect Clustering</vt:lpstr>
      <vt:lpstr>Pesticide Paradox</vt:lpstr>
      <vt:lpstr>Testing is context dependent </vt:lpstr>
      <vt:lpstr>Absence of Error </vt:lpstr>
      <vt:lpstr>Time for Clarifications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– Manual/Functional</dc:title>
  <dc:creator>Rajgovind Chellappan</dc:creator>
  <cp:lastModifiedBy>919962490918</cp:lastModifiedBy>
  <cp:revision>17</cp:revision>
  <dcterms:created xsi:type="dcterms:W3CDTF">2019-05-16T17:25:45Z</dcterms:created>
  <dcterms:modified xsi:type="dcterms:W3CDTF">2019-08-11T13:49:37Z</dcterms:modified>
</cp:coreProperties>
</file>