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1" r:id="rId15"/>
    <p:sldId id="270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454E-29D5-44B3-AD01-09CB129B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14166-5B06-41D3-8443-C4F6EC2A30FC}" type="datetimeFigureOut">
              <a:rPr lang="en-US"/>
              <a:pPr>
                <a:defRPr/>
              </a:pPr>
              <a:t>8/11/2019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D914B-8CBD-461B-8901-6341BB6F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089C9-35D2-4771-A086-ABCFB317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DDB42-7B1F-49BC-8B5C-F6F8FCE2D0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8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BEF3-E9AA-4EAB-A2DC-2F799C05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FE63B-F677-4AC6-A4EA-13092EB393CB}" type="datetimeFigureOut">
              <a:rPr lang="en-US"/>
              <a:pPr>
                <a:defRPr/>
              </a:pPr>
              <a:t>8/11/2019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596C-B363-4E74-81C4-5A53264A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6C73-5E06-4A59-89A4-687A784A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D0127-DAE3-4F1F-A72D-48A464E929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0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C3A0C-A58D-4BC2-962A-55515066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3C8D3-3E2C-4FBD-B17E-B581BEEF55C9}" type="datetimeFigureOut">
              <a:rPr lang="en-US"/>
              <a:pPr>
                <a:defRPr/>
              </a:pPr>
              <a:t>8/11/2019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C7B0-5541-4CF4-BD72-C03EB35A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F775F-95E9-4C17-AFB8-E8389E58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F43A-39DA-477C-9B3F-02FA15F494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4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DB275-582E-4B2E-AB09-38360F48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42007-C064-4F19-A673-A46DC6236D12}" type="datetimeFigureOut">
              <a:rPr lang="en-US"/>
              <a:pPr>
                <a:defRPr/>
              </a:pPr>
              <a:t>8/11/2019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088C-46E2-4735-90A8-3A3BFEFA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D6A0-7511-4F93-907D-DAF8F2C4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0700C-6A8E-4FC0-A0F4-E7E64C41C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1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292E-0EC2-4E9E-A3B6-18D4D55A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1261A-50C8-496C-9AF9-363DCC1DC04F}" type="datetimeFigureOut">
              <a:rPr lang="en-US"/>
              <a:pPr>
                <a:defRPr/>
              </a:pPr>
              <a:t>8/11/2019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41B02-B53A-4A4C-81C9-388DBC84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F91D-F2B0-4364-9316-E6F6B841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300F6-AC31-4BD6-8188-52D8CA84BA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0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7AE1B3-A4D6-48D1-BFA9-CD72E64B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5D383-2AB6-4FCD-AAE7-53F5F148CBFA}" type="datetimeFigureOut">
              <a:rPr lang="en-US"/>
              <a:pPr>
                <a:defRPr/>
              </a:pPr>
              <a:t>8/11/2019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93D24D-9739-44CE-B172-B8D64D2D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E0E9E6-E2C3-4057-AF99-29F39409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E9BE3-0BC9-4A8F-ABA9-8BE71BD329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1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FDC4B6-5022-43AF-A431-D5174368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BE860-F0A6-43AD-873A-803BF2A897AB}" type="datetimeFigureOut">
              <a:rPr lang="en-US"/>
              <a:pPr>
                <a:defRPr/>
              </a:pPr>
              <a:t>8/11/2019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D01D0CB-D831-4D85-B3BD-8D20652A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4347298-B189-4668-9007-BD5859AD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195C0-CEB6-47B7-813D-3C96B0C5A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73900F5-1FB0-4C95-8C9C-4B6041C7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49602-3864-4F8C-B689-502D50F352BE}" type="datetimeFigureOut">
              <a:rPr lang="en-US"/>
              <a:pPr>
                <a:defRPr/>
              </a:pPr>
              <a:t>8/11/2019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1FECCE2-B55A-4FF5-A79A-2843B832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8420D60-0B93-4768-BBF2-585C4681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7C213-1514-4BEA-B888-729FBA1E6E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7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3D52A61-77A1-45FA-9993-FF03C045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90A08-3BDB-4BA3-875B-939DAD9EBB1F}" type="datetimeFigureOut">
              <a:rPr lang="en-US"/>
              <a:pPr>
                <a:defRPr/>
              </a:pPr>
              <a:t>8/11/2019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BB739CE-E440-4C36-B369-CA3E3778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0C304E8-08FC-49F1-855C-603DD96A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5A453-60C4-4766-A58C-811629451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7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43BDEB-5461-4ECE-B2DB-A4F592A3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EF521-6DE8-4A93-93D2-F383E8DEA036}" type="datetimeFigureOut">
              <a:rPr lang="en-US"/>
              <a:pPr>
                <a:defRPr/>
              </a:pPr>
              <a:t>8/11/2019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7052BF-4366-4F14-BB27-AC11A77C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034C52-069E-4F3C-A0DF-76C283A7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2E370-17BC-4A7A-B1A2-1A0AB46525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6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0E80DDF-C62B-4354-B7F0-71A0110B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05A4F-CB34-4972-A42B-C2621512F668}" type="datetimeFigureOut">
              <a:rPr lang="en-US"/>
              <a:pPr>
                <a:defRPr/>
              </a:pPr>
              <a:t>8/11/2019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BEBC0E-A2CC-4F65-AE99-D19B29E7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56C3-D89A-45F8-940F-49F9D89B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C2EEF-AC51-4C6A-A43B-9BD7F5B159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6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0DD8193-5A43-423F-B42B-BF1F071886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970934D-661A-409E-8469-E82B822934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5DF82-0187-4C34-9598-D8643525D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BDAB28-25D3-4619-BF33-85E3A3B2CC29}" type="datetimeFigureOut">
              <a:rPr lang="en-US"/>
              <a:pPr>
                <a:defRPr/>
              </a:pPr>
              <a:t>8/11/2019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CCC8A-855E-43B1-BF06-8F56A3AAB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016C-82D7-4481-ADE2-C75920BC3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F498402-180F-400E-A136-2091F50656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E93E9CC8-56F9-4993-BE2C-63517441A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SDLC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F1D85AB7-C2C2-41E0-AB06-DA6F3D065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Session 2</a:t>
            </a:r>
          </a:p>
        </p:txBody>
      </p:sp>
      <p:sp>
        <p:nvSpPr>
          <p:cNvPr id="2052" name="TextBox 4">
            <a:extLst>
              <a:ext uri="{FF2B5EF4-FFF2-40B4-BE49-F238E27FC236}">
                <a16:creationId xmlns:a16="http://schemas.microsoft.com/office/drawing/2014/main" id="{7F22030B-C778-4E35-BFD8-E4AB664A4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3925" y="50498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586DEB4-31F2-419B-A179-2D0AFF87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Maintenance</a:t>
            </a:r>
            <a:r>
              <a:rPr lang="en-US" altLang="en-US"/>
              <a:t> 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3F35AAD-F301-461A-8C7C-110EB5DB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Maintenance of software can include software upgrades, repairs, and fixes of the software if it breaks.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E8D0E35-B9F1-4E74-BBC1-48801C64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SDLC Methodologies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60A449B-6FFC-4E6B-8A2F-185B27147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WaterFall Model</a:t>
            </a:r>
          </a:p>
          <a:p>
            <a:r>
              <a:rPr lang="en-US" altLang="en-US"/>
              <a:t>V-Model Of Testing</a:t>
            </a:r>
          </a:p>
          <a:p>
            <a:r>
              <a:rPr lang="en-US" altLang="en-US"/>
              <a:t>Iterative Model</a:t>
            </a:r>
          </a:p>
          <a:p>
            <a:r>
              <a:rPr lang="en-US" altLang="en-US"/>
              <a:t>Spiral Model</a:t>
            </a:r>
          </a:p>
          <a:p>
            <a:r>
              <a:rPr lang="en-US" altLang="en-US"/>
              <a:t>Agile Model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Content Placeholder 3">
            <a:extLst>
              <a:ext uri="{FF2B5EF4-FFF2-40B4-BE49-F238E27FC236}">
                <a16:creationId xmlns:a16="http://schemas.microsoft.com/office/drawing/2014/main" id="{8A11F68E-7AD1-48AA-9A9D-B8A1942B2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0613" y="365125"/>
            <a:ext cx="6961187" cy="62611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88FE529-9267-4D68-9EE1-0A454E85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WaterFall Model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5E6BBEC-CF28-48AA-ABAB-13B17601F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are strict phases and each phase needs to be completed first before going to the next phase. There is no going back.</a:t>
            </a:r>
          </a:p>
          <a:p>
            <a:r>
              <a:rPr lang="en-US" altLang="en-US"/>
              <a:t>This model works best when all requirements are known and flexibility is not required and the project has a fixed timeline.</a:t>
            </a:r>
          </a:p>
          <a:p>
            <a:r>
              <a:rPr lang="en-US" altLang="en-US"/>
              <a:t>Disadvantage of waterfall model is that all requirements need to be known before development starts.</a:t>
            </a:r>
          </a:p>
          <a:p>
            <a:r>
              <a:rPr lang="en-US" altLang="en-US"/>
              <a:t>Therefore if a requirement is wrong or missing, it won’t become apparent until the late stages of the life cycle.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>
            <a:extLst>
              <a:ext uri="{FF2B5EF4-FFF2-40B4-BE49-F238E27FC236}">
                <a16:creationId xmlns:a16="http://schemas.microsoft.com/office/drawing/2014/main" id="{34D9B300-DB6C-4923-90D8-C1CA1E602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9725" y="838200"/>
            <a:ext cx="8872538" cy="521493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E538288-0B2A-4189-9C91-4BF842B0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 Model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3F484C19-4C55-4314-B481-37B634D5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 Model is also known as the Verification and Validation model</a:t>
            </a:r>
          </a:p>
          <a:p>
            <a:r>
              <a:rPr lang="en-US" altLang="en-US"/>
              <a:t>It is introducing testing at each stage of development rather than at the end of the project.</a:t>
            </a:r>
          </a:p>
          <a:p>
            <a:r>
              <a:rPr lang="en-US" altLang="en-US"/>
              <a:t>The advantage of V Model is that each stage has a corresponding testing activity which helps to identify missing requirements, and incorrect design early in the life cycle.</a:t>
            </a:r>
          </a:p>
          <a:p>
            <a:r>
              <a:rPr lang="en-US" altLang="en-US"/>
              <a:t>The disadvantage is that the each stage has to wait for the previous stage to be finalized and signed off.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>
            <a:extLst>
              <a:ext uri="{FF2B5EF4-FFF2-40B4-BE49-F238E27FC236}">
                <a16:creationId xmlns:a16="http://schemas.microsoft.com/office/drawing/2014/main" id="{07376EFF-AEE6-42F9-AB64-707D92AB4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1128713"/>
            <a:ext cx="7267575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15E304E-7767-4260-BC95-D3A4B8EB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Agile Method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F5CD3B91-9DEB-4E49-8F9A-A4FAF9C0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Agile Methodology is a development method in which requirements and solutions evolve in cross-functional teams through the collaborative effort.</a:t>
            </a:r>
          </a:p>
          <a:p>
            <a:r>
              <a:rPr lang="en-US" altLang="en-US"/>
              <a:t> Its approach aligns project and product development with requirements of the customer and overall company goals.</a:t>
            </a:r>
          </a:p>
          <a:p>
            <a:r>
              <a:rPr lang="en-US" altLang="en-US"/>
              <a:t>It is a methodology based on iterative development.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F4F7BA5-2199-40E2-A533-9C8BB286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SDLC Overview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266325C3-0269-43F3-A91F-2014833E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Software Development Life Cycle (SDLC) is a process used by the software industry to design, develop and test high quality software</a:t>
            </a:r>
          </a:p>
          <a:p>
            <a:r>
              <a:rPr lang="en-US" altLang="en-US"/>
              <a:t>Stages of SDLC</a:t>
            </a:r>
          </a:p>
          <a:p>
            <a:pPr lvl="1"/>
            <a:r>
              <a:rPr lang="en-US" altLang="en-US"/>
              <a:t>Requirement gathering and analysis.</a:t>
            </a:r>
          </a:p>
          <a:p>
            <a:pPr lvl="1"/>
            <a:r>
              <a:rPr lang="en-US" altLang="en-US"/>
              <a:t>Define</a:t>
            </a:r>
          </a:p>
          <a:p>
            <a:pPr lvl="1"/>
            <a:r>
              <a:rPr lang="en-US" altLang="en-US"/>
              <a:t>Design.</a:t>
            </a:r>
          </a:p>
          <a:p>
            <a:pPr lvl="1"/>
            <a:r>
              <a:rPr lang="en-US" altLang="en-US"/>
              <a:t>Implementation or coding or Built</a:t>
            </a:r>
          </a:p>
          <a:p>
            <a:pPr lvl="1"/>
            <a:r>
              <a:rPr lang="en-US" altLang="en-US"/>
              <a:t>Testing.</a:t>
            </a:r>
          </a:p>
          <a:p>
            <a:pPr lvl="1"/>
            <a:r>
              <a:rPr lang="en-US" altLang="en-US"/>
              <a:t>Deployment.</a:t>
            </a:r>
          </a:p>
          <a:p>
            <a:pPr lvl="1"/>
            <a:r>
              <a:rPr lang="en-US" altLang="en-US"/>
              <a:t>Maintenance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5D5B24E-B504-44BD-8FB2-2F336148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099" name="Content Placeholder 7">
            <a:extLst>
              <a:ext uri="{FF2B5EF4-FFF2-40B4-BE49-F238E27FC236}">
                <a16:creationId xmlns:a16="http://schemas.microsoft.com/office/drawing/2014/main" id="{7B24E4A8-A0F5-4151-BA8D-1825ACA1A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8463" y="1185863"/>
            <a:ext cx="8855075" cy="567213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AED9C3F-DA16-49F3-85E9-8A3DCAE8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 gathering and analysis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2EBEEFE9-62BB-4BBA-85FD-652F9810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Requirement analysis first stage in SDLC. </a:t>
            </a:r>
          </a:p>
          <a:p>
            <a:r>
              <a:rPr lang="en-US" altLang="en-US"/>
              <a:t>Inputs will be gathered from the customer, the sales department, market surveys and domain experts in the industry.</a:t>
            </a:r>
          </a:p>
          <a:p>
            <a:r>
              <a:rPr lang="en-US" altLang="en-US"/>
              <a:t> This helps to plan the project approach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AAD1CE2-F5EF-463B-B5CA-8CE888AD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Requirements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51DE13F-5240-4B91-AAD4-A55D06D0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Documentation of the product requirements and get them approved from the customer or the market analysts.</a:t>
            </a:r>
          </a:p>
          <a:p>
            <a:r>
              <a:rPr lang="en-US" altLang="en-US"/>
              <a:t> This is done through an </a:t>
            </a:r>
            <a:r>
              <a:rPr lang="en-US" altLang="en-US" b="1"/>
              <a:t>SRS (Software Requirement Specification)</a:t>
            </a:r>
            <a:r>
              <a:rPr lang="en-US" altLang="en-US"/>
              <a:t> document which consists of all the product requirements to be designed and developed during the project life cycle.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E0A10C7-FF0E-4BB5-BEF3-76DD7F34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4EAC5D6-8674-4258-BD54-8AC0AF4B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With the requirements specified in SRS, usually more than one design approach for the product architecture is proposed and documented in a </a:t>
            </a:r>
            <a:r>
              <a:rPr lang="en-US" altLang="en-US" b="1"/>
              <a:t>DDS - Design Document Specification.</a:t>
            </a:r>
          </a:p>
          <a:p>
            <a:r>
              <a:rPr lang="en-US" altLang="en-US"/>
              <a:t>Programming language like Java, PHP and .NET</a:t>
            </a:r>
          </a:p>
          <a:p>
            <a:r>
              <a:rPr lang="en-US" altLang="en-US"/>
              <a:t>Database like Oracle, MySQL, etc.</a:t>
            </a:r>
          </a:p>
          <a:p>
            <a:r>
              <a:rPr lang="en-US" altLang="en-US"/>
              <a:t>High-level technical details of the project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A46A177-FAF6-4488-9991-5621EF9E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or coding or Built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9ABB7C6C-B824-4A30-A148-C80BD682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 includes programming the source, creating the graphics, and compiling the assets into an executable program</a:t>
            </a:r>
          </a:p>
          <a:p>
            <a:r>
              <a:rPr lang="en-US" altLang="en-US"/>
              <a:t>The programming code is generated as per DDS during this stage.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CAC3285-6D61-4060-9694-43A21D43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08C9D48-6A09-4B8A-A3FC-41FA0E72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this phase, you test the software to verify that it is built as per the specifications given by the client.</a:t>
            </a:r>
          </a:p>
          <a:p>
            <a:r>
              <a:rPr lang="en-US" altLang="en-US"/>
              <a:t> Here the product defects are reported, tracked, fixed and retested, until the product reaches the quality standards defined in the SRS.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9DCE89C-A8E0-40DB-8A44-D7B93263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Deployment in the Market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BCD3F48-6B0A-4CB0-943F-93288C8C5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 Once a program has passed the testing phase, it is ready for deployment.</a:t>
            </a:r>
          </a:p>
          <a:p>
            <a:r>
              <a:rPr lang="en-US" altLang="en-US"/>
              <a:t> Deploy the application in the respective environment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2_SDLC" id="{191BE5CD-BEBA-4BE4-9EBF-21FA2E0B28B7}" vid="{CD9F853D-BFE0-48ED-B1BA-9D8C96C324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429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SDLC</vt:lpstr>
      <vt:lpstr>SDLC Overview</vt:lpstr>
      <vt:lpstr>PowerPoint Presentation</vt:lpstr>
      <vt:lpstr>Requirement gathering and analysis</vt:lpstr>
      <vt:lpstr>Defining Requirements</vt:lpstr>
      <vt:lpstr>Design</vt:lpstr>
      <vt:lpstr>Implementation or coding or Built</vt:lpstr>
      <vt:lpstr>Testing</vt:lpstr>
      <vt:lpstr>Deployment in the Market</vt:lpstr>
      <vt:lpstr>Maintenance </vt:lpstr>
      <vt:lpstr>SDLC Methodologies</vt:lpstr>
      <vt:lpstr>PowerPoint Presentation</vt:lpstr>
      <vt:lpstr>WaterFall Model</vt:lpstr>
      <vt:lpstr>PowerPoint Presentation</vt:lpstr>
      <vt:lpstr>V Model</vt:lpstr>
      <vt:lpstr>PowerPoint Presentation</vt:lpstr>
      <vt:lpstr>Agile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</dc:title>
  <dc:creator>Subash B</dc:creator>
  <cp:lastModifiedBy>919962490918</cp:lastModifiedBy>
  <cp:revision>14</cp:revision>
  <dcterms:created xsi:type="dcterms:W3CDTF">2018-05-24T16:08:02Z</dcterms:created>
  <dcterms:modified xsi:type="dcterms:W3CDTF">2019-08-11T13:50:26Z</dcterms:modified>
</cp:coreProperties>
</file>