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891" r:id="rId2"/>
    <p:sldId id="3078" r:id="rId3"/>
    <p:sldId id="3085" r:id="rId4"/>
    <p:sldId id="3086" r:id="rId5"/>
    <p:sldId id="3087" r:id="rId6"/>
    <p:sldId id="3088" r:id="rId7"/>
    <p:sldId id="3089" r:id="rId8"/>
    <p:sldId id="3093" r:id="rId9"/>
    <p:sldId id="3094" r:id="rId10"/>
    <p:sldId id="3090" r:id="rId11"/>
    <p:sldId id="3095" r:id="rId12"/>
    <p:sldId id="3092" r:id="rId13"/>
    <p:sldId id="30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75D5"/>
    <a:srgbClr val="8238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5" autoAdjust="0"/>
    <p:restoredTop sz="93792" autoAdjust="0"/>
  </p:normalViewPr>
  <p:slideViewPr>
    <p:cSldViewPr snapToGrid="0">
      <p:cViewPr>
        <p:scale>
          <a:sx n="66" d="100"/>
          <a:sy n="66" d="100"/>
        </p:scale>
        <p:origin x="1354" y="475"/>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 Rajat Kumar" userId="4ad730a12c835eca" providerId="LiveId" clId="{8D163AD4-0464-47F3-9DCB-9F19EDEBB100}"/>
    <pc:docChg chg="undo custSel addSld delSld modSld">
      <pc:chgData name="M Rajat Kumar" userId="4ad730a12c835eca" providerId="LiveId" clId="{8D163AD4-0464-47F3-9DCB-9F19EDEBB100}" dt="2024-11-28T20:05:31.340" v="974" actId="20577"/>
      <pc:docMkLst>
        <pc:docMk/>
      </pc:docMkLst>
      <pc:sldChg chg="addSp delSp modSp mod">
        <pc:chgData name="M Rajat Kumar" userId="4ad730a12c835eca" providerId="LiveId" clId="{8D163AD4-0464-47F3-9DCB-9F19EDEBB100}" dt="2024-11-28T18:59:10.077" v="10" actId="12"/>
        <pc:sldMkLst>
          <pc:docMk/>
          <pc:sldMk cId="1932279675" sldId="3086"/>
        </pc:sldMkLst>
        <pc:spChg chg="del mod">
          <ac:chgData name="M Rajat Kumar" userId="4ad730a12c835eca" providerId="LiveId" clId="{8D163AD4-0464-47F3-9DCB-9F19EDEBB100}" dt="2024-11-28T18:58:22.267" v="4"/>
          <ac:spMkLst>
            <pc:docMk/>
            <pc:sldMk cId="1932279675" sldId="3086"/>
            <ac:spMk id="3" creationId="{00000000-0000-0000-0000-000000000000}"/>
          </ac:spMkLst>
        </pc:spChg>
        <pc:spChg chg="add mod">
          <ac:chgData name="M Rajat Kumar" userId="4ad730a12c835eca" providerId="LiveId" clId="{8D163AD4-0464-47F3-9DCB-9F19EDEBB100}" dt="2024-11-28T18:59:10.077" v="10" actId="12"/>
          <ac:spMkLst>
            <pc:docMk/>
            <pc:sldMk cId="1932279675" sldId="3086"/>
            <ac:spMk id="5" creationId="{F9D36A97-93E9-0313-4F74-9949BD1EE566}"/>
          </ac:spMkLst>
        </pc:spChg>
      </pc:sldChg>
      <pc:sldChg chg="addSp delSp modSp mod">
        <pc:chgData name="M Rajat Kumar" userId="4ad730a12c835eca" providerId="LiveId" clId="{8D163AD4-0464-47F3-9DCB-9F19EDEBB100}" dt="2024-11-28T19:11:06.536" v="67" actId="21"/>
        <pc:sldMkLst>
          <pc:docMk/>
          <pc:sldMk cId="16269808" sldId="3087"/>
        </pc:sldMkLst>
        <pc:spChg chg="add mod">
          <ac:chgData name="M Rajat Kumar" userId="4ad730a12c835eca" providerId="LiveId" clId="{8D163AD4-0464-47F3-9DCB-9F19EDEBB100}" dt="2024-11-28T19:07:04.639" v="31" actId="767"/>
          <ac:spMkLst>
            <pc:docMk/>
            <pc:sldMk cId="16269808" sldId="3087"/>
            <ac:spMk id="3" creationId="{7E9AE0C1-BEAB-FD40-5F01-50A54449B202}"/>
          </ac:spMkLst>
        </pc:spChg>
        <pc:spChg chg="add mod">
          <ac:chgData name="M Rajat Kumar" userId="4ad730a12c835eca" providerId="LiveId" clId="{8D163AD4-0464-47F3-9DCB-9F19EDEBB100}" dt="2024-11-28T19:07:18.419" v="34"/>
          <ac:spMkLst>
            <pc:docMk/>
            <pc:sldMk cId="16269808" sldId="3087"/>
            <ac:spMk id="4" creationId="{58072B37-B2DF-0D0F-1FE6-67665AD25190}"/>
          </ac:spMkLst>
        </pc:spChg>
        <pc:spChg chg="mod">
          <ac:chgData name="M Rajat Kumar" userId="4ad730a12c835eca" providerId="LiveId" clId="{8D163AD4-0464-47F3-9DCB-9F19EDEBB100}" dt="2024-11-28T19:07:22.186" v="36" actId="20577"/>
          <ac:spMkLst>
            <pc:docMk/>
            <pc:sldMk cId="16269808" sldId="3087"/>
            <ac:spMk id="5" creationId="{00000000-0000-0000-0000-000000000000}"/>
          </ac:spMkLst>
        </pc:spChg>
        <pc:spChg chg="del mod">
          <ac:chgData name="M Rajat Kumar" userId="4ad730a12c835eca" providerId="LiveId" clId="{8D163AD4-0464-47F3-9DCB-9F19EDEBB100}" dt="2024-11-28T19:07:49.176" v="42"/>
          <ac:spMkLst>
            <pc:docMk/>
            <pc:sldMk cId="16269808" sldId="3087"/>
            <ac:spMk id="6" creationId="{00000000-0000-0000-0000-000000000000}"/>
          </ac:spMkLst>
        </pc:spChg>
        <pc:spChg chg="del mod">
          <ac:chgData name="M Rajat Kumar" userId="4ad730a12c835eca" providerId="LiveId" clId="{8D163AD4-0464-47F3-9DCB-9F19EDEBB100}" dt="2024-11-28T19:07:49.176" v="44"/>
          <ac:spMkLst>
            <pc:docMk/>
            <pc:sldMk cId="16269808" sldId="3087"/>
            <ac:spMk id="7" creationId="{00000000-0000-0000-0000-000000000000}"/>
          </ac:spMkLst>
        </pc:spChg>
        <pc:spChg chg="add mod">
          <ac:chgData name="M Rajat Kumar" userId="4ad730a12c835eca" providerId="LiveId" clId="{8D163AD4-0464-47F3-9DCB-9F19EDEBB100}" dt="2024-11-28T19:11:06.536" v="67" actId="21"/>
          <ac:spMkLst>
            <pc:docMk/>
            <pc:sldMk cId="16269808" sldId="3087"/>
            <ac:spMk id="8" creationId="{B1589997-FE6B-C57B-BBED-96ABFE574B87}"/>
          </ac:spMkLst>
        </pc:spChg>
      </pc:sldChg>
      <pc:sldChg chg="addSp delSp modSp mod">
        <pc:chgData name="M Rajat Kumar" userId="4ad730a12c835eca" providerId="LiveId" clId="{8D163AD4-0464-47F3-9DCB-9F19EDEBB100}" dt="2024-11-28T19:12:52.605" v="78" actId="21"/>
        <pc:sldMkLst>
          <pc:docMk/>
          <pc:sldMk cId="2507603278" sldId="3088"/>
        </pc:sldMkLst>
        <pc:spChg chg="add mod">
          <ac:chgData name="M Rajat Kumar" userId="4ad730a12c835eca" providerId="LiveId" clId="{8D163AD4-0464-47F3-9DCB-9F19EDEBB100}" dt="2024-11-28T19:12:15.350" v="73" actId="21"/>
          <ac:spMkLst>
            <pc:docMk/>
            <pc:sldMk cId="2507603278" sldId="3088"/>
            <ac:spMk id="2" creationId="{3D3095BD-96A6-59EB-711C-658F59348E55}"/>
          </ac:spMkLst>
        </pc:spChg>
        <pc:spChg chg="del mod">
          <ac:chgData name="M Rajat Kumar" userId="4ad730a12c835eca" providerId="LiveId" clId="{8D163AD4-0464-47F3-9DCB-9F19EDEBB100}" dt="2024-11-28T19:07:59.242" v="48"/>
          <ac:spMkLst>
            <pc:docMk/>
            <pc:sldMk cId="2507603278" sldId="3088"/>
            <ac:spMk id="3" creationId="{00000000-0000-0000-0000-000000000000}"/>
          </ac:spMkLst>
        </pc:spChg>
        <pc:spChg chg="del mod">
          <ac:chgData name="M Rajat Kumar" userId="4ad730a12c835eca" providerId="LiveId" clId="{8D163AD4-0464-47F3-9DCB-9F19EDEBB100}" dt="2024-11-28T19:07:59.244" v="50"/>
          <ac:spMkLst>
            <pc:docMk/>
            <pc:sldMk cId="2507603278" sldId="3088"/>
            <ac:spMk id="4" creationId="{00000000-0000-0000-0000-000000000000}"/>
          </ac:spMkLst>
        </pc:spChg>
        <pc:spChg chg="add mod">
          <ac:chgData name="M Rajat Kumar" userId="4ad730a12c835eca" providerId="LiveId" clId="{8D163AD4-0464-47F3-9DCB-9F19EDEBB100}" dt="2024-11-28T19:12:52.605" v="78" actId="21"/>
          <ac:spMkLst>
            <pc:docMk/>
            <pc:sldMk cId="2507603278" sldId="3088"/>
            <ac:spMk id="5" creationId="{F395CB96-4A69-8F26-1FC7-5F81F4281B9D}"/>
          </ac:spMkLst>
        </pc:spChg>
      </pc:sldChg>
      <pc:sldChg chg="addSp delSp modSp mod">
        <pc:chgData name="M Rajat Kumar" userId="4ad730a12c835eca" providerId="LiveId" clId="{8D163AD4-0464-47F3-9DCB-9F19EDEBB100}" dt="2024-11-28T19:14:25.436" v="90" actId="21"/>
        <pc:sldMkLst>
          <pc:docMk/>
          <pc:sldMk cId="1586938098" sldId="3089"/>
        </pc:sldMkLst>
        <pc:spChg chg="add mod">
          <ac:chgData name="M Rajat Kumar" userId="4ad730a12c835eca" providerId="LiveId" clId="{8D163AD4-0464-47F3-9DCB-9F19EDEBB100}" dt="2024-11-28T19:13:39.833" v="83" actId="21"/>
          <ac:spMkLst>
            <pc:docMk/>
            <pc:sldMk cId="1586938098" sldId="3089"/>
            <ac:spMk id="2" creationId="{E8FCBA06-DEB6-508C-FC07-6428427CB323}"/>
          </ac:spMkLst>
        </pc:spChg>
        <pc:spChg chg="del mod">
          <ac:chgData name="M Rajat Kumar" userId="4ad730a12c835eca" providerId="LiveId" clId="{8D163AD4-0464-47F3-9DCB-9F19EDEBB100}" dt="2024-11-28T19:08:07.324" v="54"/>
          <ac:spMkLst>
            <pc:docMk/>
            <pc:sldMk cId="1586938098" sldId="3089"/>
            <ac:spMk id="3" creationId="{00000000-0000-0000-0000-000000000000}"/>
          </ac:spMkLst>
        </pc:spChg>
        <pc:spChg chg="del mod">
          <ac:chgData name="M Rajat Kumar" userId="4ad730a12c835eca" providerId="LiveId" clId="{8D163AD4-0464-47F3-9DCB-9F19EDEBB100}" dt="2024-11-28T19:08:07.324" v="56"/>
          <ac:spMkLst>
            <pc:docMk/>
            <pc:sldMk cId="1586938098" sldId="3089"/>
            <ac:spMk id="4" creationId="{00000000-0000-0000-0000-000000000000}"/>
          </ac:spMkLst>
        </pc:spChg>
        <pc:spChg chg="add mod">
          <ac:chgData name="M Rajat Kumar" userId="4ad730a12c835eca" providerId="LiveId" clId="{8D163AD4-0464-47F3-9DCB-9F19EDEBB100}" dt="2024-11-28T19:14:25.436" v="90" actId="21"/>
          <ac:spMkLst>
            <pc:docMk/>
            <pc:sldMk cId="1586938098" sldId="3089"/>
            <ac:spMk id="5" creationId="{C9B5A9BC-86E1-1F05-D982-D87C0D64A2C2}"/>
          </ac:spMkLst>
        </pc:spChg>
      </pc:sldChg>
      <pc:sldChg chg="addSp delSp modSp mod">
        <pc:chgData name="M Rajat Kumar" userId="4ad730a12c835eca" providerId="LiveId" clId="{8D163AD4-0464-47F3-9DCB-9F19EDEBB100}" dt="2024-11-28T19:27:03.736" v="320" actId="14100"/>
        <pc:sldMkLst>
          <pc:docMk/>
          <pc:sldMk cId="1063777860" sldId="3090"/>
        </pc:sldMkLst>
        <pc:spChg chg="del mod">
          <ac:chgData name="M Rajat Kumar" userId="4ad730a12c835eca" providerId="LiveId" clId="{8D163AD4-0464-47F3-9DCB-9F19EDEBB100}" dt="2024-11-28T19:25:25.708" v="295"/>
          <ac:spMkLst>
            <pc:docMk/>
            <pc:sldMk cId="1063777860" sldId="3090"/>
            <ac:spMk id="3" creationId="{00000000-0000-0000-0000-000000000000}"/>
          </ac:spMkLst>
        </pc:spChg>
        <pc:spChg chg="mod">
          <ac:chgData name="M Rajat Kumar" userId="4ad730a12c835eca" providerId="LiveId" clId="{8D163AD4-0464-47F3-9DCB-9F19EDEBB100}" dt="2024-11-28T19:23:51.799" v="260" actId="5793"/>
          <ac:spMkLst>
            <pc:docMk/>
            <pc:sldMk cId="1063777860" sldId="3090"/>
            <ac:spMk id="4" creationId="{00000000-0000-0000-0000-000000000000}"/>
          </ac:spMkLst>
        </pc:spChg>
        <pc:picChg chg="add mod">
          <ac:chgData name="M Rajat Kumar" userId="4ad730a12c835eca" providerId="LiveId" clId="{8D163AD4-0464-47F3-9DCB-9F19EDEBB100}" dt="2024-11-28T19:24:46.544" v="289" actId="931"/>
          <ac:picMkLst>
            <pc:docMk/>
            <pc:sldMk cId="1063777860" sldId="3090"/>
            <ac:picMk id="8" creationId="{027FFF59-29E3-9557-130E-7E7C20AA6FA1}"/>
          </ac:picMkLst>
        </pc:picChg>
        <pc:picChg chg="add mod">
          <ac:chgData name="M Rajat Kumar" userId="4ad730a12c835eca" providerId="LiveId" clId="{8D163AD4-0464-47F3-9DCB-9F19EDEBB100}" dt="2024-11-28T19:24:46.544" v="289" actId="931"/>
          <ac:picMkLst>
            <pc:docMk/>
            <pc:sldMk cId="1063777860" sldId="3090"/>
            <ac:picMk id="10" creationId="{4A7148B1-C31B-C230-A3BC-59BC18D7E35B}"/>
          </ac:picMkLst>
        </pc:picChg>
        <pc:picChg chg="add mod">
          <ac:chgData name="M Rajat Kumar" userId="4ad730a12c835eca" providerId="LiveId" clId="{8D163AD4-0464-47F3-9DCB-9F19EDEBB100}" dt="2024-11-28T19:24:46.544" v="289" actId="931"/>
          <ac:picMkLst>
            <pc:docMk/>
            <pc:sldMk cId="1063777860" sldId="3090"/>
            <ac:picMk id="12" creationId="{94BD4C74-9569-EA24-6D00-EBAD60FB5B47}"/>
          </ac:picMkLst>
        </pc:picChg>
        <pc:picChg chg="add mod">
          <ac:chgData name="M Rajat Kumar" userId="4ad730a12c835eca" providerId="LiveId" clId="{8D163AD4-0464-47F3-9DCB-9F19EDEBB100}" dt="2024-11-28T19:24:46.544" v="289" actId="931"/>
          <ac:picMkLst>
            <pc:docMk/>
            <pc:sldMk cId="1063777860" sldId="3090"/>
            <ac:picMk id="14" creationId="{69C8A3E6-04FD-7CD0-6B3B-888A4947FAB5}"/>
          </ac:picMkLst>
        </pc:picChg>
        <pc:picChg chg="add mod">
          <ac:chgData name="M Rajat Kumar" userId="4ad730a12c835eca" providerId="LiveId" clId="{8D163AD4-0464-47F3-9DCB-9F19EDEBB100}" dt="2024-11-28T19:24:46.544" v="289" actId="931"/>
          <ac:picMkLst>
            <pc:docMk/>
            <pc:sldMk cId="1063777860" sldId="3090"/>
            <ac:picMk id="16" creationId="{EB9A936C-877B-D800-6807-B75D657F425E}"/>
          </ac:picMkLst>
        </pc:picChg>
        <pc:picChg chg="add mod">
          <ac:chgData name="M Rajat Kumar" userId="4ad730a12c835eca" providerId="LiveId" clId="{8D163AD4-0464-47F3-9DCB-9F19EDEBB100}" dt="2024-11-28T19:27:03.736" v="320" actId="14100"/>
          <ac:picMkLst>
            <pc:docMk/>
            <pc:sldMk cId="1063777860" sldId="3090"/>
            <ac:picMk id="18" creationId="{CF8CD80C-087A-71DE-353D-C36826E04572}"/>
          </ac:picMkLst>
        </pc:picChg>
        <pc:picChg chg="add mod">
          <ac:chgData name="M Rajat Kumar" userId="4ad730a12c835eca" providerId="LiveId" clId="{8D163AD4-0464-47F3-9DCB-9F19EDEBB100}" dt="2024-11-28T19:26:54.392" v="317" actId="1076"/>
          <ac:picMkLst>
            <pc:docMk/>
            <pc:sldMk cId="1063777860" sldId="3090"/>
            <ac:picMk id="20" creationId="{B7B15BB9-6C1E-32E8-AFD7-3D72FB3C6C81}"/>
          </ac:picMkLst>
        </pc:picChg>
        <pc:picChg chg="add mod">
          <ac:chgData name="M Rajat Kumar" userId="4ad730a12c835eca" providerId="LiveId" clId="{8D163AD4-0464-47F3-9DCB-9F19EDEBB100}" dt="2024-11-28T19:26:56.508" v="319" actId="14100"/>
          <ac:picMkLst>
            <pc:docMk/>
            <pc:sldMk cId="1063777860" sldId="3090"/>
            <ac:picMk id="22" creationId="{2BBAF493-BA2D-74FA-04D7-13B0DEEEE9E8}"/>
          </ac:picMkLst>
        </pc:picChg>
      </pc:sldChg>
      <pc:sldChg chg="del">
        <pc:chgData name="M Rajat Kumar" userId="4ad730a12c835eca" providerId="LiveId" clId="{8D163AD4-0464-47F3-9DCB-9F19EDEBB100}" dt="2024-11-28T19:23:38.533" v="112" actId="47"/>
        <pc:sldMkLst>
          <pc:docMk/>
          <pc:sldMk cId="1274402707" sldId="3091"/>
        </pc:sldMkLst>
      </pc:sldChg>
      <pc:sldChg chg="modSp mod">
        <pc:chgData name="M Rajat Kumar" userId="4ad730a12c835eca" providerId="LiveId" clId="{8D163AD4-0464-47F3-9DCB-9F19EDEBB100}" dt="2024-11-28T20:05:31.340" v="974" actId="20577"/>
        <pc:sldMkLst>
          <pc:docMk/>
          <pc:sldMk cId="3293096071" sldId="3092"/>
        </pc:sldMkLst>
        <pc:spChg chg="mod">
          <ac:chgData name="M Rajat Kumar" userId="4ad730a12c835eca" providerId="LiveId" clId="{8D163AD4-0464-47F3-9DCB-9F19EDEBB100}" dt="2024-11-28T20:01:27.293" v="921" actId="313"/>
          <ac:spMkLst>
            <pc:docMk/>
            <pc:sldMk cId="3293096071" sldId="3092"/>
            <ac:spMk id="3" creationId="{00000000-0000-0000-0000-000000000000}"/>
          </ac:spMkLst>
        </pc:spChg>
        <pc:spChg chg="mod">
          <ac:chgData name="M Rajat Kumar" userId="4ad730a12c835eca" providerId="LiveId" clId="{8D163AD4-0464-47F3-9DCB-9F19EDEBB100}" dt="2024-11-28T20:05:31.340" v="974" actId="20577"/>
          <ac:spMkLst>
            <pc:docMk/>
            <pc:sldMk cId="3293096071" sldId="3092"/>
            <ac:spMk id="5" creationId="{00000000-0000-0000-0000-000000000000}"/>
          </ac:spMkLst>
        </pc:spChg>
      </pc:sldChg>
      <pc:sldChg chg="addSp modSp new mod">
        <pc:chgData name="M Rajat Kumar" userId="4ad730a12c835eca" providerId="LiveId" clId="{8D163AD4-0464-47F3-9DCB-9F19EDEBB100}" dt="2024-11-28T19:15:25.186" v="102" actId="21"/>
        <pc:sldMkLst>
          <pc:docMk/>
          <pc:sldMk cId="3412919866" sldId="3093"/>
        </pc:sldMkLst>
        <pc:spChg chg="add mod">
          <ac:chgData name="M Rajat Kumar" userId="4ad730a12c835eca" providerId="LiveId" clId="{8D163AD4-0464-47F3-9DCB-9F19EDEBB100}" dt="2024-11-28T19:15:01.691" v="97" actId="21"/>
          <ac:spMkLst>
            <pc:docMk/>
            <pc:sldMk cId="3412919866" sldId="3093"/>
            <ac:spMk id="2" creationId="{76964DE9-97BD-7103-44E0-EAC96A8F81B0}"/>
          </ac:spMkLst>
        </pc:spChg>
        <pc:spChg chg="add mod">
          <ac:chgData name="M Rajat Kumar" userId="4ad730a12c835eca" providerId="LiveId" clId="{8D163AD4-0464-47F3-9DCB-9F19EDEBB100}" dt="2024-11-28T19:15:25.186" v="102" actId="21"/>
          <ac:spMkLst>
            <pc:docMk/>
            <pc:sldMk cId="3412919866" sldId="3093"/>
            <ac:spMk id="3" creationId="{52DFD0F5-ED6A-27EC-365A-0741C77523AE}"/>
          </ac:spMkLst>
        </pc:spChg>
      </pc:sldChg>
      <pc:sldChg chg="addSp modSp new mod">
        <pc:chgData name="M Rajat Kumar" userId="4ad730a12c835eca" providerId="LiveId" clId="{8D163AD4-0464-47F3-9DCB-9F19EDEBB100}" dt="2024-11-28T19:15:59.926" v="111" actId="1076"/>
        <pc:sldMkLst>
          <pc:docMk/>
          <pc:sldMk cId="2395908669" sldId="3094"/>
        </pc:sldMkLst>
        <pc:spChg chg="add mod">
          <ac:chgData name="M Rajat Kumar" userId="4ad730a12c835eca" providerId="LiveId" clId="{8D163AD4-0464-47F3-9DCB-9F19EDEBB100}" dt="2024-11-28T19:15:59.926" v="111" actId="1076"/>
          <ac:spMkLst>
            <pc:docMk/>
            <pc:sldMk cId="2395908669" sldId="3094"/>
            <ac:spMk id="2" creationId="{6B23A399-A8BB-D736-DE5A-9AC8BE9EC740}"/>
          </ac:spMkLst>
        </pc:spChg>
        <pc:spChg chg="add mod">
          <ac:chgData name="M Rajat Kumar" userId="4ad730a12c835eca" providerId="LiveId" clId="{8D163AD4-0464-47F3-9DCB-9F19EDEBB100}" dt="2024-11-28T19:15:42.004" v="108" actId="767"/>
          <ac:spMkLst>
            <pc:docMk/>
            <pc:sldMk cId="2395908669" sldId="3094"/>
            <ac:spMk id="3" creationId="{63B8C209-792F-0293-EDCC-5F353B7BD967}"/>
          </ac:spMkLst>
        </pc:spChg>
      </pc:sldChg>
      <pc:sldChg chg="addSp modSp new mod">
        <pc:chgData name="M Rajat Kumar" userId="4ad730a12c835eca" providerId="LiveId" clId="{8D163AD4-0464-47F3-9DCB-9F19EDEBB100}" dt="2024-11-28T19:28:41.769" v="329" actId="1076"/>
        <pc:sldMkLst>
          <pc:docMk/>
          <pc:sldMk cId="1865233057" sldId="3095"/>
        </pc:sldMkLst>
        <pc:picChg chg="add mod">
          <ac:chgData name="M Rajat Kumar" userId="4ad730a12c835eca" providerId="LiveId" clId="{8D163AD4-0464-47F3-9DCB-9F19EDEBB100}" dt="2024-11-28T19:27:58.683" v="323" actId="1076"/>
          <ac:picMkLst>
            <pc:docMk/>
            <pc:sldMk cId="1865233057" sldId="3095"/>
            <ac:picMk id="3" creationId="{7E331B23-77C0-1B23-9818-7F2FEF533B2B}"/>
          </ac:picMkLst>
        </pc:picChg>
        <pc:picChg chg="add mod">
          <ac:chgData name="M Rajat Kumar" userId="4ad730a12c835eca" providerId="LiveId" clId="{8D163AD4-0464-47F3-9DCB-9F19EDEBB100}" dt="2024-11-28T19:28:22.099" v="326" actId="1076"/>
          <ac:picMkLst>
            <pc:docMk/>
            <pc:sldMk cId="1865233057" sldId="3095"/>
            <ac:picMk id="5" creationId="{8556AAE1-A003-349E-A5E2-421645F1BDB1}"/>
          </ac:picMkLst>
        </pc:picChg>
        <pc:picChg chg="add mod">
          <ac:chgData name="M Rajat Kumar" userId="4ad730a12c835eca" providerId="LiveId" clId="{8D163AD4-0464-47F3-9DCB-9F19EDEBB100}" dt="2024-11-28T19:28:41.769" v="329" actId="1076"/>
          <ac:picMkLst>
            <pc:docMk/>
            <pc:sldMk cId="1865233057" sldId="3095"/>
            <ac:picMk id="7" creationId="{C50A189C-C130-8662-594C-F211BEBDE0A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2AE632-8A86-658E-C288-5A1C9B9DEC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F75B0A-E7B5-4339-B953-DFEFFB0B69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C91AED-D95C-4745-ABE5-635EE6D2B924}" type="datetime1">
              <a:rPr lang="en-US" smtClean="0"/>
              <a:pPr/>
              <a:t>11/28/2024</a:t>
            </a:fld>
            <a:endParaRPr lang="en-US"/>
          </a:p>
        </p:txBody>
      </p:sp>
      <p:sp>
        <p:nvSpPr>
          <p:cNvPr id="4" name="Footer Placeholder 3">
            <a:extLst>
              <a:ext uri="{FF2B5EF4-FFF2-40B4-BE49-F238E27FC236}">
                <a16:creationId xmlns:a16="http://schemas.microsoft.com/office/drawing/2014/main" id="{AA6C78F1-B786-67AF-7EFE-C2F8DDF471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B8027D9-2DDC-3C67-BC39-6AB0934649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2A4B06-C8D1-410E-8D0B-56B1C0869C4F}" type="slidenum">
              <a:rPr lang="en-US" smtClean="0"/>
              <a:pPr/>
              <a:t>‹#›</a:t>
            </a:fld>
            <a:endParaRPr lang="en-US"/>
          </a:p>
        </p:txBody>
      </p:sp>
    </p:spTree>
    <p:extLst>
      <p:ext uri="{BB962C8B-B14F-4D97-AF65-F5344CB8AC3E}">
        <p14:creationId xmlns:p14="http://schemas.microsoft.com/office/powerpoint/2010/main" val="417467020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301A47-73C5-4A82-A471-7615C554C220}" type="datetime1">
              <a:rPr lang="en-US" smtClean="0"/>
              <a:pPr/>
              <a:t>11/28/2024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2C591C-65F8-4978-8D6D-EE67E249BCFA}" type="slidenum">
              <a:rPr lang="en-US" smtClean="0"/>
              <a:pPr/>
              <a:t>‹#›</a:t>
            </a:fld>
            <a:endParaRPr lang="en-US"/>
          </a:p>
        </p:txBody>
      </p:sp>
    </p:spTree>
    <p:extLst>
      <p:ext uri="{BB962C8B-B14F-4D97-AF65-F5344CB8AC3E}">
        <p14:creationId xmlns:p14="http://schemas.microsoft.com/office/powerpoint/2010/main" val="299749224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D85A2FB7-3D8B-A155-F7CC-E690585EB684}"/>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860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FF20-EE25-4BE6-F407-674AE349DF64}"/>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D3BDC69-C55F-F0E3-7988-20B8BE8EEC1E}"/>
              </a:ext>
            </a:extLst>
          </p:cNvPr>
          <p:cNvSpPr>
            <a:spLocks noGrp="1"/>
          </p:cNvSpPr>
          <p:nvPr>
            <p:ph type="body" orient="vert" idx="1"/>
          </p:nvPr>
        </p:nvSpPr>
        <p:spPr>
          <a:xfrm>
            <a:off x="838200" y="1825625"/>
            <a:ext cx="10515600" cy="43513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E3FA5C-E757-A257-9779-0A28616054A8}"/>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2C1CED08-DD0D-EB2A-FCAE-CA1431BA078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9399F36-7E83-8A6D-75EE-355E4B3EAE8C}"/>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pPr/>
              <a:t>‹#›</a:t>
            </a:fld>
            <a:endParaRPr lang="en-US"/>
          </a:p>
        </p:txBody>
      </p:sp>
    </p:spTree>
    <p:extLst>
      <p:ext uri="{BB962C8B-B14F-4D97-AF65-F5344CB8AC3E}">
        <p14:creationId xmlns:p14="http://schemas.microsoft.com/office/powerpoint/2010/main" val="1838833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1DE56E-87C3-0829-312C-288A93A22979}"/>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74A9007-ACCA-111E-E309-BB4AC8395B11}"/>
              </a:ext>
            </a:extLst>
          </p:cNvPr>
          <p:cNvSpPr>
            <a:spLocks noGrp="1"/>
          </p:cNvSpPr>
          <p:nvPr>
            <p:ph type="body" orient="vert" idx="1"/>
          </p:nvPr>
        </p:nvSpPr>
        <p:spPr>
          <a:xfrm>
            <a:off x="838200" y="365125"/>
            <a:ext cx="7734300" cy="58118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11EA42-575D-072C-A63C-059D3F744009}"/>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019E45D2-729E-969B-2314-5B8F878F88E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DB94A13-D208-520B-EF3B-4BD83B92B419}"/>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pPr/>
              <a:t>‹#›</a:t>
            </a:fld>
            <a:endParaRPr lang="en-US"/>
          </a:p>
        </p:txBody>
      </p:sp>
    </p:spTree>
    <p:extLst>
      <p:ext uri="{BB962C8B-B14F-4D97-AF65-F5344CB8AC3E}">
        <p14:creationId xmlns:p14="http://schemas.microsoft.com/office/powerpoint/2010/main" val="3194753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descr="Chart&#10;&#10;Description automatically generated with medium confidence">
            <a:extLst>
              <a:ext uri="{FF2B5EF4-FFF2-40B4-BE49-F238E27FC236}">
                <a16:creationId xmlns:a16="http://schemas.microsoft.com/office/drawing/2014/main" id="{4A51A676-339C-D36A-2306-C4A1E9340ED7}"/>
              </a:ext>
            </a:extLst>
          </p:cNvPr>
          <p:cNvPicPr>
            <a:picLocks noChangeAspect="1"/>
          </p:cNvPicPr>
          <p:nvPr userDrawn="1"/>
        </p:nvPicPr>
        <p:blipFill>
          <a:blip r:embed="rId2"/>
          <a:stretch>
            <a:fillRect/>
          </a:stretch>
        </p:blipFill>
        <p:spPr>
          <a:xfrm>
            <a:off x="9392" y="0"/>
            <a:ext cx="12182607" cy="6863290"/>
          </a:xfrm>
          <a:prstGeom prst="rect">
            <a:avLst/>
          </a:prstGeom>
        </p:spPr>
      </p:pic>
    </p:spTree>
    <p:extLst>
      <p:ext uri="{BB962C8B-B14F-4D97-AF65-F5344CB8AC3E}">
        <p14:creationId xmlns:p14="http://schemas.microsoft.com/office/powerpoint/2010/main" val="29014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37CB-F8E5-B5D9-5B7B-33630C2B104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823BFE5-357E-8DC4-CA7A-6C86EE83F44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B134CEA-1CC2-981F-37BC-9FA6ADD35432}"/>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DB2E318D-AC28-A36D-C6CF-7B0B7742A0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D0AE00D-F195-BE2D-F87C-7F0ACB6B990C}"/>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pPr/>
              <a:t>‹#›</a:t>
            </a:fld>
            <a:endParaRPr lang="en-US"/>
          </a:p>
        </p:txBody>
      </p:sp>
    </p:spTree>
    <p:extLst>
      <p:ext uri="{BB962C8B-B14F-4D97-AF65-F5344CB8AC3E}">
        <p14:creationId xmlns:p14="http://schemas.microsoft.com/office/powerpoint/2010/main" val="299667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3D60-8121-DF14-E1B8-53803EB69C02}"/>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63A46D1-1EA7-AA2D-540A-7CB83F83EF8C}"/>
              </a:ext>
            </a:extLst>
          </p:cNvPr>
          <p:cNvSpPr>
            <a:spLocks noGrp="1"/>
          </p:cNvSpPr>
          <p:nvPr>
            <p:ph sz="half" idx="1"/>
          </p:nvPr>
        </p:nvSpPr>
        <p:spPr>
          <a:xfrm>
            <a:off x="838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B9A1498-E91C-485E-18B1-5F4E9CCDBC7A}"/>
              </a:ext>
            </a:extLst>
          </p:cNvPr>
          <p:cNvSpPr>
            <a:spLocks noGrp="1"/>
          </p:cNvSpPr>
          <p:nvPr>
            <p:ph sz="half" idx="2"/>
          </p:nvPr>
        </p:nvSpPr>
        <p:spPr>
          <a:xfrm>
            <a:off x="6172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B030F7D-A2DF-B8EE-B06D-15A2DE8DAB57}"/>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4910CBEA-4681-E241-E0CA-F2E8447F4A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3AC3695-EF3C-3525-0F51-5A9E3DCBCB2D}"/>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pPr/>
              <a:t>‹#›</a:t>
            </a:fld>
            <a:endParaRPr lang="en-US"/>
          </a:p>
        </p:txBody>
      </p:sp>
    </p:spTree>
    <p:extLst>
      <p:ext uri="{BB962C8B-B14F-4D97-AF65-F5344CB8AC3E}">
        <p14:creationId xmlns:p14="http://schemas.microsoft.com/office/powerpoint/2010/main" val="134324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3560-F82C-08B1-42D7-1ACA2C2A2767}"/>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2B07A4F-ADC7-3D08-1C5C-15062BA55FE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8250338-8640-72BC-9DB9-ABEECDEC2CE0}"/>
              </a:ext>
            </a:extLst>
          </p:cNvPr>
          <p:cNvSpPr>
            <a:spLocks noGrp="1"/>
          </p:cNvSpPr>
          <p:nvPr>
            <p:ph sz="half" idx="2"/>
          </p:nvPr>
        </p:nvSpPr>
        <p:spPr>
          <a:xfrm>
            <a:off x="839788" y="2505075"/>
            <a:ext cx="5157787"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AA8EC03-D675-EEB7-E862-BEC75833F06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33A816A-ADE6-2590-FBDC-121DA838B82F}"/>
              </a:ext>
            </a:extLst>
          </p:cNvPr>
          <p:cNvSpPr>
            <a:spLocks noGrp="1"/>
          </p:cNvSpPr>
          <p:nvPr>
            <p:ph sz="quarter" idx="4"/>
          </p:nvPr>
        </p:nvSpPr>
        <p:spPr>
          <a:xfrm>
            <a:off x="6172200" y="2505075"/>
            <a:ext cx="5183188"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35B488A-B0C0-C55C-4ADE-30E75E826912}"/>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10D46D88-15BF-834C-1B25-75860255711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13A0CDBC-A985-3EA9-C718-AC13B971F62A}"/>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pPr/>
              <a:t>‹#›</a:t>
            </a:fld>
            <a:endParaRPr lang="en-US"/>
          </a:p>
        </p:txBody>
      </p:sp>
    </p:spTree>
    <p:extLst>
      <p:ext uri="{BB962C8B-B14F-4D97-AF65-F5344CB8AC3E}">
        <p14:creationId xmlns:p14="http://schemas.microsoft.com/office/powerpoint/2010/main" val="127077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B3F9-BAE3-C9B2-26A7-820398B3836A}"/>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DD05182-E4AE-2010-0C29-FDFA7C7149D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16C300E2-402B-98E3-2757-3A31C0A047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C7C2A2F5-3E9F-6B45-4CF9-47BFA6D73E7E}"/>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pPr/>
              <a:t>‹#›</a:t>
            </a:fld>
            <a:endParaRPr lang="en-US"/>
          </a:p>
        </p:txBody>
      </p:sp>
    </p:spTree>
    <p:extLst>
      <p:ext uri="{BB962C8B-B14F-4D97-AF65-F5344CB8AC3E}">
        <p14:creationId xmlns:p14="http://schemas.microsoft.com/office/powerpoint/2010/main" val="331962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945011-E9A7-8E95-B826-A16313ABB798}"/>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137746BC-C252-A52B-D6DE-B2EAE020214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394A4AC-74DD-345F-C3F6-91BC37FD0F81}"/>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pPr/>
              <a:t>‹#›</a:t>
            </a:fld>
            <a:endParaRPr lang="en-US"/>
          </a:p>
        </p:txBody>
      </p:sp>
    </p:spTree>
    <p:extLst>
      <p:ext uri="{BB962C8B-B14F-4D97-AF65-F5344CB8AC3E}">
        <p14:creationId xmlns:p14="http://schemas.microsoft.com/office/powerpoint/2010/main" val="409555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57FDD-C1BE-8547-72C8-04C6BA0C3B0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96FC19B-2087-FA1B-ABEC-127A626F2688}"/>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92D16F4-3BA9-A1C3-7EFB-38EC55C4830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CF1FDD7-8A89-4DBD-B56F-DEC65AB6B4A5}"/>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F5A65472-DE73-B7E4-3D65-9F93FCBA00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B966094-4665-D239-C20C-6EF65A513A8A}"/>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pPr/>
              <a:t>‹#›</a:t>
            </a:fld>
            <a:endParaRPr lang="en-US"/>
          </a:p>
        </p:txBody>
      </p:sp>
    </p:spTree>
    <p:extLst>
      <p:ext uri="{BB962C8B-B14F-4D97-AF65-F5344CB8AC3E}">
        <p14:creationId xmlns:p14="http://schemas.microsoft.com/office/powerpoint/2010/main" val="343267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1CEE-A9F0-B30C-C89A-DC2E000C793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C3025A4-2399-6371-A82A-FDF129C56CE2}"/>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091582-8A9A-A42E-63FE-28D3E691C1D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B3DCFA-2B86-D83F-E8D9-37A9C26B51EC}"/>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4645275C-0CDD-0E7E-E0F1-16132C8B631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DDBB424-1B47-DD90-23CB-A9520E5C3BDA}"/>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pPr/>
              <a:t>‹#›</a:t>
            </a:fld>
            <a:endParaRPr lang="en-US"/>
          </a:p>
        </p:txBody>
      </p:sp>
    </p:spTree>
    <p:extLst>
      <p:ext uri="{BB962C8B-B14F-4D97-AF65-F5344CB8AC3E}">
        <p14:creationId xmlns:p14="http://schemas.microsoft.com/office/powerpoint/2010/main" val="228359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E10EC-FE6C-E442-1CA6-03388C237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E647E3E-A52E-093B-30D8-E839F38CE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072EDA-D5AF-9875-8024-39746099DD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B042796D-3951-C29A-2E19-C58D49C35A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8CCB558-8B30-08C8-23C3-EF2A5BAC7E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C0D00-F74E-124E-B60A-5A84676CA716}" type="slidenum">
              <a:rPr lang="en-US" smtClean="0"/>
              <a:pPr/>
              <a:t>‹#›</a:t>
            </a:fld>
            <a:endParaRPr lang="en-US"/>
          </a:p>
        </p:txBody>
      </p:sp>
    </p:spTree>
    <p:extLst>
      <p:ext uri="{BB962C8B-B14F-4D97-AF65-F5344CB8AC3E}">
        <p14:creationId xmlns:p14="http://schemas.microsoft.com/office/powerpoint/2010/main" val="2622145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usicianfinder.com/" TargetMode="External"/><Relationship Id="rId2" Type="http://schemas.openxmlformats.org/officeDocument/2006/relationships/hyperlink" Target="https://www.vampr.me/" TargetMode="External"/><Relationship Id="rId1" Type="http://schemas.openxmlformats.org/officeDocument/2006/relationships/slideLayout" Target="../slideLayouts/slideLayout2.xml"/><Relationship Id="rId4" Type="http://schemas.openxmlformats.org/officeDocument/2006/relationships/hyperlink" Target="https://soundbetter.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2;p1">
            <a:extLst>
              <a:ext uri="{FF2B5EF4-FFF2-40B4-BE49-F238E27FC236}">
                <a16:creationId xmlns:a16="http://schemas.microsoft.com/office/drawing/2014/main" id="{F6B48CE2-3CEE-4BE4-313A-2F12CBFD7D4F}"/>
              </a:ext>
            </a:extLst>
          </p:cNvPr>
          <p:cNvSpPr txBox="1">
            <a:spLocks/>
          </p:cNvSpPr>
          <p:nvPr/>
        </p:nvSpPr>
        <p:spPr>
          <a:xfrm>
            <a:off x="1329941" y="3058612"/>
            <a:ext cx="5451104" cy="152400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ct val="0"/>
              </a:spcAft>
              <a:buClr>
                <a:srgbClr val="000000"/>
              </a:buClr>
              <a:buFont typeface="Calibri" panose="020F0502020204030204" pitchFamily="34" charset="0"/>
              <a:buNone/>
              <a:defRPr/>
            </a:pPr>
            <a:r>
              <a:rPr lang="en-US" altLang="en-US" sz="4000" b="1" dirty="0">
                <a:latin typeface="Times New Roman" panose="02020603050405020304" pitchFamily="18" charset="0"/>
                <a:cs typeface="Times New Roman" panose="02020603050405020304" pitchFamily="18" charset="0"/>
                <a:sym typeface="Times New Roman" panose="02020603050405020304" pitchFamily="18" charset="0"/>
              </a:rPr>
              <a:t>Music connect </a:t>
            </a:r>
          </a:p>
          <a:p>
            <a:pPr algn="ctr">
              <a:spcAft>
                <a:spcPct val="0"/>
              </a:spcAft>
              <a:buClr>
                <a:srgbClr val="000000"/>
              </a:buClr>
              <a:buFont typeface="Calibri" panose="020F0502020204030204" pitchFamily="34" charset="0"/>
              <a:buNone/>
              <a:defRPr/>
            </a:pPr>
            <a:r>
              <a:rPr lang="en-US" altLang="en-US" sz="4000" b="1" dirty="0">
                <a:latin typeface="Times New Roman" panose="02020603050405020304" pitchFamily="18" charset="0"/>
                <a:cs typeface="Times New Roman" panose="02020603050405020304" pitchFamily="18" charset="0"/>
                <a:sym typeface="Times New Roman" panose="02020603050405020304" pitchFamily="18" charset="0"/>
              </a:rPr>
              <a:t>The only site for your music</a:t>
            </a:r>
            <a:endParaRPr lang="en-US" altLang="en-US" sz="4000" dirty="0">
              <a:latin typeface="Times New Roman" panose="02020603050405020304" pitchFamily="18" charset="0"/>
              <a:cs typeface="Times New Roman" panose="02020603050405020304" pitchFamily="18" charset="0"/>
              <a:sym typeface="Times New Roman" panose="02020603050405020304" pitchFamily="18" charset="0"/>
            </a:endParaRPr>
          </a:p>
          <a:p>
            <a:pPr algn="ctr">
              <a:spcAft>
                <a:spcPct val="0"/>
              </a:spcAft>
              <a:buClr>
                <a:srgbClr val="000000"/>
              </a:buClr>
              <a:buFont typeface="Calibri" panose="020F0502020204030204" pitchFamily="34" charset="0"/>
              <a:buNone/>
              <a:defRPr/>
            </a:pPr>
            <a:endParaRPr lang="en-US" altLang="en-US" sz="40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5" name="TextBox 4">
            <a:extLst>
              <a:ext uri="{FF2B5EF4-FFF2-40B4-BE49-F238E27FC236}">
                <a16:creationId xmlns:a16="http://schemas.microsoft.com/office/drawing/2014/main" id="{D3BC3F7A-C25C-A642-1DC7-EC14D67C2A08}"/>
              </a:ext>
            </a:extLst>
          </p:cNvPr>
          <p:cNvSpPr txBox="1"/>
          <p:nvPr/>
        </p:nvSpPr>
        <p:spPr>
          <a:xfrm>
            <a:off x="652825" y="4072906"/>
            <a:ext cx="11153870" cy="923330"/>
          </a:xfrm>
          <a:prstGeom prst="rect">
            <a:avLst/>
          </a:prstGeom>
          <a:noFill/>
        </p:spPr>
        <p:txBody>
          <a:bodyPr wrap="square" rtlCol="0">
            <a:spAutoFit/>
          </a:bodyPr>
          <a:lstStyle/>
          <a:p>
            <a:r>
              <a:rPr lang="en-US" dirty="0"/>
              <a:t>Batch:8</a:t>
            </a:r>
          </a:p>
          <a:p>
            <a:r>
              <a:rPr lang="en-US" dirty="0"/>
              <a:t>24QM5A6602 </a:t>
            </a:r>
            <a:r>
              <a:rPr lang="en-US" dirty="0" err="1"/>
              <a:t>K.Sai</a:t>
            </a:r>
            <a:r>
              <a:rPr lang="en-US" dirty="0"/>
              <a:t> Ram Yadav</a:t>
            </a:r>
          </a:p>
          <a:p>
            <a:r>
              <a:rPr lang="en-US" dirty="0"/>
              <a:t>24QM5A6603 </a:t>
            </a:r>
            <a:r>
              <a:rPr lang="en-US" dirty="0" err="1"/>
              <a:t>K.Vishnu</a:t>
            </a:r>
            <a:r>
              <a:rPr lang="en-US" dirty="0"/>
              <a:t> Teja</a:t>
            </a:r>
          </a:p>
        </p:txBody>
      </p:sp>
      <p:sp>
        <p:nvSpPr>
          <p:cNvPr id="6" name="TextBox 5">
            <a:extLst>
              <a:ext uri="{FF2B5EF4-FFF2-40B4-BE49-F238E27FC236}">
                <a16:creationId xmlns:a16="http://schemas.microsoft.com/office/drawing/2014/main" id="{1FDDCE91-5D4A-DCCB-C0AF-9EEBE679E7BC}"/>
              </a:ext>
            </a:extLst>
          </p:cNvPr>
          <p:cNvSpPr txBox="1"/>
          <p:nvPr/>
        </p:nvSpPr>
        <p:spPr>
          <a:xfrm>
            <a:off x="3872043" y="486082"/>
            <a:ext cx="1827744" cy="369332"/>
          </a:xfrm>
          <a:prstGeom prst="rect">
            <a:avLst/>
          </a:prstGeom>
          <a:noFill/>
        </p:spPr>
        <p:txBody>
          <a:bodyPr wrap="none" rtlCol="0">
            <a:spAutoFit/>
          </a:bodyPr>
          <a:lstStyle/>
          <a:p>
            <a:r>
              <a:rPr lang="en-US" dirty="0"/>
              <a:t>Guide: </a:t>
            </a:r>
            <a:r>
              <a:rPr lang="en-US" dirty="0" err="1"/>
              <a:t>Mr</a:t>
            </a:r>
            <a:r>
              <a:rPr lang="en-US" dirty="0"/>
              <a:t> Vishnu</a:t>
            </a:r>
          </a:p>
        </p:txBody>
      </p:sp>
    </p:spTree>
    <p:extLst>
      <p:ext uri="{BB962C8B-B14F-4D97-AF65-F5344CB8AC3E}">
        <p14:creationId xmlns:p14="http://schemas.microsoft.com/office/powerpoint/2010/main" val="358834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0087" y="501134"/>
            <a:ext cx="1446806" cy="461665"/>
          </a:xfrm>
          <a:prstGeom prst="rect">
            <a:avLst/>
          </a:prstGeom>
        </p:spPr>
        <p:txBody>
          <a:bodyPr wrap="none">
            <a:spAutoFit/>
          </a:bodyPr>
          <a:lstStyle/>
          <a:p>
            <a:r>
              <a:rPr lang="en-IN" sz="2400" b="1" dirty="0">
                <a:solidFill>
                  <a:srgbClr val="000000"/>
                </a:solidFill>
                <a:latin typeface="Times New Roman" panose="02020603050405020304" pitchFamily="18" charset="0"/>
                <a:ea typeface="Times New Roman" panose="02020603050405020304" pitchFamily="18" charset="0"/>
              </a:rPr>
              <a:t>RESULT</a:t>
            </a:r>
            <a:r>
              <a:rPr lang="en-IN" dirty="0">
                <a:solidFill>
                  <a:srgbClr val="000000"/>
                </a:solidFill>
                <a:latin typeface="Times New Roman" panose="02020603050405020304" pitchFamily="18" charset="0"/>
                <a:ea typeface="Times New Roman" panose="02020603050405020304" pitchFamily="18" charset="0"/>
              </a:rPr>
              <a:t> </a:t>
            </a:r>
            <a:endParaRPr lang="en-IN" dirty="0"/>
          </a:p>
        </p:txBody>
      </p:sp>
      <p:pic>
        <p:nvPicPr>
          <p:cNvPr id="1027" name="Picture 13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161925" cy="1714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750389" y="3229906"/>
            <a:ext cx="6463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
                <a:srgbClr val="000000"/>
              </a:buClr>
              <a:buSzPct val="100000"/>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6"/>
          <p:cNvSpPr>
            <a:spLocks noChangeArrowheads="1"/>
          </p:cNvSpPr>
          <p:nvPr/>
        </p:nvSpPr>
        <p:spPr bwMode="auto">
          <a:xfrm>
            <a:off x="596900" y="3276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r>
              <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rPr>
              <a:t>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ea typeface="Courier New" panose="02070309020205020404" pitchFamily="49" charset="0"/>
              </a:rPr>
              <a:t> </a:t>
            </a: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r>
              <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rPr>
              <a:t>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ea typeface="Courier New" panose="02070309020205020404" pitchFamily="49" charset="0"/>
              </a:rPr>
              <a:t> </a:t>
            </a: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7"/>
          <p:cNvSpPr>
            <a:spLocks noChangeArrowheads="1"/>
          </p:cNvSpPr>
          <p:nvPr/>
        </p:nvSpPr>
        <p:spPr bwMode="auto">
          <a:xfrm>
            <a:off x="254000" y="628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rPr>
              <a:t>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ea typeface="Courier New" panose="02070309020205020404" pitchFamily="49" charset="0"/>
              </a:rPr>
              <a:t> </a:t>
            </a: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r>
              <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CF8CD80C-087A-71DE-353D-C36826E04572}"/>
              </a:ext>
            </a:extLst>
          </p:cNvPr>
          <p:cNvPicPr>
            <a:picLocks noChangeAspect="1"/>
          </p:cNvPicPr>
          <p:nvPr/>
        </p:nvPicPr>
        <p:blipFill>
          <a:blip r:embed="rId3"/>
          <a:stretch>
            <a:fillRect/>
          </a:stretch>
        </p:blipFill>
        <p:spPr>
          <a:xfrm>
            <a:off x="80962" y="1189670"/>
            <a:ext cx="5197094" cy="3625395"/>
          </a:xfrm>
          <a:prstGeom prst="rect">
            <a:avLst/>
          </a:prstGeom>
        </p:spPr>
      </p:pic>
      <p:pic>
        <p:nvPicPr>
          <p:cNvPr id="20" name="Picture 19">
            <a:extLst>
              <a:ext uri="{FF2B5EF4-FFF2-40B4-BE49-F238E27FC236}">
                <a16:creationId xmlns:a16="http://schemas.microsoft.com/office/drawing/2014/main" id="{B7B15BB9-6C1E-32E8-AFD7-3D72FB3C6C81}"/>
              </a:ext>
            </a:extLst>
          </p:cNvPr>
          <p:cNvPicPr>
            <a:picLocks noChangeAspect="1"/>
          </p:cNvPicPr>
          <p:nvPr/>
        </p:nvPicPr>
        <p:blipFill>
          <a:blip r:embed="rId4"/>
          <a:stretch>
            <a:fillRect/>
          </a:stretch>
        </p:blipFill>
        <p:spPr>
          <a:xfrm>
            <a:off x="5947483" y="1084176"/>
            <a:ext cx="4837876" cy="3918029"/>
          </a:xfrm>
          <a:prstGeom prst="rect">
            <a:avLst/>
          </a:prstGeom>
        </p:spPr>
      </p:pic>
    </p:spTree>
    <p:extLst>
      <p:ext uri="{BB962C8B-B14F-4D97-AF65-F5344CB8AC3E}">
        <p14:creationId xmlns:p14="http://schemas.microsoft.com/office/powerpoint/2010/main" val="1063777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331B23-77C0-1B23-9818-7F2FEF533B2B}"/>
              </a:ext>
            </a:extLst>
          </p:cNvPr>
          <p:cNvPicPr>
            <a:picLocks noChangeAspect="1"/>
          </p:cNvPicPr>
          <p:nvPr/>
        </p:nvPicPr>
        <p:blipFill>
          <a:blip r:embed="rId2"/>
          <a:stretch>
            <a:fillRect/>
          </a:stretch>
        </p:blipFill>
        <p:spPr>
          <a:xfrm>
            <a:off x="995142" y="1296796"/>
            <a:ext cx="4252328" cy="4519052"/>
          </a:xfrm>
          <a:prstGeom prst="rect">
            <a:avLst/>
          </a:prstGeom>
        </p:spPr>
      </p:pic>
      <p:pic>
        <p:nvPicPr>
          <p:cNvPr id="5" name="Picture 4">
            <a:extLst>
              <a:ext uri="{FF2B5EF4-FFF2-40B4-BE49-F238E27FC236}">
                <a16:creationId xmlns:a16="http://schemas.microsoft.com/office/drawing/2014/main" id="{8556AAE1-A003-349E-A5E2-421645F1BDB1}"/>
              </a:ext>
            </a:extLst>
          </p:cNvPr>
          <p:cNvPicPr>
            <a:picLocks noChangeAspect="1"/>
          </p:cNvPicPr>
          <p:nvPr/>
        </p:nvPicPr>
        <p:blipFill>
          <a:blip r:embed="rId3"/>
          <a:stretch>
            <a:fillRect/>
          </a:stretch>
        </p:blipFill>
        <p:spPr>
          <a:xfrm>
            <a:off x="5729467" y="1571198"/>
            <a:ext cx="5906947" cy="1625423"/>
          </a:xfrm>
          <a:prstGeom prst="rect">
            <a:avLst/>
          </a:prstGeom>
        </p:spPr>
      </p:pic>
      <p:pic>
        <p:nvPicPr>
          <p:cNvPr id="7" name="Picture 6">
            <a:extLst>
              <a:ext uri="{FF2B5EF4-FFF2-40B4-BE49-F238E27FC236}">
                <a16:creationId xmlns:a16="http://schemas.microsoft.com/office/drawing/2014/main" id="{C50A189C-C130-8662-594C-F211BEBDE0A3}"/>
              </a:ext>
            </a:extLst>
          </p:cNvPr>
          <p:cNvPicPr>
            <a:picLocks noChangeAspect="1"/>
          </p:cNvPicPr>
          <p:nvPr/>
        </p:nvPicPr>
        <p:blipFill>
          <a:blip r:embed="rId3"/>
          <a:stretch>
            <a:fillRect/>
          </a:stretch>
        </p:blipFill>
        <p:spPr>
          <a:xfrm>
            <a:off x="5474825" y="3828725"/>
            <a:ext cx="6578278" cy="1810154"/>
          </a:xfrm>
          <a:prstGeom prst="rect">
            <a:avLst/>
          </a:prstGeom>
        </p:spPr>
      </p:pic>
    </p:spTree>
    <p:extLst>
      <p:ext uri="{BB962C8B-B14F-4D97-AF65-F5344CB8AC3E}">
        <p14:creationId xmlns:p14="http://schemas.microsoft.com/office/powerpoint/2010/main" val="1865233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0448" y="622080"/>
            <a:ext cx="3437159" cy="460895"/>
          </a:xfrm>
          <a:prstGeom prst="rect">
            <a:avLst/>
          </a:prstGeom>
        </p:spPr>
        <p:txBody>
          <a:bodyPr wrap="none">
            <a:spAutoFit/>
          </a:bodyPr>
          <a:lstStyle/>
          <a:p>
            <a:pPr marL="212725" marR="869950" indent="-6350" algn="ctr">
              <a:lnSpc>
                <a:spcPct val="107000"/>
              </a:lnSpc>
              <a:spcAft>
                <a:spcPts val="0"/>
              </a:spcAft>
            </a:pPr>
            <a:r>
              <a:rPr lang="en-IN" sz="2400" b="1" kern="0" dirty="0">
                <a:solidFill>
                  <a:srgbClr val="000000"/>
                </a:solidFill>
                <a:latin typeface="Times New Roman" panose="02020603050405020304" pitchFamily="18" charset="0"/>
                <a:ea typeface="Times New Roman" panose="02020603050405020304" pitchFamily="18" charset="0"/>
              </a:rPr>
              <a:t>CONCLUSION </a:t>
            </a:r>
          </a:p>
        </p:txBody>
      </p:sp>
      <p:sp>
        <p:nvSpPr>
          <p:cNvPr id="3" name="Rectangle 2"/>
          <p:cNvSpPr/>
          <p:nvPr/>
        </p:nvSpPr>
        <p:spPr>
          <a:xfrm>
            <a:off x="850448" y="1244361"/>
            <a:ext cx="10528663" cy="1870127"/>
          </a:xfrm>
          <a:prstGeom prst="rect">
            <a:avLst/>
          </a:prstGeom>
        </p:spPr>
        <p:txBody>
          <a:bodyPr wrap="square">
            <a:spAutoFit/>
          </a:bodyPr>
          <a:lstStyle/>
          <a:p>
            <a:pPr marL="19685" marR="79375" indent="-6350" algn="just">
              <a:lnSpc>
                <a:spcPct val="105000"/>
              </a:lnSpc>
              <a:spcAft>
                <a:spcPts val="225"/>
              </a:spcAft>
            </a:pPr>
            <a:r>
              <a:rPr lang="en-IN" dirty="0">
                <a:solidFill>
                  <a:srgbClr val="000000"/>
                </a:solidFill>
                <a:latin typeface="Times New Roman" panose="02020603050405020304" pitchFamily="18" charset="0"/>
                <a:ea typeface="Times New Roman" panose="02020603050405020304" pitchFamily="18" charset="0"/>
              </a:rPr>
              <a:t>In this project we created a website that can be used by musicians to connect with each other to form a band</a:t>
            </a:r>
          </a:p>
          <a:p>
            <a:pPr marL="19685" marR="79375" indent="-6350" algn="just">
              <a:lnSpc>
                <a:spcPct val="105000"/>
              </a:lnSpc>
              <a:spcAft>
                <a:spcPts val="225"/>
              </a:spcAft>
            </a:pPr>
            <a:r>
              <a:rPr lang="en-IN" dirty="0">
                <a:solidFill>
                  <a:srgbClr val="000000"/>
                </a:solidFill>
                <a:latin typeface="Times New Roman" panose="02020603050405020304" pitchFamily="18" charset="0"/>
                <a:ea typeface="Times New Roman" panose="02020603050405020304" pitchFamily="18" charset="0"/>
              </a:rPr>
              <a:t>This website can also be used by event managers or organizers to contact a band that they like to perform in their show or event. This website can create a lot of opportunities for musicians. This website is created using HTML and Python. The website has a simple registration for the persons who are interested. The website also shows the upcoming shows</a:t>
            </a:r>
          </a:p>
          <a:p>
            <a:pPr marL="19685" marR="79375" indent="-6350" algn="just">
              <a:lnSpc>
                <a:spcPct val="105000"/>
              </a:lnSpc>
              <a:spcAft>
                <a:spcPts val="225"/>
              </a:spcAft>
            </a:pPr>
            <a:r>
              <a:rPr lang="en-IN" dirty="0">
                <a:solidFill>
                  <a:srgbClr val="000000"/>
                </a:solidFill>
                <a:latin typeface="Times New Roman" panose="02020603050405020304" pitchFamily="18" charset="0"/>
                <a:ea typeface="Times New Roman" panose="02020603050405020304" pitchFamily="18" charset="0"/>
              </a:rPr>
              <a:t> </a:t>
            </a:r>
          </a:p>
        </p:txBody>
      </p:sp>
      <p:sp>
        <p:nvSpPr>
          <p:cNvPr id="4" name="Rectangle 3"/>
          <p:cNvSpPr/>
          <p:nvPr/>
        </p:nvSpPr>
        <p:spPr>
          <a:xfrm>
            <a:off x="952575" y="3559670"/>
            <a:ext cx="2332690" cy="461665"/>
          </a:xfrm>
          <a:prstGeom prst="rect">
            <a:avLst/>
          </a:prstGeom>
        </p:spPr>
        <p:txBody>
          <a:bodyPr wrap="none">
            <a:spAutoFit/>
          </a:bodyPr>
          <a:lstStyle/>
          <a:p>
            <a:r>
              <a:rPr lang="en-IN" sz="2400" b="1" dirty="0">
                <a:solidFill>
                  <a:srgbClr val="000000"/>
                </a:solidFill>
                <a:latin typeface="Times New Roman" panose="02020603050405020304" pitchFamily="18" charset="0"/>
                <a:ea typeface="Times New Roman" panose="02020603050405020304" pitchFamily="18" charset="0"/>
              </a:rPr>
              <a:t>REFERENCES </a:t>
            </a:r>
            <a:endParaRPr lang="en-IN" sz="2400" b="1" dirty="0"/>
          </a:p>
        </p:txBody>
      </p:sp>
      <p:sp>
        <p:nvSpPr>
          <p:cNvPr id="5" name="Rectangle 4"/>
          <p:cNvSpPr/>
          <p:nvPr/>
        </p:nvSpPr>
        <p:spPr>
          <a:xfrm>
            <a:off x="431075" y="4036671"/>
            <a:ext cx="10829108" cy="1563761"/>
          </a:xfrm>
          <a:prstGeom prst="rect">
            <a:avLst/>
          </a:prstGeom>
        </p:spPr>
        <p:txBody>
          <a:bodyPr wrap="square">
            <a:spAutoFit/>
          </a:bodyPr>
          <a:lstStyle/>
          <a:p>
            <a:pPr marL="614680" marR="82550" indent="-6350">
              <a:lnSpc>
                <a:spcPct val="97000"/>
              </a:lnSpc>
              <a:spcAft>
                <a:spcPts val="90"/>
              </a:spcAft>
            </a:pPr>
            <a:r>
              <a:rPr lang="en-IN" sz="2400" b="1" dirty="0" err="1"/>
              <a:t>Vampr</a:t>
            </a:r>
            <a:r>
              <a:rPr lang="en-IN" sz="2400" b="1" dirty="0"/>
              <a:t>:-</a:t>
            </a:r>
            <a:r>
              <a:rPr lang="en-IN" sz="2400" b="1" dirty="0">
                <a:hlinkClick r:id="rId2"/>
              </a:rPr>
              <a:t>https://www.vampr.me/</a:t>
            </a:r>
            <a:endParaRPr lang="en-IN" sz="2400" b="1" dirty="0"/>
          </a:p>
          <a:p>
            <a:pPr marL="614680" marR="82550" indent="-6350">
              <a:lnSpc>
                <a:spcPct val="97000"/>
              </a:lnSpc>
              <a:spcAft>
                <a:spcPts val="90"/>
              </a:spcAft>
            </a:pPr>
            <a:r>
              <a:rPr lang="en-IN" sz="2400" b="1" dirty="0" err="1"/>
              <a:t>MusicianFinder</a:t>
            </a:r>
            <a:r>
              <a:rPr lang="en-IN" sz="2400" b="1" dirty="0"/>
              <a:t>:-</a:t>
            </a:r>
            <a:r>
              <a:rPr lang="en-IN" sz="2400" b="1" dirty="0">
                <a:hlinkClick r:id="rId3"/>
              </a:rPr>
              <a:t>https://musicianfinder.com/</a:t>
            </a:r>
            <a:endParaRPr lang="en-IN" sz="2400" b="1" dirty="0"/>
          </a:p>
          <a:p>
            <a:pPr marL="614680" marR="82550" indent="-6350">
              <a:lnSpc>
                <a:spcPct val="97000"/>
              </a:lnSpc>
              <a:spcAft>
                <a:spcPts val="90"/>
              </a:spcAft>
            </a:pPr>
            <a:r>
              <a:rPr lang="en-IN" sz="2400" b="1" dirty="0" err="1"/>
              <a:t>Soundbetter</a:t>
            </a:r>
            <a:r>
              <a:rPr lang="en-IN" sz="2400" b="1" dirty="0"/>
              <a:t>:-</a:t>
            </a:r>
            <a:r>
              <a:rPr lang="en-IN" sz="2400" b="1" dirty="0">
                <a:hlinkClick r:id="rId4"/>
              </a:rPr>
              <a:t>https://soundbetter.com/</a:t>
            </a:r>
            <a:endParaRPr lang="en-IN" sz="2400" b="1" dirty="0"/>
          </a:p>
          <a:p>
            <a:pPr marL="614680" marR="82550" indent="-6350">
              <a:lnSpc>
                <a:spcPct val="97000"/>
              </a:lnSpc>
              <a:spcAft>
                <a:spcPts val="90"/>
              </a:spcAft>
            </a:pPr>
            <a:endParaRPr lang="en-IN" sz="2400" b="1"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93096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252821F7-ECF8-E454-F07D-8F3AA1019BB9}"/>
              </a:ext>
            </a:extLst>
          </p:cNvPr>
          <p:cNvSpPr txBox="1">
            <a:spLocks/>
          </p:cNvSpPr>
          <p:nvPr/>
        </p:nvSpPr>
        <p:spPr>
          <a:xfrm>
            <a:off x="4441825" y="3240088"/>
            <a:ext cx="3308350" cy="1244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Font typeface="Arial" panose="020B0604020202020204" pitchFamily="34" charset="0"/>
              <a:buNone/>
              <a:defRPr/>
            </a:pPr>
            <a:r>
              <a:rPr lang="en-IN" sz="4000" dirty="0">
                <a:solidFill>
                  <a:schemeClr val="accent2">
                    <a:lumMod val="75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2945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88;g193237e55c0_0_82">
            <a:extLst>
              <a:ext uri="{FF2B5EF4-FFF2-40B4-BE49-F238E27FC236}">
                <a16:creationId xmlns:a16="http://schemas.microsoft.com/office/drawing/2014/main" id="{EB618171-33D5-44F2-3247-81A143177B92}"/>
              </a:ext>
            </a:extLst>
          </p:cNvPr>
          <p:cNvSpPr txBox="1">
            <a:spLocks/>
          </p:cNvSpPr>
          <p:nvPr/>
        </p:nvSpPr>
        <p:spPr>
          <a:xfrm>
            <a:off x="783431" y="100012"/>
            <a:ext cx="10625137" cy="1371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ct val="0"/>
              </a:spcAft>
              <a:buClr>
                <a:srgbClr val="000000"/>
              </a:buClr>
            </a:pPr>
            <a:r>
              <a:rPr lang="en-US" altLang="en-US" sz="4000" dirty="0">
                <a:latin typeface="Times New Roman" panose="02020603050405020304" pitchFamily="18" charset="0"/>
                <a:cs typeface="Times New Roman" panose="02020603050405020304" pitchFamily="18" charset="0"/>
                <a:sym typeface="Times New Roman" panose="02020603050405020304" pitchFamily="18" charset="0"/>
              </a:rPr>
              <a:t>Selected Problem Statement</a:t>
            </a:r>
          </a:p>
        </p:txBody>
      </p:sp>
      <p:sp>
        <p:nvSpPr>
          <p:cNvPr id="6" name="Google Shape;189;g193237e55c0_0_82">
            <a:extLst>
              <a:ext uri="{FF2B5EF4-FFF2-40B4-BE49-F238E27FC236}">
                <a16:creationId xmlns:a16="http://schemas.microsoft.com/office/drawing/2014/main" id="{620348E7-6DC5-10CC-0CD5-5D9F9B36AA85}"/>
              </a:ext>
            </a:extLst>
          </p:cNvPr>
          <p:cNvSpPr txBox="1">
            <a:spLocks/>
          </p:cNvSpPr>
          <p:nvPr/>
        </p:nvSpPr>
        <p:spPr>
          <a:xfrm>
            <a:off x="1033463" y="1371600"/>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spcAft>
                <a:spcPct val="0"/>
              </a:spcAft>
              <a:buClr>
                <a:srgbClr val="000000"/>
              </a:buClr>
            </a:pPr>
            <a:endParaRPr lang="en-US" altLang="en-US"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 name="TextBox 1">
            <a:extLst>
              <a:ext uri="{FF2B5EF4-FFF2-40B4-BE49-F238E27FC236}">
                <a16:creationId xmlns:a16="http://schemas.microsoft.com/office/drawing/2014/main" id="{4505C32C-2E93-948F-1A50-81198FBC6C26}"/>
              </a:ext>
            </a:extLst>
          </p:cNvPr>
          <p:cNvSpPr txBox="1"/>
          <p:nvPr/>
        </p:nvSpPr>
        <p:spPr>
          <a:xfrm>
            <a:off x="783431" y="1471612"/>
            <a:ext cx="9642919"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Problem statement selected by the Team</a:t>
            </a:r>
          </a:p>
          <a:p>
            <a:pPr algn="just"/>
            <a:endParaRPr lang="en-US" sz="2000" b="0" i="0" dirty="0">
              <a:solidFill>
                <a:schemeClr val="tx1">
                  <a:lumMod val="85000"/>
                  <a:lumOff val="15000"/>
                </a:schemeClr>
              </a:solidFill>
              <a:effectLst/>
              <a:latin typeface="SegoeUIVariable"/>
            </a:endParaRPr>
          </a:p>
          <a:p>
            <a:pPr algn="just"/>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Music connect </a:t>
            </a:r>
          </a:p>
          <a:p>
            <a:pPr algn="just"/>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This site helps many talented persons who have </a:t>
            </a:r>
            <a:r>
              <a:rPr lang="en-US" sz="2200" dirty="0" err="1">
                <a:solidFill>
                  <a:schemeClr val="tx1">
                    <a:lumMod val="85000"/>
                    <a:lumOff val="15000"/>
                  </a:schemeClr>
                </a:solidFill>
                <a:latin typeface="Times New Roman" panose="02020603050405020304" pitchFamily="18" charset="0"/>
                <a:cs typeface="Times New Roman" panose="02020603050405020304" pitchFamily="18" charset="0"/>
              </a:rPr>
              <a:t>skiils</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 in singing and playing various </a:t>
            </a:r>
          </a:p>
          <a:p>
            <a:pPr algn="just"/>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Musical instruments to connect to each other and form a gang. This website also shows upcoming events so that the user will be updated. Many have talent but they don’t show it because there is no one who truly encourage them so this website will become a bridge to people like this. We can also create a environment  which is important to encourage new talent. If further developed many people who need musicians, singers can </a:t>
            </a:r>
            <a:r>
              <a:rPr lang="en-US" sz="2200" dirty="0" err="1">
                <a:solidFill>
                  <a:schemeClr val="tx1">
                    <a:lumMod val="85000"/>
                    <a:lumOff val="15000"/>
                  </a:schemeClr>
                </a:solidFill>
                <a:latin typeface="Times New Roman" panose="02020603050405020304" pitchFamily="18" charset="0"/>
                <a:cs typeface="Times New Roman" panose="02020603050405020304" pitchFamily="18" charset="0"/>
              </a:rPr>
              <a:t>recurt</a:t>
            </a:r>
            <a:r>
              <a:rPr lang="en-US" sz="2200" dirty="0">
                <a:solidFill>
                  <a:schemeClr val="tx1">
                    <a:lumMod val="85000"/>
                    <a:lumOff val="15000"/>
                  </a:schemeClr>
                </a:solidFill>
                <a:latin typeface="Times New Roman" panose="02020603050405020304" pitchFamily="18" charset="0"/>
                <a:cs typeface="Times New Roman" panose="02020603050405020304" pitchFamily="18" charset="0"/>
              </a:rPr>
              <a:t>/contact them through this site. This can be a great opportunity for people with real talent</a:t>
            </a:r>
            <a:endPar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836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EDFC1D-0CE6-8B9C-7139-29BE0F657139}"/>
              </a:ext>
            </a:extLst>
          </p:cNvPr>
          <p:cNvSpPr txBox="1"/>
          <p:nvPr/>
        </p:nvSpPr>
        <p:spPr>
          <a:xfrm>
            <a:off x="902788" y="204317"/>
            <a:ext cx="6804297" cy="646331"/>
          </a:xfrm>
          <a:prstGeom prst="rect">
            <a:avLst/>
          </a:prstGeom>
          <a:noFill/>
        </p:spPr>
        <p:txBody>
          <a:bodyPr wrap="square">
            <a:spAutoFit/>
          </a:bodyPr>
          <a:lstStyle/>
          <a:p>
            <a:r>
              <a:rPr lang="en-IN" sz="3600" dirty="0">
                <a:latin typeface="Times New Roman" panose="02020603050405020304" pitchFamily="18" charset="0"/>
                <a:cs typeface="Times New Roman" panose="02020603050405020304" pitchFamily="18" charset="0"/>
              </a:rPr>
              <a:t>Purpose and Need of the problem:</a:t>
            </a:r>
          </a:p>
        </p:txBody>
      </p:sp>
      <p:sp>
        <p:nvSpPr>
          <p:cNvPr id="5" name="Rectangle 4"/>
          <p:cNvSpPr/>
          <p:nvPr/>
        </p:nvSpPr>
        <p:spPr>
          <a:xfrm>
            <a:off x="902787" y="1275600"/>
            <a:ext cx="10474961" cy="4714111"/>
          </a:xfrm>
          <a:prstGeom prst="rect">
            <a:avLst/>
          </a:prstGeom>
        </p:spPr>
        <p:txBody>
          <a:bodyPr wrap="square">
            <a:spAutoFit/>
          </a:bodyPr>
          <a:lstStyle/>
          <a:p>
            <a:pPr marL="260985" marR="79375" indent="-6350" algn="just">
              <a:lnSpc>
                <a:spcPct val="105000"/>
              </a:lnSpc>
              <a:spcAft>
                <a:spcPts val="2475"/>
              </a:spcAft>
            </a:pPr>
            <a:r>
              <a:rPr lang="en-US" dirty="0" err="1"/>
              <a:t>MusicConnect</a:t>
            </a:r>
            <a:r>
              <a:rPr lang="en-US" dirty="0"/>
              <a:t> is all about making life easier for musicians who are tired of the struggle to find bandmates, gigs, or connections in their local music scene. It’s a platform built to fix those everyday challenges. Musicians can use social media for connecting with other musicians but social media is not created like </a:t>
            </a:r>
            <a:r>
              <a:rPr lang="en-US" dirty="0" err="1"/>
              <a:t>Musicconnect</a:t>
            </a:r>
            <a:r>
              <a:rPr lang="en-US" dirty="0"/>
              <a:t> which completely focuses on musicians. In </a:t>
            </a:r>
            <a:r>
              <a:rPr lang="en-US" dirty="0" err="1"/>
              <a:t>Musicconnect</a:t>
            </a:r>
            <a:r>
              <a:rPr lang="en-US" dirty="0"/>
              <a:t> you get your own profile in which you can show in which you are expert and your favorite song or bgm or which instrument you like to play. </a:t>
            </a:r>
            <a:r>
              <a:rPr lang="en-US" dirty="0" err="1"/>
              <a:t>Musicconnect</a:t>
            </a:r>
            <a:r>
              <a:rPr lang="en-US" dirty="0"/>
              <a:t> not only helps musicians but also event organizers as they can directly visit our site when they need a band to perform in a show, event, </a:t>
            </a:r>
            <a:r>
              <a:rPr lang="en-US" dirty="0" err="1"/>
              <a:t>etc</a:t>
            </a:r>
            <a:endParaRPr lang="en-IN" b="1" dirty="0">
              <a:latin typeface="Times New Roman" panose="02020603050405020304" pitchFamily="18" charset="0"/>
              <a:cs typeface="Times New Roman" panose="02020603050405020304" pitchFamily="18" charset="0"/>
            </a:endParaRPr>
          </a:p>
          <a:p>
            <a:pPr marL="260985" marR="79375" indent="-6350" algn="just">
              <a:lnSpc>
                <a:spcPct val="105000"/>
              </a:lnSpc>
              <a:spcAft>
                <a:spcPts val="2475"/>
              </a:spcAft>
            </a:pPr>
            <a:r>
              <a:rPr lang="en-IN" b="1" dirty="0">
                <a:latin typeface="Times New Roman" panose="02020603050405020304" pitchFamily="18" charset="0"/>
                <a:cs typeface="Times New Roman" panose="02020603050405020304" pitchFamily="18" charset="0"/>
              </a:rPr>
              <a:t>HARDWARE &amp; SOFTWARE REQUIREMENTS   </a:t>
            </a:r>
          </a:p>
          <a:p>
            <a:pPr marL="260985" marR="79375" indent="-6350" algn="just">
              <a:lnSpc>
                <a:spcPct val="105000"/>
              </a:lnSpc>
              <a:spcAft>
                <a:spcPts val="2475"/>
              </a:spcAft>
            </a:pPr>
            <a:r>
              <a:rPr lang="en-IN" dirty="0">
                <a:latin typeface="Times New Roman" panose="02020603050405020304" pitchFamily="18" charset="0"/>
                <a:cs typeface="Times New Roman" panose="02020603050405020304" pitchFamily="18" charset="0"/>
              </a:rPr>
              <a:t>Processor, RAM, Storage, Internet Connection, Monitor</a:t>
            </a:r>
            <a:endParaRPr lang="en-IN" dirty="0"/>
          </a:p>
          <a:p>
            <a:pPr marL="260985" marR="79375" indent="-6350" algn="just">
              <a:lnSpc>
                <a:spcPct val="105000"/>
              </a:lnSpc>
              <a:spcAft>
                <a:spcPts val="2475"/>
              </a:spcAft>
            </a:pPr>
            <a:r>
              <a:rPr lang="en-IN" b="1" dirty="0">
                <a:latin typeface="Times New Roman" panose="02020603050405020304" pitchFamily="18" charset="0"/>
                <a:cs typeface="Times New Roman" panose="02020603050405020304" pitchFamily="18" charset="0"/>
              </a:rPr>
              <a:t>Software Requirements </a:t>
            </a:r>
            <a:r>
              <a:rPr lang="en-IN" dirty="0">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IN" dirty="0"/>
              <a:t>Operating System, Python 3.9 ,Flask,  jinja2, </a:t>
            </a:r>
            <a:r>
              <a:rPr lang="en-IN" dirty="0" err="1"/>
              <a:t>werkzeug</a:t>
            </a:r>
            <a:r>
              <a:rPr lang="en-IN" dirty="0"/>
              <a:t> </a:t>
            </a:r>
            <a:r>
              <a:rPr lang="en-IN" sz="2800" b="1" dirty="0">
                <a:solidFill>
                  <a:srgbClr val="000000"/>
                </a:solidFill>
                <a:latin typeface="Times New Roman" panose="02020603050405020304" pitchFamily="18" charset="0"/>
                <a:ea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rPr>
              <a:t> </a:t>
            </a:r>
            <a:r>
              <a:rPr lang="en-IN" sz="2800" baseline="-25000" dirty="0">
                <a:solidFill>
                  <a:srgbClr val="000000"/>
                </a:solidFill>
                <a:latin typeface="Calibri" panose="020F0502020204030204" pitchFamily="34" charset="0"/>
                <a:ea typeface="Calibri" panose="020F0502020204030204" pitchFamily="34" charset="0"/>
              </a:rPr>
              <a:t> </a:t>
            </a:r>
            <a:r>
              <a:rPr lang="en-IN" sz="2800" b="1" dirty="0">
                <a:solidFill>
                  <a:srgbClr val="000000"/>
                </a:solidFill>
                <a:latin typeface="Times New Roman" panose="02020603050405020304" pitchFamily="18" charset="0"/>
                <a:ea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rPr>
              <a:t> </a:t>
            </a:r>
            <a:r>
              <a:rPr lang="en-IN" sz="2800" baseline="-25000" dirty="0">
                <a:solidFill>
                  <a:srgbClr val="000000"/>
                </a:solidFill>
                <a:latin typeface="Calibri" panose="020F0502020204030204" pitchFamily="34" charset="0"/>
                <a:ea typeface="Calibri" panose="020F0502020204030204" pitchFamily="34" charset="0"/>
              </a:rPr>
              <a:t> </a:t>
            </a:r>
            <a:r>
              <a:rPr lang="en-IN" sz="2800" b="1" dirty="0">
                <a:solidFill>
                  <a:srgbClr val="000000"/>
                </a:solidFill>
                <a:latin typeface="Times New Roman" panose="02020603050405020304" pitchFamily="18" charset="0"/>
                <a:ea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rPr>
              <a:t> </a:t>
            </a:r>
            <a:r>
              <a:rPr lang="en-IN" sz="2800" baseline="-25000" dirty="0">
                <a:solidFill>
                  <a:srgbClr val="000000"/>
                </a:solidFill>
                <a:latin typeface="Calibri" panose="020F0502020204030204" pitchFamily="34" charset="0"/>
                <a:ea typeface="Calibri" panose="020F0502020204030204" pitchFamily="34" charset="0"/>
              </a:rPr>
              <a:t> </a:t>
            </a:r>
            <a:endParaRPr lang="en-IN"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39395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5174" y="488071"/>
            <a:ext cx="3935693" cy="369332"/>
          </a:xfrm>
          <a:prstGeom prst="rect">
            <a:avLst/>
          </a:prstGeom>
        </p:spPr>
        <p:txBody>
          <a:bodyPr wrap="none">
            <a:spAutoFit/>
          </a:bodyPr>
          <a:lstStyle/>
          <a:p>
            <a:r>
              <a:rPr lang="en-IN" b="1" dirty="0">
                <a:solidFill>
                  <a:srgbClr val="000000"/>
                </a:solidFill>
                <a:latin typeface="Times New Roman" panose="02020603050405020304" pitchFamily="18" charset="0"/>
                <a:ea typeface="Times New Roman" panose="02020603050405020304" pitchFamily="18" charset="0"/>
              </a:rPr>
              <a:t>APPLICATION OF TECHNOLOGY </a:t>
            </a:r>
            <a:endParaRPr lang="en-IN" b="1" dirty="0"/>
          </a:p>
        </p:txBody>
      </p:sp>
      <p:sp>
        <p:nvSpPr>
          <p:cNvPr id="5" name="TextBox 4">
            <a:extLst>
              <a:ext uri="{FF2B5EF4-FFF2-40B4-BE49-F238E27FC236}">
                <a16:creationId xmlns:a16="http://schemas.microsoft.com/office/drawing/2014/main" id="{F9D36A97-93E9-0313-4F74-9949BD1EE566}"/>
              </a:ext>
            </a:extLst>
          </p:cNvPr>
          <p:cNvSpPr txBox="1"/>
          <p:nvPr/>
        </p:nvSpPr>
        <p:spPr>
          <a:xfrm>
            <a:off x="869576" y="1255059"/>
            <a:ext cx="8274424" cy="2862322"/>
          </a:xfrm>
          <a:prstGeom prst="rect">
            <a:avLst/>
          </a:prstGeom>
          <a:noFill/>
        </p:spPr>
        <p:txBody>
          <a:bodyPr wrap="square">
            <a:spAutoFit/>
          </a:bodyPr>
          <a:lstStyle/>
          <a:p>
            <a:r>
              <a:rPr lang="en-US" dirty="0"/>
              <a:t>These applications make </a:t>
            </a:r>
            <a:r>
              <a:rPr lang="en-US" dirty="0" err="1"/>
              <a:t>MusicConnect</a:t>
            </a:r>
            <a:r>
              <a:rPr lang="en-US" dirty="0"/>
              <a:t> valuable for:</a:t>
            </a:r>
          </a:p>
          <a:p>
            <a:pPr marL="342900" indent="-342900">
              <a:buFont typeface="+mj-lt"/>
              <a:buAutoNum type="arabicPeriod"/>
            </a:pPr>
            <a:endParaRPr lang="en-US" dirty="0"/>
          </a:p>
          <a:p>
            <a:pPr marL="342900" indent="-342900">
              <a:buFont typeface="+mj-lt"/>
              <a:buAutoNum type="arabicPeriod"/>
            </a:pPr>
            <a:r>
              <a:rPr lang="en-US" dirty="0"/>
              <a:t>Individual Musicians</a:t>
            </a:r>
          </a:p>
          <a:p>
            <a:pPr marL="342900" indent="-342900">
              <a:buFont typeface="+mj-lt"/>
              <a:buAutoNum type="arabicPeriod"/>
            </a:pPr>
            <a:r>
              <a:rPr lang="en-US" dirty="0"/>
              <a:t>Bands and Ensembles</a:t>
            </a:r>
          </a:p>
          <a:p>
            <a:pPr marL="342900" indent="-342900">
              <a:buFont typeface="+mj-lt"/>
              <a:buAutoNum type="arabicPeriod"/>
            </a:pPr>
            <a:r>
              <a:rPr lang="en-US" dirty="0"/>
              <a:t>Music Teachers</a:t>
            </a:r>
          </a:p>
          <a:p>
            <a:pPr marL="342900" indent="-342900">
              <a:buFont typeface="+mj-lt"/>
              <a:buAutoNum type="arabicPeriod"/>
            </a:pPr>
            <a:r>
              <a:rPr lang="en-US" dirty="0"/>
              <a:t>Event Organizers</a:t>
            </a:r>
          </a:p>
          <a:p>
            <a:pPr marL="342900" indent="-342900">
              <a:buFont typeface="+mj-lt"/>
              <a:buAutoNum type="arabicPeriod"/>
            </a:pPr>
            <a:r>
              <a:rPr lang="en-US" dirty="0"/>
              <a:t>Venue Owners</a:t>
            </a:r>
          </a:p>
          <a:p>
            <a:pPr marL="342900" indent="-342900">
              <a:buFont typeface="+mj-lt"/>
              <a:buAutoNum type="arabicPeriod"/>
            </a:pPr>
            <a:r>
              <a:rPr lang="en-US" dirty="0"/>
              <a:t>Music Students</a:t>
            </a:r>
          </a:p>
          <a:p>
            <a:pPr marL="342900" indent="-342900">
              <a:buFont typeface="+mj-lt"/>
              <a:buAutoNum type="arabicPeriod"/>
            </a:pPr>
            <a:r>
              <a:rPr lang="en-US" dirty="0"/>
              <a:t>Industry Professionals</a:t>
            </a:r>
          </a:p>
          <a:p>
            <a:pPr marL="342900" indent="-342900">
              <a:buFont typeface="+mj-lt"/>
              <a:buAutoNum type="arabicPeriod"/>
            </a:pPr>
            <a:r>
              <a:rPr lang="en-US" dirty="0"/>
              <a:t>Music Enthusiasts</a:t>
            </a:r>
            <a:endParaRPr lang="en-IN" dirty="0"/>
          </a:p>
        </p:txBody>
      </p:sp>
    </p:spTree>
    <p:extLst>
      <p:ext uri="{BB962C8B-B14F-4D97-AF65-F5344CB8AC3E}">
        <p14:creationId xmlns:p14="http://schemas.microsoft.com/office/powerpoint/2010/main" val="1932279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0097" y="475008"/>
            <a:ext cx="1191352" cy="369332"/>
          </a:xfrm>
          <a:prstGeom prst="rect">
            <a:avLst/>
          </a:prstGeom>
        </p:spPr>
        <p:txBody>
          <a:bodyPr wrap="none">
            <a:spAutoFit/>
          </a:bodyPr>
          <a:lstStyle/>
          <a:p>
            <a:r>
              <a:rPr lang="en-IN" b="1" dirty="0">
                <a:solidFill>
                  <a:srgbClr val="000000"/>
                </a:solidFill>
                <a:latin typeface="Times New Roman" panose="02020603050405020304" pitchFamily="18" charset="0"/>
                <a:ea typeface="Times New Roman" panose="02020603050405020304" pitchFamily="18" charset="0"/>
              </a:rPr>
              <a:t>CODING </a:t>
            </a:r>
            <a:endParaRPr lang="en-IN" b="1" dirty="0"/>
          </a:p>
        </p:txBody>
      </p:sp>
      <p:sp>
        <p:nvSpPr>
          <p:cNvPr id="5" name="Rectangle 4"/>
          <p:cNvSpPr/>
          <p:nvPr/>
        </p:nvSpPr>
        <p:spPr>
          <a:xfrm>
            <a:off x="980096" y="1243306"/>
            <a:ext cx="9809823" cy="1464696"/>
          </a:xfrm>
          <a:prstGeom prst="rect">
            <a:avLst/>
          </a:prstGeom>
        </p:spPr>
        <p:txBody>
          <a:bodyPr wrap="square">
            <a:spAutoFit/>
          </a:bodyPr>
          <a:lstStyle/>
          <a:p>
            <a:pPr marL="19685" marR="79375" indent="-6350" algn="just">
              <a:lnSpc>
                <a:spcPct val="105000"/>
              </a:lnSpc>
              <a:spcAft>
                <a:spcPts val="1340"/>
              </a:spcAft>
            </a:pPr>
            <a:r>
              <a:rPr lang="en-IN" sz="1200" dirty="0">
                <a:solidFill>
                  <a:srgbClr val="000000"/>
                </a:solidFill>
                <a:latin typeface="Times New Roman" panose="02020603050405020304" pitchFamily="18" charset="0"/>
                <a:ea typeface="Times New Roman" panose="02020603050405020304" pitchFamily="18" charset="0"/>
              </a:rPr>
              <a:t>The following algorithms are used for prediction:  </a:t>
            </a:r>
            <a:r>
              <a:rPr lang="en-IN" sz="1200" dirty="0">
                <a:solidFill>
                  <a:srgbClr val="000000"/>
                </a:solidFill>
                <a:latin typeface="Calibri" panose="020F0502020204030204" pitchFamily="34" charset="0"/>
                <a:ea typeface="Calibri" panose="020F0502020204030204" pitchFamily="34" charset="0"/>
              </a:rPr>
              <a:t> </a:t>
            </a:r>
            <a:endParaRPr lang="en-IN" sz="1200" dirty="0">
              <a:solidFill>
                <a:srgbClr val="000000"/>
              </a:solidFill>
              <a:latin typeface="Times New Roman" panose="02020603050405020304" pitchFamily="18" charset="0"/>
              <a:ea typeface="Times New Roman" panose="02020603050405020304" pitchFamily="18" charset="0"/>
            </a:endParaRPr>
          </a:p>
          <a:p>
            <a:pPr marL="342900" marR="79375" lvl="0" indent="-342900" algn="just" fontAlgn="base">
              <a:lnSpc>
                <a:spcPct val="105000"/>
              </a:lnSpc>
              <a:spcAft>
                <a:spcPts val="95"/>
              </a:spcAft>
              <a:buClr>
                <a:srgbClr val="000000"/>
              </a:buClr>
              <a:buSzPts val="1000"/>
              <a:buFont typeface="Arial" panose="020B0604020202020204" pitchFamily="34" charset="0"/>
              <a:buChar char="•"/>
            </a:pPr>
            <a:r>
              <a:rPr lang="en-IN" sz="12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User Authentication</a:t>
            </a:r>
          </a:p>
          <a:p>
            <a:pPr marL="342900" marR="79375" lvl="0" indent="-342900" algn="just" fontAlgn="base">
              <a:lnSpc>
                <a:spcPct val="105000"/>
              </a:lnSpc>
              <a:spcAft>
                <a:spcPts val="95"/>
              </a:spcAft>
              <a:buClr>
                <a:srgbClr val="000000"/>
              </a:buClr>
              <a:buSzPts val="1000"/>
              <a:buFont typeface="Arial" panose="020B0604020202020204" pitchFamily="34" charset="0"/>
              <a:buChar char="•"/>
            </a:pPr>
            <a:r>
              <a:rPr lang="en-IN" sz="12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Data Management</a:t>
            </a:r>
          </a:p>
          <a:p>
            <a:pPr marL="342900" marR="79375" lvl="0" indent="-342900" algn="just" fontAlgn="base">
              <a:lnSpc>
                <a:spcPct val="105000"/>
              </a:lnSpc>
              <a:spcAft>
                <a:spcPts val="95"/>
              </a:spcAft>
              <a:buClr>
                <a:srgbClr val="000000"/>
              </a:buClr>
              <a:buSzPts val="1000"/>
              <a:buFont typeface="Arial" panose="020B0604020202020204" pitchFamily="34" charset="0"/>
              <a:buChar char="•"/>
            </a:pPr>
            <a:r>
              <a:rPr lang="en-IN" sz="12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Content Display</a:t>
            </a:r>
          </a:p>
          <a:p>
            <a:pPr marL="342900" marR="79375" lvl="0" indent="-342900" algn="just" fontAlgn="base">
              <a:lnSpc>
                <a:spcPct val="105000"/>
              </a:lnSpc>
              <a:spcAft>
                <a:spcPts val="95"/>
              </a:spcAft>
              <a:buClr>
                <a:srgbClr val="000000"/>
              </a:buClr>
              <a:buSzPts val="1000"/>
              <a:buFont typeface="Arial" panose="020B0604020202020204" pitchFamily="34" charset="0"/>
              <a:buChar char="•"/>
            </a:pPr>
            <a:r>
              <a:rPr lang="en-IN" sz="12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Error Management</a:t>
            </a:r>
          </a:p>
          <a:p>
            <a:pPr marL="342900" marR="79375" lvl="0" indent="-342900" algn="just" fontAlgn="base">
              <a:lnSpc>
                <a:spcPct val="105000"/>
              </a:lnSpc>
              <a:spcAft>
                <a:spcPts val="95"/>
              </a:spcAft>
              <a:buClr>
                <a:srgbClr val="000000"/>
              </a:buClr>
              <a:buSzPts val="1000"/>
              <a:buFont typeface="Arial" panose="020B0604020202020204" pitchFamily="34" charset="0"/>
              <a:buChar char="•"/>
            </a:pPr>
            <a:r>
              <a:rPr lang="en-IN" sz="12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Session </a:t>
            </a:r>
            <a:r>
              <a:rPr lang="en-IN" sz="12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Control</a:t>
            </a:r>
            <a:r>
              <a:rPr lang="en-IN" sz="1200" dirty="0" err="1">
                <a:solidFill>
                  <a:srgbClr val="000000"/>
                </a:solidFill>
                <a:latin typeface="Times New Roman" panose="02020603050405020304" pitchFamily="18" charset="0"/>
                <a:ea typeface="Times New Roman" panose="02020603050405020304" pitchFamily="18" charset="0"/>
              </a:rPr>
              <a:t>The</a:t>
            </a:r>
            <a:endParaRPr lang="en-IN" sz="1200" dirty="0">
              <a:solidFill>
                <a:srgbClr val="000000"/>
              </a:solidFill>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B1589997-FE6B-C57B-BBED-96ABFE574B87}"/>
              </a:ext>
            </a:extLst>
          </p:cNvPr>
          <p:cNvSpPr txBox="1"/>
          <p:nvPr/>
        </p:nvSpPr>
        <p:spPr>
          <a:xfrm>
            <a:off x="881830" y="2983375"/>
            <a:ext cx="11017625" cy="3485570"/>
          </a:xfrm>
          <a:prstGeom prst="rect">
            <a:avLst/>
          </a:prstGeom>
          <a:noFill/>
        </p:spPr>
        <p:txBody>
          <a:bodyPr wrap="square" rtlCol="0">
            <a:spAutoFit/>
          </a:bodyPr>
          <a:lstStyle/>
          <a:p>
            <a:r>
              <a:rPr lang="en-IN" sz="1050" dirty="0"/>
              <a:t># Import what we need from flask</a:t>
            </a:r>
          </a:p>
          <a:p>
            <a:r>
              <a:rPr lang="en-IN" sz="1050" dirty="0"/>
              <a:t>from flask import Flask, </a:t>
            </a:r>
            <a:r>
              <a:rPr lang="en-IN" sz="1050" dirty="0" err="1"/>
              <a:t>render_template</a:t>
            </a:r>
            <a:r>
              <a:rPr lang="en-IN" sz="1050" dirty="0"/>
              <a:t>, request, redirect, </a:t>
            </a:r>
            <a:r>
              <a:rPr lang="en-IN" sz="1050" dirty="0" err="1"/>
              <a:t>url_for</a:t>
            </a:r>
            <a:r>
              <a:rPr lang="en-IN" sz="1050" dirty="0"/>
              <a:t>, flash, session</a:t>
            </a:r>
          </a:p>
          <a:p>
            <a:r>
              <a:rPr lang="en-IN" sz="1050" dirty="0"/>
              <a:t>from datetime import datetime</a:t>
            </a:r>
          </a:p>
          <a:p>
            <a:r>
              <a:rPr lang="en-IN" sz="1050" dirty="0"/>
              <a:t>import </a:t>
            </a:r>
            <a:r>
              <a:rPr lang="en-IN" sz="1050" dirty="0" err="1"/>
              <a:t>json</a:t>
            </a:r>
            <a:endParaRPr lang="en-IN" sz="1050" dirty="0"/>
          </a:p>
          <a:p>
            <a:r>
              <a:rPr lang="en-IN" sz="1050" dirty="0"/>
              <a:t>from </a:t>
            </a:r>
            <a:r>
              <a:rPr lang="en-IN" sz="1050" dirty="0" err="1"/>
              <a:t>werkzeug.security</a:t>
            </a:r>
            <a:r>
              <a:rPr lang="en-IN" sz="1050" dirty="0"/>
              <a:t> import </a:t>
            </a:r>
            <a:r>
              <a:rPr lang="en-IN" sz="1050" dirty="0" err="1"/>
              <a:t>generate_password_hash</a:t>
            </a:r>
            <a:r>
              <a:rPr lang="en-IN" sz="1050" dirty="0"/>
              <a:t>, </a:t>
            </a:r>
            <a:r>
              <a:rPr lang="en-IN" sz="1050" dirty="0" err="1"/>
              <a:t>check_password_hash</a:t>
            </a:r>
            <a:endParaRPr lang="en-IN" sz="1050" dirty="0"/>
          </a:p>
          <a:p>
            <a:endParaRPr lang="en-IN" sz="1050" dirty="0"/>
          </a:p>
          <a:p>
            <a:r>
              <a:rPr lang="en-IN" sz="1050" dirty="0"/>
              <a:t># Create the Flask app</a:t>
            </a:r>
          </a:p>
          <a:p>
            <a:r>
              <a:rPr lang="en-IN" sz="1050" dirty="0"/>
              <a:t>app = Flask(__name__)</a:t>
            </a:r>
          </a:p>
          <a:p>
            <a:r>
              <a:rPr lang="en-IN" sz="1050" dirty="0"/>
              <a:t># We need this for login to work</a:t>
            </a:r>
          </a:p>
          <a:p>
            <a:r>
              <a:rPr lang="en-IN" sz="1050" dirty="0" err="1"/>
              <a:t>app.secret_key</a:t>
            </a:r>
            <a:r>
              <a:rPr lang="en-IN" sz="1050" dirty="0"/>
              <a:t> = '</a:t>
            </a:r>
            <a:r>
              <a:rPr lang="en-IN" sz="1050" dirty="0" err="1"/>
              <a:t>your_secret_key</a:t>
            </a:r>
            <a:r>
              <a:rPr lang="en-IN" sz="1050" dirty="0"/>
              <a:t>'</a:t>
            </a:r>
          </a:p>
          <a:p>
            <a:endParaRPr lang="en-IN" sz="1050" dirty="0"/>
          </a:p>
          <a:p>
            <a:r>
              <a:rPr lang="en-IN" sz="1050" dirty="0"/>
              <a:t># Store user data (like a simple database)</a:t>
            </a:r>
          </a:p>
          <a:p>
            <a:r>
              <a:rPr lang="en-IN" sz="1050" dirty="0"/>
              <a:t>users = {}</a:t>
            </a:r>
          </a:p>
          <a:p>
            <a:r>
              <a:rPr lang="en-IN" sz="1050" dirty="0"/>
              <a:t>events = []</a:t>
            </a:r>
          </a:p>
          <a:p>
            <a:r>
              <a:rPr lang="en-IN" sz="1050" dirty="0" err="1"/>
              <a:t>band_requests</a:t>
            </a:r>
            <a:r>
              <a:rPr lang="en-IN" sz="1050" dirty="0"/>
              <a:t> = []</a:t>
            </a:r>
          </a:p>
          <a:p>
            <a:endParaRPr lang="en-IN" sz="1050" dirty="0"/>
          </a:p>
          <a:p>
            <a:r>
              <a:rPr lang="en-IN" sz="1050" dirty="0"/>
              <a:t># Home page</a:t>
            </a:r>
          </a:p>
          <a:p>
            <a:r>
              <a:rPr lang="en-IN" sz="1050" dirty="0"/>
              <a:t>@app.route('/')</a:t>
            </a:r>
          </a:p>
          <a:p>
            <a:r>
              <a:rPr lang="en-IN" sz="1050" dirty="0"/>
              <a:t>def home():</a:t>
            </a:r>
          </a:p>
          <a:p>
            <a:r>
              <a:rPr lang="en-IN" sz="1050" dirty="0"/>
              <a:t>    return </a:t>
            </a:r>
            <a:r>
              <a:rPr lang="en-IN" sz="1050" dirty="0" err="1"/>
              <a:t>render_template</a:t>
            </a:r>
            <a:r>
              <a:rPr lang="en-IN" sz="1050" dirty="0"/>
              <a:t>('index.html')</a:t>
            </a:r>
          </a:p>
          <a:p>
            <a:endParaRPr lang="en-IN" sz="1050" dirty="0"/>
          </a:p>
        </p:txBody>
      </p:sp>
    </p:spTree>
    <p:extLst>
      <p:ext uri="{BB962C8B-B14F-4D97-AF65-F5344CB8AC3E}">
        <p14:creationId xmlns:p14="http://schemas.microsoft.com/office/powerpoint/2010/main" val="1626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3095BD-96A6-59EB-711C-658F59348E55}"/>
              </a:ext>
            </a:extLst>
          </p:cNvPr>
          <p:cNvSpPr txBox="1"/>
          <p:nvPr/>
        </p:nvSpPr>
        <p:spPr>
          <a:xfrm>
            <a:off x="567159" y="1099594"/>
            <a:ext cx="5116010" cy="5355312"/>
          </a:xfrm>
          <a:prstGeom prst="rect">
            <a:avLst/>
          </a:prstGeom>
          <a:noFill/>
        </p:spPr>
        <p:txBody>
          <a:bodyPr wrap="square" rtlCol="0">
            <a:spAutoFit/>
          </a:bodyPr>
          <a:lstStyle/>
          <a:p>
            <a:r>
              <a:rPr lang="en-IN" dirty="0"/>
              <a:t># Login page</a:t>
            </a:r>
          </a:p>
          <a:p>
            <a:r>
              <a:rPr lang="en-IN" dirty="0"/>
              <a:t>@app.route('/login', methods=['GET', 'POST'])</a:t>
            </a:r>
          </a:p>
          <a:p>
            <a:r>
              <a:rPr lang="en-IN" dirty="0"/>
              <a:t>def login():</a:t>
            </a:r>
          </a:p>
          <a:p>
            <a:r>
              <a:rPr lang="en-IN" dirty="0"/>
              <a:t>    # If user submits the form</a:t>
            </a:r>
          </a:p>
          <a:p>
            <a:r>
              <a:rPr lang="en-IN" dirty="0"/>
              <a:t>    if </a:t>
            </a:r>
            <a:r>
              <a:rPr lang="en-IN" dirty="0" err="1"/>
              <a:t>request.method</a:t>
            </a:r>
            <a:r>
              <a:rPr lang="en-IN" dirty="0"/>
              <a:t> == 'POST':</a:t>
            </a:r>
          </a:p>
          <a:p>
            <a:r>
              <a:rPr lang="en-IN" dirty="0"/>
              <a:t>        # Get username and password from form</a:t>
            </a:r>
          </a:p>
          <a:p>
            <a:r>
              <a:rPr lang="en-IN" dirty="0"/>
              <a:t>        username = </a:t>
            </a:r>
            <a:r>
              <a:rPr lang="en-IN" dirty="0" err="1"/>
              <a:t>request.form</a:t>
            </a:r>
            <a:r>
              <a:rPr lang="en-IN" dirty="0"/>
              <a:t>['username']</a:t>
            </a:r>
          </a:p>
          <a:p>
            <a:r>
              <a:rPr lang="en-IN" dirty="0"/>
              <a:t>        password = </a:t>
            </a:r>
            <a:r>
              <a:rPr lang="en-IN" dirty="0" err="1"/>
              <a:t>request.form</a:t>
            </a:r>
            <a:r>
              <a:rPr lang="en-IN" dirty="0"/>
              <a:t>['password']</a:t>
            </a:r>
          </a:p>
          <a:p>
            <a:r>
              <a:rPr lang="en-IN" dirty="0"/>
              <a:t>        </a:t>
            </a:r>
          </a:p>
          <a:p>
            <a:r>
              <a:rPr lang="en-IN" dirty="0"/>
              <a:t>        # Check if user exists and password is correct</a:t>
            </a:r>
          </a:p>
          <a:p>
            <a:r>
              <a:rPr lang="en-IN" dirty="0"/>
              <a:t>        if username in users and </a:t>
            </a:r>
            <a:r>
              <a:rPr lang="en-IN" dirty="0" err="1"/>
              <a:t>check_password_hash</a:t>
            </a:r>
            <a:r>
              <a:rPr lang="en-IN" dirty="0"/>
              <a:t>(users[username]['password'], password):</a:t>
            </a:r>
          </a:p>
          <a:p>
            <a:r>
              <a:rPr lang="en-IN" dirty="0"/>
              <a:t>            # Save username in session (remember who is logged in)</a:t>
            </a:r>
          </a:p>
          <a:p>
            <a:r>
              <a:rPr lang="en-IN" dirty="0"/>
              <a:t>            session['username'] = username</a:t>
            </a:r>
          </a:p>
          <a:p>
            <a:r>
              <a:rPr lang="en-IN" dirty="0"/>
              <a:t>            # Show success message</a:t>
            </a:r>
          </a:p>
          <a:p>
            <a:r>
              <a:rPr lang="en-IN" dirty="0"/>
              <a:t>            flash('Login successful!')</a:t>
            </a:r>
          </a:p>
          <a:p>
            <a:r>
              <a:rPr lang="en-IN" dirty="0"/>
              <a:t>           </a:t>
            </a:r>
          </a:p>
        </p:txBody>
      </p:sp>
      <p:sp>
        <p:nvSpPr>
          <p:cNvPr id="5" name="TextBox 4">
            <a:extLst>
              <a:ext uri="{FF2B5EF4-FFF2-40B4-BE49-F238E27FC236}">
                <a16:creationId xmlns:a16="http://schemas.microsoft.com/office/drawing/2014/main" id="{F395CB96-4A69-8F26-1FC7-5F81F4281B9D}"/>
              </a:ext>
            </a:extLst>
          </p:cNvPr>
          <p:cNvSpPr txBox="1"/>
          <p:nvPr/>
        </p:nvSpPr>
        <p:spPr>
          <a:xfrm>
            <a:off x="5683169" y="1284789"/>
            <a:ext cx="6180881" cy="4801314"/>
          </a:xfrm>
          <a:prstGeom prst="rect">
            <a:avLst/>
          </a:prstGeom>
          <a:noFill/>
        </p:spPr>
        <p:txBody>
          <a:bodyPr wrap="square" rtlCol="0">
            <a:spAutoFit/>
          </a:bodyPr>
          <a:lstStyle/>
          <a:p>
            <a:r>
              <a:rPr lang="en-IN" dirty="0"/>
              <a:t> # Go to profile page</a:t>
            </a:r>
          </a:p>
          <a:p>
            <a:r>
              <a:rPr lang="en-IN" dirty="0"/>
              <a:t>            return redirect(</a:t>
            </a:r>
            <a:r>
              <a:rPr lang="en-IN" dirty="0" err="1"/>
              <a:t>url_for</a:t>
            </a:r>
            <a:r>
              <a:rPr lang="en-IN" dirty="0"/>
              <a:t>('profile', username=username))</a:t>
            </a:r>
          </a:p>
          <a:p>
            <a:r>
              <a:rPr lang="en-IN" dirty="0"/>
              <a:t>        # If login fails, show error</a:t>
            </a:r>
          </a:p>
          <a:p>
            <a:r>
              <a:rPr lang="en-IN" dirty="0"/>
              <a:t>        flash('Invalid username or password!')</a:t>
            </a:r>
          </a:p>
          <a:p>
            <a:r>
              <a:rPr lang="en-IN" dirty="0"/>
              <a:t>    # Show login page</a:t>
            </a:r>
          </a:p>
          <a:p>
            <a:r>
              <a:rPr lang="en-IN" dirty="0"/>
              <a:t>    return </a:t>
            </a:r>
            <a:r>
              <a:rPr lang="en-IN" dirty="0" err="1"/>
              <a:t>render_template</a:t>
            </a:r>
            <a:r>
              <a:rPr lang="en-IN" dirty="0"/>
              <a:t>('login.html')</a:t>
            </a:r>
          </a:p>
          <a:p>
            <a:endParaRPr lang="en-IN" dirty="0"/>
          </a:p>
          <a:p>
            <a:r>
              <a:rPr lang="en-IN" dirty="0"/>
              <a:t># Logout</a:t>
            </a:r>
          </a:p>
          <a:p>
            <a:r>
              <a:rPr lang="en-IN" dirty="0"/>
              <a:t>@app.route('/logout')</a:t>
            </a:r>
          </a:p>
          <a:p>
            <a:r>
              <a:rPr lang="en-IN" dirty="0"/>
              <a:t>def logout():</a:t>
            </a:r>
          </a:p>
          <a:p>
            <a:r>
              <a:rPr lang="en-IN" dirty="0"/>
              <a:t>    # Remove username from session (forget who was logged in)</a:t>
            </a:r>
          </a:p>
          <a:p>
            <a:r>
              <a:rPr lang="en-IN" dirty="0"/>
              <a:t>    </a:t>
            </a:r>
            <a:r>
              <a:rPr lang="en-IN" dirty="0" err="1"/>
              <a:t>session.pop</a:t>
            </a:r>
            <a:r>
              <a:rPr lang="en-IN" dirty="0"/>
              <a:t>('username', None)</a:t>
            </a:r>
          </a:p>
          <a:p>
            <a:r>
              <a:rPr lang="en-IN" dirty="0"/>
              <a:t>    # Show logout message</a:t>
            </a:r>
          </a:p>
          <a:p>
            <a:r>
              <a:rPr lang="en-IN" dirty="0"/>
              <a:t>    flash('You have been logged out.')</a:t>
            </a:r>
          </a:p>
          <a:p>
            <a:r>
              <a:rPr lang="en-IN" dirty="0"/>
              <a:t>    # Go back to home page</a:t>
            </a:r>
          </a:p>
          <a:p>
            <a:r>
              <a:rPr lang="en-IN" dirty="0"/>
              <a:t>    return redirect(</a:t>
            </a:r>
            <a:r>
              <a:rPr lang="en-IN" dirty="0" err="1"/>
              <a:t>url_for</a:t>
            </a:r>
            <a:r>
              <a:rPr lang="en-IN" dirty="0"/>
              <a:t>('home'))</a:t>
            </a:r>
          </a:p>
          <a:p>
            <a:endParaRPr lang="en-IN" dirty="0"/>
          </a:p>
        </p:txBody>
      </p:sp>
    </p:spTree>
    <p:extLst>
      <p:ext uri="{BB962C8B-B14F-4D97-AF65-F5344CB8AC3E}">
        <p14:creationId xmlns:p14="http://schemas.microsoft.com/office/powerpoint/2010/main" val="2507603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FCBA06-DEB6-508C-FC07-6428427CB323}"/>
              </a:ext>
            </a:extLst>
          </p:cNvPr>
          <p:cNvSpPr txBox="1"/>
          <p:nvPr/>
        </p:nvSpPr>
        <p:spPr>
          <a:xfrm>
            <a:off x="601884" y="1122743"/>
            <a:ext cx="5660020" cy="5909310"/>
          </a:xfrm>
          <a:prstGeom prst="rect">
            <a:avLst/>
          </a:prstGeom>
          <a:noFill/>
        </p:spPr>
        <p:txBody>
          <a:bodyPr wrap="square" rtlCol="0">
            <a:spAutoFit/>
          </a:bodyPr>
          <a:lstStyle/>
          <a:p>
            <a:r>
              <a:rPr lang="en-IN" dirty="0"/>
              <a:t># Profile page</a:t>
            </a:r>
          </a:p>
          <a:p>
            <a:r>
              <a:rPr lang="en-IN" dirty="0"/>
              <a:t>@app.route('/profile/&lt;username&gt;')</a:t>
            </a:r>
          </a:p>
          <a:p>
            <a:r>
              <a:rPr lang="en-IN" dirty="0"/>
              <a:t>def profile(username):</a:t>
            </a:r>
          </a:p>
          <a:p>
            <a:r>
              <a:rPr lang="en-IN" dirty="0"/>
              <a:t>    # Check if user exists</a:t>
            </a:r>
          </a:p>
          <a:p>
            <a:r>
              <a:rPr lang="en-IN" dirty="0"/>
              <a:t>    if username not in users:</a:t>
            </a:r>
          </a:p>
          <a:p>
            <a:r>
              <a:rPr lang="en-IN" dirty="0"/>
              <a:t>        flash('User not found!')</a:t>
            </a:r>
          </a:p>
          <a:p>
            <a:r>
              <a:rPr lang="en-IN" dirty="0"/>
              <a:t>        return redirect(</a:t>
            </a:r>
            <a:r>
              <a:rPr lang="en-IN" dirty="0" err="1"/>
              <a:t>url_for</a:t>
            </a:r>
            <a:r>
              <a:rPr lang="en-IN" dirty="0"/>
              <a:t>('home'))</a:t>
            </a:r>
          </a:p>
          <a:p>
            <a:r>
              <a:rPr lang="en-IN" dirty="0"/>
              <a:t>    # Show profile page</a:t>
            </a:r>
          </a:p>
          <a:p>
            <a:r>
              <a:rPr lang="en-IN" dirty="0"/>
              <a:t>    return </a:t>
            </a:r>
            <a:r>
              <a:rPr lang="en-IN" dirty="0" err="1"/>
              <a:t>render_template</a:t>
            </a:r>
            <a:r>
              <a:rPr lang="en-IN" dirty="0"/>
              <a:t>('profile.html', user=users[username])</a:t>
            </a:r>
          </a:p>
          <a:p>
            <a:endParaRPr lang="en-IN" dirty="0"/>
          </a:p>
          <a:p>
            <a:r>
              <a:rPr lang="en-IN" dirty="0"/>
              <a:t># Register page</a:t>
            </a:r>
          </a:p>
          <a:p>
            <a:r>
              <a:rPr lang="en-IN" dirty="0"/>
              <a:t>@app.route('/register', methods=['GET', 'POST'])</a:t>
            </a:r>
          </a:p>
          <a:p>
            <a:r>
              <a:rPr lang="en-IN" dirty="0"/>
              <a:t>def register():</a:t>
            </a:r>
          </a:p>
          <a:p>
            <a:r>
              <a:rPr lang="en-IN" dirty="0"/>
              <a:t>    # If user submits the form</a:t>
            </a:r>
          </a:p>
          <a:p>
            <a:r>
              <a:rPr lang="en-IN" dirty="0"/>
              <a:t>    if </a:t>
            </a:r>
            <a:r>
              <a:rPr lang="en-IN" dirty="0" err="1"/>
              <a:t>request.method</a:t>
            </a:r>
            <a:r>
              <a:rPr lang="en-IN" dirty="0"/>
              <a:t> == 'POST':</a:t>
            </a:r>
          </a:p>
          <a:p>
            <a:r>
              <a:rPr lang="en-IN" dirty="0"/>
              <a:t>        # Get form data</a:t>
            </a:r>
          </a:p>
          <a:p>
            <a:r>
              <a:rPr lang="en-IN" dirty="0"/>
              <a:t>        username = </a:t>
            </a:r>
            <a:r>
              <a:rPr lang="en-IN" dirty="0" err="1"/>
              <a:t>request.form</a:t>
            </a:r>
            <a:r>
              <a:rPr lang="en-IN" dirty="0"/>
              <a:t>['username']</a:t>
            </a:r>
          </a:p>
          <a:p>
            <a:r>
              <a:rPr lang="en-IN" dirty="0"/>
              <a:t>        password = </a:t>
            </a:r>
            <a:r>
              <a:rPr lang="en-IN" dirty="0" err="1"/>
              <a:t>request.form</a:t>
            </a:r>
            <a:r>
              <a:rPr lang="en-IN" dirty="0"/>
              <a:t>['password']</a:t>
            </a:r>
          </a:p>
          <a:p>
            <a:r>
              <a:rPr lang="en-IN" dirty="0"/>
              <a:t>        </a:t>
            </a:r>
          </a:p>
          <a:p>
            <a:r>
              <a:rPr lang="en-IN" dirty="0"/>
              <a:t>        </a:t>
            </a:r>
          </a:p>
        </p:txBody>
      </p:sp>
      <p:sp>
        <p:nvSpPr>
          <p:cNvPr id="5" name="TextBox 4">
            <a:extLst>
              <a:ext uri="{FF2B5EF4-FFF2-40B4-BE49-F238E27FC236}">
                <a16:creationId xmlns:a16="http://schemas.microsoft.com/office/drawing/2014/main" id="{C9B5A9BC-86E1-1F05-D982-D87C0D64A2C2}"/>
              </a:ext>
            </a:extLst>
          </p:cNvPr>
          <p:cNvSpPr txBox="1"/>
          <p:nvPr/>
        </p:nvSpPr>
        <p:spPr>
          <a:xfrm>
            <a:off x="5220181" y="1122743"/>
            <a:ext cx="5532699" cy="5078313"/>
          </a:xfrm>
          <a:prstGeom prst="rect">
            <a:avLst/>
          </a:prstGeom>
          <a:noFill/>
        </p:spPr>
        <p:txBody>
          <a:bodyPr wrap="square" rtlCol="0">
            <a:spAutoFit/>
          </a:bodyPr>
          <a:lstStyle/>
          <a:p>
            <a:r>
              <a:rPr lang="en-IN" dirty="0"/>
              <a:t># Check if username already exists</a:t>
            </a:r>
          </a:p>
          <a:p>
            <a:r>
              <a:rPr lang="en-IN" dirty="0"/>
              <a:t>        if username in users:</a:t>
            </a:r>
          </a:p>
          <a:p>
            <a:r>
              <a:rPr lang="en-IN" dirty="0"/>
              <a:t>            flash('Username already exists!')</a:t>
            </a:r>
          </a:p>
          <a:p>
            <a:r>
              <a:rPr lang="en-IN" dirty="0"/>
              <a:t>            return </a:t>
            </a:r>
            <a:r>
              <a:rPr lang="en-IN" dirty="0" err="1"/>
              <a:t>render_template</a:t>
            </a:r>
            <a:r>
              <a:rPr lang="en-IN" dirty="0"/>
              <a:t>('register.html')</a:t>
            </a:r>
          </a:p>
          <a:p>
            <a:r>
              <a:rPr lang="en-IN" dirty="0"/>
              <a:t>        </a:t>
            </a:r>
          </a:p>
          <a:p>
            <a:r>
              <a:rPr lang="en-IN" dirty="0"/>
              <a:t>        # Save new user data</a:t>
            </a:r>
          </a:p>
          <a:p>
            <a:r>
              <a:rPr lang="en-IN" dirty="0"/>
              <a:t>        </a:t>
            </a:r>
            <a:r>
              <a:rPr lang="en-IN" dirty="0" err="1"/>
              <a:t>hashed_password</a:t>
            </a:r>
            <a:r>
              <a:rPr lang="en-IN" dirty="0"/>
              <a:t> = </a:t>
            </a:r>
            <a:r>
              <a:rPr lang="en-IN" dirty="0" err="1"/>
              <a:t>generate_password_hash</a:t>
            </a:r>
            <a:r>
              <a:rPr lang="en-IN" dirty="0"/>
              <a:t>(password)</a:t>
            </a:r>
          </a:p>
          <a:p>
            <a:r>
              <a:rPr lang="en-IN" dirty="0"/>
              <a:t>        users[username] = {</a:t>
            </a:r>
          </a:p>
          <a:p>
            <a:r>
              <a:rPr lang="en-IN" dirty="0"/>
              <a:t>            'username': username,</a:t>
            </a:r>
          </a:p>
          <a:p>
            <a:r>
              <a:rPr lang="en-IN" dirty="0"/>
              <a:t>            'password': </a:t>
            </a:r>
            <a:r>
              <a:rPr lang="en-IN" dirty="0" err="1"/>
              <a:t>hashed_password</a:t>
            </a:r>
            <a:r>
              <a:rPr lang="en-IN" dirty="0"/>
              <a:t>,</a:t>
            </a:r>
          </a:p>
          <a:p>
            <a:r>
              <a:rPr lang="en-IN" dirty="0"/>
              <a:t>            'instruments': </a:t>
            </a:r>
            <a:r>
              <a:rPr lang="en-IN" dirty="0" err="1"/>
              <a:t>request.form.get</a:t>
            </a:r>
            <a:r>
              <a:rPr lang="en-IN" dirty="0"/>
              <a:t>('instruments', ''),</a:t>
            </a:r>
          </a:p>
          <a:p>
            <a:r>
              <a:rPr lang="en-IN" dirty="0"/>
              <a:t>            'experience': </a:t>
            </a:r>
            <a:r>
              <a:rPr lang="en-IN" dirty="0" err="1"/>
              <a:t>request.form.get</a:t>
            </a:r>
            <a:r>
              <a:rPr lang="en-IN" dirty="0"/>
              <a:t>('experience', ''),</a:t>
            </a:r>
          </a:p>
          <a:p>
            <a:r>
              <a:rPr lang="en-IN" dirty="0"/>
              <a:t>            'genre': </a:t>
            </a:r>
            <a:r>
              <a:rPr lang="en-IN" dirty="0" err="1"/>
              <a:t>request.form.get</a:t>
            </a:r>
            <a:r>
              <a:rPr lang="en-IN" dirty="0"/>
              <a:t>('genre', ''),</a:t>
            </a:r>
          </a:p>
          <a:p>
            <a:r>
              <a:rPr lang="en-IN" dirty="0"/>
              <a:t>            'bio': </a:t>
            </a:r>
            <a:r>
              <a:rPr lang="en-IN" dirty="0" err="1"/>
              <a:t>request.form.get</a:t>
            </a:r>
            <a:r>
              <a:rPr lang="en-IN" dirty="0"/>
              <a:t>('bio', '')</a:t>
            </a:r>
          </a:p>
          <a:p>
            <a:r>
              <a:rPr lang="en-IN" dirty="0"/>
              <a:t>        }</a:t>
            </a:r>
          </a:p>
          <a:p>
            <a:r>
              <a:rPr lang="en-IN" dirty="0"/>
              <a:t>        </a:t>
            </a:r>
          </a:p>
          <a:p>
            <a:r>
              <a:rPr lang="en-IN" dirty="0"/>
              <a:t>      </a:t>
            </a:r>
          </a:p>
        </p:txBody>
      </p:sp>
    </p:spTree>
    <p:extLst>
      <p:ext uri="{BB962C8B-B14F-4D97-AF65-F5344CB8AC3E}">
        <p14:creationId xmlns:p14="http://schemas.microsoft.com/office/powerpoint/2010/main" val="1586938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964DE9-97BD-7103-44E0-EAC96A8F81B0}"/>
              </a:ext>
            </a:extLst>
          </p:cNvPr>
          <p:cNvSpPr txBox="1"/>
          <p:nvPr/>
        </p:nvSpPr>
        <p:spPr>
          <a:xfrm>
            <a:off x="821802" y="1215340"/>
            <a:ext cx="4525701" cy="5355312"/>
          </a:xfrm>
          <a:prstGeom prst="rect">
            <a:avLst/>
          </a:prstGeom>
          <a:noFill/>
        </p:spPr>
        <p:txBody>
          <a:bodyPr wrap="square" rtlCol="0">
            <a:spAutoFit/>
          </a:bodyPr>
          <a:lstStyle/>
          <a:p>
            <a:r>
              <a:rPr lang="en-IN" dirty="0"/>
              <a:t> # Show success message</a:t>
            </a:r>
          </a:p>
          <a:p>
            <a:r>
              <a:rPr lang="en-IN" dirty="0"/>
              <a:t>        flash('Registration successful! Please login.')</a:t>
            </a:r>
          </a:p>
          <a:p>
            <a:r>
              <a:rPr lang="en-IN" dirty="0"/>
              <a:t>        # Go to login page</a:t>
            </a:r>
          </a:p>
          <a:p>
            <a:r>
              <a:rPr lang="en-IN" dirty="0"/>
              <a:t>        return redirect(</a:t>
            </a:r>
            <a:r>
              <a:rPr lang="en-IN" dirty="0" err="1"/>
              <a:t>url_for</a:t>
            </a:r>
            <a:r>
              <a:rPr lang="en-IN" dirty="0"/>
              <a:t>('login'))</a:t>
            </a:r>
          </a:p>
          <a:p>
            <a:r>
              <a:rPr lang="en-IN" dirty="0"/>
              <a:t>    </a:t>
            </a:r>
          </a:p>
          <a:p>
            <a:r>
              <a:rPr lang="en-IN" dirty="0"/>
              <a:t>    # Show register page</a:t>
            </a:r>
          </a:p>
          <a:p>
            <a:r>
              <a:rPr lang="en-IN" dirty="0"/>
              <a:t>    return </a:t>
            </a:r>
            <a:r>
              <a:rPr lang="en-IN" dirty="0" err="1"/>
              <a:t>render_template</a:t>
            </a:r>
            <a:r>
              <a:rPr lang="en-IN" dirty="0"/>
              <a:t>('register.html')</a:t>
            </a:r>
          </a:p>
          <a:p>
            <a:endParaRPr lang="en-IN" dirty="0"/>
          </a:p>
          <a:p>
            <a:r>
              <a:rPr lang="en-IN" dirty="0"/>
              <a:t># Events page</a:t>
            </a:r>
          </a:p>
          <a:p>
            <a:r>
              <a:rPr lang="en-IN" dirty="0"/>
              <a:t>@app.route('/events', methods=['GET', 'POST'])</a:t>
            </a:r>
          </a:p>
          <a:p>
            <a:r>
              <a:rPr lang="en-IN" dirty="0"/>
              <a:t>def </a:t>
            </a:r>
            <a:r>
              <a:rPr lang="en-IN" dirty="0" err="1"/>
              <a:t>events_page</a:t>
            </a:r>
            <a:r>
              <a:rPr lang="en-IN" dirty="0"/>
              <a:t>():</a:t>
            </a:r>
          </a:p>
          <a:p>
            <a:r>
              <a:rPr lang="en-IN" dirty="0"/>
              <a:t>    # If user submits new event</a:t>
            </a:r>
          </a:p>
          <a:p>
            <a:r>
              <a:rPr lang="en-IN" dirty="0"/>
              <a:t>    if </a:t>
            </a:r>
            <a:r>
              <a:rPr lang="en-IN" dirty="0" err="1"/>
              <a:t>request.method</a:t>
            </a:r>
            <a:r>
              <a:rPr lang="en-IN" dirty="0"/>
              <a:t> == 'POST':</a:t>
            </a:r>
          </a:p>
          <a:p>
            <a:r>
              <a:rPr lang="en-IN" dirty="0"/>
              <a:t>        # Get event details</a:t>
            </a:r>
          </a:p>
          <a:p>
            <a:r>
              <a:rPr lang="en-IN" dirty="0"/>
              <a:t>        event = {</a:t>
            </a:r>
          </a:p>
          <a:p>
            <a:r>
              <a:rPr lang="en-IN" dirty="0"/>
              <a:t>            'title': </a:t>
            </a:r>
            <a:r>
              <a:rPr lang="en-IN" dirty="0" err="1"/>
              <a:t>request.form</a:t>
            </a:r>
            <a:r>
              <a:rPr lang="en-IN" dirty="0"/>
              <a:t>['title'],</a:t>
            </a:r>
          </a:p>
          <a:p>
            <a:endParaRPr lang="en-IN" dirty="0"/>
          </a:p>
        </p:txBody>
      </p:sp>
      <p:sp>
        <p:nvSpPr>
          <p:cNvPr id="3" name="TextBox 2">
            <a:extLst>
              <a:ext uri="{FF2B5EF4-FFF2-40B4-BE49-F238E27FC236}">
                <a16:creationId xmlns:a16="http://schemas.microsoft.com/office/drawing/2014/main" id="{52DFD0F5-ED6A-27EC-365A-0741C77523AE}"/>
              </a:ext>
            </a:extLst>
          </p:cNvPr>
          <p:cNvSpPr txBox="1"/>
          <p:nvPr/>
        </p:nvSpPr>
        <p:spPr>
          <a:xfrm>
            <a:off x="5428526" y="1215340"/>
            <a:ext cx="5733327" cy="5355312"/>
          </a:xfrm>
          <a:prstGeom prst="rect">
            <a:avLst/>
          </a:prstGeom>
          <a:noFill/>
        </p:spPr>
        <p:txBody>
          <a:bodyPr wrap="square" rtlCol="0">
            <a:spAutoFit/>
          </a:bodyPr>
          <a:lstStyle/>
          <a:p>
            <a:r>
              <a:rPr lang="en-IN" dirty="0"/>
              <a:t> 'date': </a:t>
            </a:r>
            <a:r>
              <a:rPr lang="en-IN" dirty="0" err="1"/>
              <a:t>request.form</a:t>
            </a:r>
            <a:r>
              <a:rPr lang="en-IN" dirty="0"/>
              <a:t>['date'],</a:t>
            </a:r>
          </a:p>
          <a:p>
            <a:r>
              <a:rPr lang="en-IN" dirty="0"/>
              <a:t>            'location': </a:t>
            </a:r>
            <a:r>
              <a:rPr lang="en-IN" dirty="0" err="1"/>
              <a:t>request.form</a:t>
            </a:r>
            <a:r>
              <a:rPr lang="en-IN" dirty="0"/>
              <a:t>['location'],</a:t>
            </a:r>
          </a:p>
          <a:p>
            <a:r>
              <a:rPr lang="en-IN" dirty="0"/>
              <a:t>            'description': </a:t>
            </a:r>
            <a:r>
              <a:rPr lang="en-IN" dirty="0" err="1"/>
              <a:t>request.form</a:t>
            </a:r>
            <a:r>
              <a:rPr lang="en-IN" dirty="0"/>
              <a:t>['description']</a:t>
            </a:r>
          </a:p>
          <a:p>
            <a:r>
              <a:rPr lang="en-IN" dirty="0"/>
              <a:t>        }</a:t>
            </a:r>
          </a:p>
          <a:p>
            <a:r>
              <a:rPr lang="en-IN" dirty="0"/>
              <a:t>        # Add event to list</a:t>
            </a:r>
          </a:p>
          <a:p>
            <a:r>
              <a:rPr lang="en-IN" dirty="0"/>
              <a:t>        </a:t>
            </a:r>
            <a:r>
              <a:rPr lang="en-IN" dirty="0" err="1"/>
              <a:t>events.append</a:t>
            </a:r>
            <a:r>
              <a:rPr lang="en-IN" dirty="0"/>
              <a:t>(event)</a:t>
            </a:r>
          </a:p>
          <a:p>
            <a:r>
              <a:rPr lang="en-IN" dirty="0"/>
              <a:t>        flash('Event added successfully!')</a:t>
            </a:r>
          </a:p>
          <a:p>
            <a:r>
              <a:rPr lang="en-IN" dirty="0"/>
              <a:t>    </a:t>
            </a:r>
          </a:p>
          <a:p>
            <a:r>
              <a:rPr lang="en-IN" dirty="0"/>
              <a:t>    # Show events page with list of events</a:t>
            </a:r>
          </a:p>
          <a:p>
            <a:r>
              <a:rPr lang="en-IN" dirty="0"/>
              <a:t>    return </a:t>
            </a:r>
            <a:r>
              <a:rPr lang="en-IN" dirty="0" err="1"/>
              <a:t>render_template</a:t>
            </a:r>
            <a:r>
              <a:rPr lang="en-IN" dirty="0"/>
              <a:t>('events.html', events=events)</a:t>
            </a:r>
          </a:p>
          <a:p>
            <a:endParaRPr lang="en-IN" dirty="0"/>
          </a:p>
          <a:p>
            <a:r>
              <a:rPr lang="en-IN" dirty="0"/>
              <a:t># Band requests page</a:t>
            </a:r>
          </a:p>
          <a:p>
            <a:r>
              <a:rPr lang="en-IN" dirty="0"/>
              <a:t>@app.route('/band-requests', methods=['GET', 'POST'])</a:t>
            </a:r>
          </a:p>
          <a:p>
            <a:r>
              <a:rPr lang="en-IN" dirty="0"/>
              <a:t>def </a:t>
            </a:r>
            <a:r>
              <a:rPr lang="en-IN" dirty="0" err="1"/>
              <a:t>band_requests_page</a:t>
            </a:r>
            <a:r>
              <a:rPr lang="en-IN" dirty="0"/>
              <a:t>():</a:t>
            </a:r>
          </a:p>
          <a:p>
            <a:r>
              <a:rPr lang="en-IN" dirty="0"/>
              <a:t>    # If user submits new request</a:t>
            </a:r>
          </a:p>
          <a:p>
            <a:r>
              <a:rPr lang="en-IN" dirty="0"/>
              <a:t>    if </a:t>
            </a:r>
            <a:r>
              <a:rPr lang="en-IN" dirty="0" err="1"/>
              <a:t>request.method</a:t>
            </a:r>
            <a:r>
              <a:rPr lang="en-IN" dirty="0"/>
              <a:t> == 'POST':</a:t>
            </a:r>
          </a:p>
          <a:p>
            <a:r>
              <a:rPr lang="en-IN" dirty="0"/>
              <a:t>        # Get request details</a:t>
            </a:r>
          </a:p>
          <a:p>
            <a:r>
              <a:rPr lang="en-IN" dirty="0"/>
              <a:t>        </a:t>
            </a:r>
            <a:r>
              <a:rPr lang="en-IN" dirty="0" err="1"/>
              <a:t>request_data</a:t>
            </a:r>
            <a:r>
              <a:rPr lang="en-IN" dirty="0"/>
              <a:t> = {</a:t>
            </a:r>
          </a:p>
          <a:p>
            <a:endParaRPr lang="en-IN" dirty="0"/>
          </a:p>
        </p:txBody>
      </p:sp>
    </p:spTree>
    <p:extLst>
      <p:ext uri="{BB962C8B-B14F-4D97-AF65-F5344CB8AC3E}">
        <p14:creationId xmlns:p14="http://schemas.microsoft.com/office/powerpoint/2010/main" val="341291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23A399-A8BB-D736-DE5A-9AC8BE9EC740}"/>
              </a:ext>
            </a:extLst>
          </p:cNvPr>
          <p:cNvSpPr txBox="1"/>
          <p:nvPr/>
        </p:nvSpPr>
        <p:spPr>
          <a:xfrm>
            <a:off x="532435" y="1226916"/>
            <a:ext cx="5324355" cy="5078313"/>
          </a:xfrm>
          <a:prstGeom prst="rect">
            <a:avLst/>
          </a:prstGeom>
          <a:noFill/>
        </p:spPr>
        <p:txBody>
          <a:bodyPr wrap="square" rtlCol="0">
            <a:spAutoFit/>
          </a:bodyPr>
          <a:lstStyle/>
          <a:p>
            <a:r>
              <a:rPr lang="en-IN" dirty="0"/>
              <a:t> '</a:t>
            </a:r>
            <a:r>
              <a:rPr lang="en-IN" dirty="0" err="1"/>
              <a:t>band_name</a:t>
            </a:r>
            <a:r>
              <a:rPr lang="en-IN" dirty="0"/>
              <a:t>': </a:t>
            </a:r>
            <a:r>
              <a:rPr lang="en-IN" dirty="0" err="1"/>
              <a:t>request.form</a:t>
            </a:r>
            <a:r>
              <a:rPr lang="en-IN" dirty="0"/>
              <a:t>['</a:t>
            </a:r>
            <a:r>
              <a:rPr lang="en-IN" dirty="0" err="1"/>
              <a:t>band_name</a:t>
            </a:r>
            <a:r>
              <a:rPr lang="en-IN" dirty="0"/>
              <a:t>'],</a:t>
            </a:r>
          </a:p>
          <a:p>
            <a:r>
              <a:rPr lang="en-IN" dirty="0"/>
              <a:t>            '</a:t>
            </a:r>
            <a:r>
              <a:rPr lang="en-IN" dirty="0" err="1"/>
              <a:t>instrument_needed</a:t>
            </a:r>
            <a:r>
              <a:rPr lang="en-IN" dirty="0"/>
              <a:t>': </a:t>
            </a:r>
            <a:r>
              <a:rPr lang="en-IN" dirty="0" err="1"/>
              <a:t>request.form</a:t>
            </a:r>
            <a:r>
              <a:rPr lang="en-IN" dirty="0"/>
              <a:t>['</a:t>
            </a:r>
            <a:r>
              <a:rPr lang="en-IN" dirty="0" err="1"/>
              <a:t>instrument_needed</a:t>
            </a:r>
            <a:r>
              <a:rPr lang="en-IN" dirty="0"/>
              <a:t>'],</a:t>
            </a:r>
          </a:p>
          <a:p>
            <a:r>
              <a:rPr lang="en-IN" dirty="0"/>
              <a:t>            'genre': </a:t>
            </a:r>
            <a:r>
              <a:rPr lang="en-IN" dirty="0" err="1"/>
              <a:t>request.form</a:t>
            </a:r>
            <a:r>
              <a:rPr lang="en-IN" dirty="0"/>
              <a:t>['genre'],</a:t>
            </a:r>
          </a:p>
          <a:p>
            <a:r>
              <a:rPr lang="en-IN" dirty="0"/>
              <a:t>            'description': </a:t>
            </a:r>
            <a:r>
              <a:rPr lang="en-IN" dirty="0" err="1"/>
              <a:t>request.form</a:t>
            </a:r>
            <a:r>
              <a:rPr lang="en-IN" dirty="0"/>
              <a:t>['description'],</a:t>
            </a:r>
          </a:p>
          <a:p>
            <a:r>
              <a:rPr lang="en-IN" dirty="0"/>
              <a:t>            'contact': </a:t>
            </a:r>
            <a:r>
              <a:rPr lang="en-IN" dirty="0" err="1"/>
              <a:t>request.form</a:t>
            </a:r>
            <a:r>
              <a:rPr lang="en-IN" dirty="0"/>
              <a:t>['contact']</a:t>
            </a:r>
          </a:p>
          <a:p>
            <a:r>
              <a:rPr lang="en-IN" dirty="0"/>
              <a:t>        }</a:t>
            </a:r>
          </a:p>
          <a:p>
            <a:r>
              <a:rPr lang="en-IN" dirty="0"/>
              <a:t>        # Add request to list</a:t>
            </a:r>
          </a:p>
          <a:p>
            <a:r>
              <a:rPr lang="en-IN" dirty="0"/>
              <a:t>        </a:t>
            </a:r>
            <a:r>
              <a:rPr lang="en-IN" dirty="0" err="1"/>
              <a:t>band_requests.append</a:t>
            </a:r>
            <a:r>
              <a:rPr lang="en-IN" dirty="0"/>
              <a:t>(</a:t>
            </a:r>
            <a:r>
              <a:rPr lang="en-IN" dirty="0" err="1"/>
              <a:t>request_data</a:t>
            </a:r>
            <a:r>
              <a:rPr lang="en-IN" dirty="0"/>
              <a:t>)</a:t>
            </a:r>
          </a:p>
          <a:p>
            <a:r>
              <a:rPr lang="en-IN" dirty="0"/>
              <a:t>        flash('Band request added successfully!')</a:t>
            </a:r>
          </a:p>
          <a:p>
            <a:r>
              <a:rPr lang="en-IN" dirty="0"/>
              <a:t>    </a:t>
            </a:r>
          </a:p>
          <a:p>
            <a:r>
              <a:rPr lang="en-IN" dirty="0"/>
              <a:t>    # Show band requests page with list of requests</a:t>
            </a:r>
          </a:p>
          <a:p>
            <a:r>
              <a:rPr lang="en-IN" dirty="0"/>
              <a:t>    return </a:t>
            </a:r>
            <a:r>
              <a:rPr lang="en-IN" dirty="0" err="1"/>
              <a:t>render_template</a:t>
            </a:r>
            <a:r>
              <a:rPr lang="en-IN" dirty="0"/>
              <a:t>('band_requests.html', requests=</a:t>
            </a:r>
            <a:r>
              <a:rPr lang="en-IN" dirty="0" err="1"/>
              <a:t>band_requests</a:t>
            </a:r>
            <a:r>
              <a:rPr lang="en-IN" dirty="0"/>
              <a:t>)</a:t>
            </a:r>
          </a:p>
          <a:p>
            <a:endParaRPr lang="en-IN" dirty="0"/>
          </a:p>
          <a:p>
            <a:r>
              <a:rPr lang="en-IN" dirty="0"/>
              <a:t># Start the website</a:t>
            </a:r>
          </a:p>
          <a:p>
            <a:r>
              <a:rPr lang="en-IN" dirty="0"/>
              <a:t>if __name__ == '__main__':</a:t>
            </a:r>
          </a:p>
          <a:p>
            <a:r>
              <a:rPr lang="en-IN" dirty="0"/>
              <a:t>    </a:t>
            </a:r>
            <a:r>
              <a:rPr lang="en-IN" dirty="0" err="1"/>
              <a:t>app.run</a:t>
            </a:r>
            <a:r>
              <a:rPr lang="en-IN" dirty="0"/>
              <a:t>(debug=True)</a:t>
            </a:r>
          </a:p>
        </p:txBody>
      </p:sp>
    </p:spTree>
    <p:extLst>
      <p:ext uri="{BB962C8B-B14F-4D97-AF65-F5344CB8AC3E}">
        <p14:creationId xmlns:p14="http://schemas.microsoft.com/office/powerpoint/2010/main" val="2395908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47EA9A5-EEFA-4888-AB4C-D1787E7A02B1}">
  <we:reference id="wa200005566" version="3.0.0.1" store="en-US" storeType="OMEX"/>
  <we:alternateReferences>
    <we:reference id="wa200005566" version="3.0.0.1"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20699</TotalTime>
  <Words>1440</Words>
  <Application>Microsoft Office PowerPoint</Application>
  <PresentationFormat>Widescreen</PresentationFormat>
  <Paragraphs>190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SegoeUIVariable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Zafar Khan</dc:creator>
  <cp:lastModifiedBy>M Rajat Kumar</cp:lastModifiedBy>
  <cp:revision>186</cp:revision>
  <dcterms:created xsi:type="dcterms:W3CDTF">2023-02-20T05:43:18Z</dcterms:created>
  <dcterms:modified xsi:type="dcterms:W3CDTF">2024-11-28T20:05:46Z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2023-07-14T23:10:24Z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d1a02662-a38f-4aa4-908e-4769d23e99de</vt:lpwstr>
  </property>
  <property fmtid="{D5CDD505-2E9C-101B-9397-08002B2CF9AE}" pid="7" name="MSIP_Label_defa4170-0d19-0005-0004-bc88714345d2_ActionId">
    <vt:lpwstr>408b5a2c-6ef7-475f-8249-594f4ebd6520</vt:lpwstr>
  </property>
  <property fmtid="{D5CDD505-2E9C-101B-9397-08002B2CF9AE}" pid="8" name="MSIP_Label_defa4170-0d19-0005-0004-bc88714345d2_ContentBits">
    <vt:lpwstr>0</vt:lpwstr>
  </property>
</Properties>
</file>