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6" r:id="rId6"/>
    <p:sldId id="260" r:id="rId7"/>
    <p:sldId id="263" r:id="rId8"/>
    <p:sldId id="261"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67"/>
    <p:restoredTop sz="96405"/>
  </p:normalViewPr>
  <p:slideViewPr>
    <p:cSldViewPr snapToGrid="0" snapToObjects="1">
      <p:cViewPr varScale="1">
        <p:scale>
          <a:sx n="88" d="100"/>
          <a:sy n="88" d="100"/>
        </p:scale>
        <p:origin x="184" y="13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DE3969-B16E-474F-9F70-9348A9F57726}" type="doc">
      <dgm:prSet loTypeId="urn:microsoft.com/office/officeart/2005/8/layout/cycle3" loCatId="" qsTypeId="urn:microsoft.com/office/officeart/2005/8/quickstyle/simple1" qsCatId="simple" csTypeId="urn:microsoft.com/office/officeart/2005/8/colors/colorful4" csCatId="colorful" phldr="1"/>
      <dgm:spPr/>
      <dgm:t>
        <a:bodyPr/>
        <a:lstStyle/>
        <a:p>
          <a:endParaRPr lang="en-US"/>
        </a:p>
      </dgm:t>
    </dgm:pt>
    <dgm:pt modelId="{E56BDDC1-F117-424C-98BF-5369E6A38E13}">
      <dgm:prSet phldrT="[Text]"/>
      <dgm:spPr>
        <a:solidFill>
          <a:schemeClr val="accent1">
            <a:lumMod val="75000"/>
          </a:schemeClr>
        </a:solidFill>
      </dgm:spPr>
      <dgm:t>
        <a:bodyPr/>
        <a:lstStyle/>
        <a:p>
          <a:r>
            <a:rPr lang="en-US" dirty="0"/>
            <a:t>Business Understanding</a:t>
          </a:r>
        </a:p>
      </dgm:t>
    </dgm:pt>
    <dgm:pt modelId="{767936EB-8ED9-A745-8822-1D7C387F8AAC}" type="parTrans" cxnId="{CF34AAF6-DE8C-8841-BE48-3F017C325E15}">
      <dgm:prSet/>
      <dgm:spPr/>
      <dgm:t>
        <a:bodyPr/>
        <a:lstStyle/>
        <a:p>
          <a:endParaRPr lang="en-US"/>
        </a:p>
      </dgm:t>
    </dgm:pt>
    <dgm:pt modelId="{43799E7C-4D78-6B4F-84A8-A0953DD1A814}" type="sibTrans" cxnId="{CF34AAF6-DE8C-8841-BE48-3F017C325E15}">
      <dgm:prSet/>
      <dgm:spPr/>
      <dgm:t>
        <a:bodyPr/>
        <a:lstStyle/>
        <a:p>
          <a:endParaRPr lang="en-US"/>
        </a:p>
      </dgm:t>
    </dgm:pt>
    <dgm:pt modelId="{54ED3CA0-2792-2D44-81CA-471B3BBDE8CB}">
      <dgm:prSet phldrT="[Text]"/>
      <dgm:spPr>
        <a:solidFill>
          <a:schemeClr val="bg1">
            <a:lumMod val="50000"/>
          </a:schemeClr>
        </a:solidFill>
      </dgm:spPr>
      <dgm:t>
        <a:bodyPr/>
        <a:lstStyle/>
        <a:p>
          <a:r>
            <a:rPr lang="en-US" dirty="0"/>
            <a:t>Data Understanding</a:t>
          </a:r>
        </a:p>
      </dgm:t>
    </dgm:pt>
    <dgm:pt modelId="{38E2DDB3-868B-E04C-9896-D7C5E96BE482}" type="parTrans" cxnId="{88B921AE-AADE-3A4C-8DF5-771E2FD87360}">
      <dgm:prSet/>
      <dgm:spPr/>
      <dgm:t>
        <a:bodyPr/>
        <a:lstStyle/>
        <a:p>
          <a:endParaRPr lang="en-US"/>
        </a:p>
      </dgm:t>
    </dgm:pt>
    <dgm:pt modelId="{19F4CAB0-E5E1-6944-8215-7541EF9A7B3E}" type="sibTrans" cxnId="{88B921AE-AADE-3A4C-8DF5-771E2FD87360}">
      <dgm:prSet/>
      <dgm:spPr/>
      <dgm:t>
        <a:bodyPr/>
        <a:lstStyle/>
        <a:p>
          <a:endParaRPr lang="en-US"/>
        </a:p>
      </dgm:t>
    </dgm:pt>
    <dgm:pt modelId="{28B5A00F-701D-7749-8F1A-4B0E66FEF4C1}">
      <dgm:prSet phldrT="[Text]"/>
      <dgm:spPr>
        <a:solidFill>
          <a:schemeClr val="bg1">
            <a:lumMod val="50000"/>
          </a:schemeClr>
        </a:solidFill>
      </dgm:spPr>
      <dgm:t>
        <a:bodyPr/>
        <a:lstStyle/>
        <a:p>
          <a:r>
            <a:rPr lang="en-US" dirty="0"/>
            <a:t>Data Preparation</a:t>
          </a:r>
        </a:p>
      </dgm:t>
    </dgm:pt>
    <dgm:pt modelId="{15C6BBC4-A741-8441-A23A-46CAF73D090C}" type="parTrans" cxnId="{6597FA9C-DA4C-7140-8904-6A7ADA0A3AFB}">
      <dgm:prSet/>
      <dgm:spPr/>
      <dgm:t>
        <a:bodyPr/>
        <a:lstStyle/>
        <a:p>
          <a:endParaRPr lang="en-US"/>
        </a:p>
      </dgm:t>
    </dgm:pt>
    <dgm:pt modelId="{00A564BD-9763-2843-A4D6-932C5B25B1FF}" type="sibTrans" cxnId="{6597FA9C-DA4C-7140-8904-6A7ADA0A3AFB}">
      <dgm:prSet/>
      <dgm:spPr/>
      <dgm:t>
        <a:bodyPr/>
        <a:lstStyle/>
        <a:p>
          <a:endParaRPr lang="en-US"/>
        </a:p>
      </dgm:t>
    </dgm:pt>
    <dgm:pt modelId="{7A700CA7-B3E9-5B44-84E7-56B1046FAD84}">
      <dgm:prSet phldrT="[Text]"/>
      <dgm:spPr>
        <a:solidFill>
          <a:schemeClr val="bg1">
            <a:lumMod val="50000"/>
          </a:schemeClr>
        </a:solidFill>
      </dgm:spPr>
      <dgm:t>
        <a:bodyPr/>
        <a:lstStyle/>
        <a:p>
          <a:r>
            <a:rPr lang="en-US" dirty="0"/>
            <a:t>Modeling</a:t>
          </a:r>
        </a:p>
      </dgm:t>
    </dgm:pt>
    <dgm:pt modelId="{12845E0D-3358-3147-8BCE-2EA39BC2938D}" type="parTrans" cxnId="{76200624-3980-9646-9E4C-8CFD34201C9B}">
      <dgm:prSet/>
      <dgm:spPr/>
      <dgm:t>
        <a:bodyPr/>
        <a:lstStyle/>
        <a:p>
          <a:endParaRPr lang="en-US"/>
        </a:p>
      </dgm:t>
    </dgm:pt>
    <dgm:pt modelId="{546034E6-1D1F-8048-A857-E1E0F8A7E24F}" type="sibTrans" cxnId="{76200624-3980-9646-9E4C-8CFD34201C9B}">
      <dgm:prSet/>
      <dgm:spPr/>
      <dgm:t>
        <a:bodyPr/>
        <a:lstStyle/>
        <a:p>
          <a:endParaRPr lang="en-US"/>
        </a:p>
      </dgm:t>
    </dgm:pt>
    <dgm:pt modelId="{062E14E1-BBA9-594F-8100-97543B4BB2BB}">
      <dgm:prSet phldrT="[Text]"/>
      <dgm:spPr>
        <a:solidFill>
          <a:schemeClr val="bg1">
            <a:lumMod val="50000"/>
          </a:schemeClr>
        </a:solidFill>
      </dgm:spPr>
      <dgm:t>
        <a:bodyPr/>
        <a:lstStyle/>
        <a:p>
          <a:r>
            <a:rPr lang="en-US" dirty="0"/>
            <a:t>Evaluation</a:t>
          </a:r>
        </a:p>
      </dgm:t>
    </dgm:pt>
    <dgm:pt modelId="{5ED602A9-768C-FE4D-8FE3-D75A267608D1}" type="parTrans" cxnId="{BFA1D443-50ED-5244-BF9E-D6F7260FAFE5}">
      <dgm:prSet/>
      <dgm:spPr/>
      <dgm:t>
        <a:bodyPr/>
        <a:lstStyle/>
        <a:p>
          <a:endParaRPr lang="en-US"/>
        </a:p>
      </dgm:t>
    </dgm:pt>
    <dgm:pt modelId="{BA5CBF30-45A7-024D-B68A-62EF5E40FCBE}" type="sibTrans" cxnId="{BFA1D443-50ED-5244-BF9E-D6F7260FAFE5}">
      <dgm:prSet/>
      <dgm:spPr/>
      <dgm:t>
        <a:bodyPr/>
        <a:lstStyle/>
        <a:p>
          <a:endParaRPr lang="en-US"/>
        </a:p>
      </dgm:t>
    </dgm:pt>
    <dgm:pt modelId="{016D4F58-CA8E-5B48-9B58-E6216D5F0809}" type="pres">
      <dgm:prSet presAssocID="{28DE3969-B16E-474F-9F70-9348A9F57726}" presName="Name0" presStyleCnt="0">
        <dgm:presLayoutVars>
          <dgm:dir/>
          <dgm:resizeHandles val="exact"/>
        </dgm:presLayoutVars>
      </dgm:prSet>
      <dgm:spPr/>
    </dgm:pt>
    <dgm:pt modelId="{F3C969A0-118C-D94D-8588-EC6C5501365E}" type="pres">
      <dgm:prSet presAssocID="{28DE3969-B16E-474F-9F70-9348A9F57726}" presName="cycle" presStyleCnt="0"/>
      <dgm:spPr/>
    </dgm:pt>
    <dgm:pt modelId="{EB3D28E9-174F-3C47-B19A-6EACC6B25217}" type="pres">
      <dgm:prSet presAssocID="{E56BDDC1-F117-424C-98BF-5369E6A38E13}" presName="nodeFirstNode" presStyleLbl="node1" presStyleIdx="0" presStyleCnt="5" custRadScaleRad="100065" custRadScaleInc="-14904">
        <dgm:presLayoutVars>
          <dgm:bulletEnabled val="1"/>
        </dgm:presLayoutVars>
      </dgm:prSet>
      <dgm:spPr/>
    </dgm:pt>
    <dgm:pt modelId="{1101BB82-6791-6B4A-847F-70B6502A4884}" type="pres">
      <dgm:prSet presAssocID="{43799E7C-4D78-6B4F-84A8-A0953DD1A814}" presName="sibTransFirstNode" presStyleLbl="bgShp" presStyleIdx="0" presStyleCnt="1" custLinFactNeighborX="1062"/>
      <dgm:spPr/>
    </dgm:pt>
    <dgm:pt modelId="{9F4353FC-6A5D-2742-82EB-1DF000CCFEB7}" type="pres">
      <dgm:prSet presAssocID="{54ED3CA0-2792-2D44-81CA-471B3BBDE8CB}" presName="nodeFollowingNodes" presStyleLbl="node1" presStyleIdx="1" presStyleCnt="5">
        <dgm:presLayoutVars>
          <dgm:bulletEnabled val="1"/>
        </dgm:presLayoutVars>
      </dgm:prSet>
      <dgm:spPr/>
    </dgm:pt>
    <dgm:pt modelId="{A961EB50-A049-854B-B6A1-9548B933887C}" type="pres">
      <dgm:prSet presAssocID="{28B5A00F-701D-7749-8F1A-4B0E66FEF4C1}" presName="nodeFollowingNodes" presStyleLbl="node1" presStyleIdx="2" presStyleCnt="5" custRadScaleRad="96223" custRadScaleInc="-12423">
        <dgm:presLayoutVars>
          <dgm:bulletEnabled val="1"/>
        </dgm:presLayoutVars>
      </dgm:prSet>
      <dgm:spPr/>
    </dgm:pt>
    <dgm:pt modelId="{9DCB5C9B-A31F-C34D-9FEC-B122788FB995}" type="pres">
      <dgm:prSet presAssocID="{7A700CA7-B3E9-5B44-84E7-56B1046FAD84}" presName="nodeFollowingNodes" presStyleLbl="node1" presStyleIdx="3" presStyleCnt="5" custRadScaleRad="108865" custRadScaleInc="22419">
        <dgm:presLayoutVars>
          <dgm:bulletEnabled val="1"/>
        </dgm:presLayoutVars>
      </dgm:prSet>
      <dgm:spPr/>
    </dgm:pt>
    <dgm:pt modelId="{DA1A575B-80AC-6047-BB53-0A492E8E44F7}" type="pres">
      <dgm:prSet presAssocID="{062E14E1-BBA9-594F-8100-97543B4BB2BB}" presName="nodeFollowingNodes" presStyleLbl="node1" presStyleIdx="4" presStyleCnt="5">
        <dgm:presLayoutVars>
          <dgm:bulletEnabled val="1"/>
        </dgm:presLayoutVars>
      </dgm:prSet>
      <dgm:spPr/>
    </dgm:pt>
  </dgm:ptLst>
  <dgm:cxnLst>
    <dgm:cxn modelId="{85DA651C-4842-1143-919A-B68A63AEBE46}" type="presOf" srcId="{7A700CA7-B3E9-5B44-84E7-56B1046FAD84}" destId="{9DCB5C9B-A31F-C34D-9FEC-B122788FB995}" srcOrd="0" destOrd="0" presId="urn:microsoft.com/office/officeart/2005/8/layout/cycle3"/>
    <dgm:cxn modelId="{76200624-3980-9646-9E4C-8CFD34201C9B}" srcId="{28DE3969-B16E-474F-9F70-9348A9F57726}" destId="{7A700CA7-B3E9-5B44-84E7-56B1046FAD84}" srcOrd="3" destOrd="0" parTransId="{12845E0D-3358-3147-8BCE-2EA39BC2938D}" sibTransId="{546034E6-1D1F-8048-A857-E1E0F8A7E24F}"/>
    <dgm:cxn modelId="{BFA1D443-50ED-5244-BF9E-D6F7260FAFE5}" srcId="{28DE3969-B16E-474F-9F70-9348A9F57726}" destId="{062E14E1-BBA9-594F-8100-97543B4BB2BB}" srcOrd="4" destOrd="0" parTransId="{5ED602A9-768C-FE4D-8FE3-D75A267608D1}" sibTransId="{BA5CBF30-45A7-024D-B68A-62EF5E40FCBE}"/>
    <dgm:cxn modelId="{C7BD055E-1781-494F-B3AD-D299828A195E}" type="presOf" srcId="{28DE3969-B16E-474F-9F70-9348A9F57726}" destId="{016D4F58-CA8E-5B48-9B58-E6216D5F0809}" srcOrd="0" destOrd="0" presId="urn:microsoft.com/office/officeart/2005/8/layout/cycle3"/>
    <dgm:cxn modelId="{CDACFB60-B0AC-FD49-85E1-BB3517E7DC14}" type="presOf" srcId="{062E14E1-BBA9-594F-8100-97543B4BB2BB}" destId="{DA1A575B-80AC-6047-BB53-0A492E8E44F7}" srcOrd="0" destOrd="0" presId="urn:microsoft.com/office/officeart/2005/8/layout/cycle3"/>
    <dgm:cxn modelId="{BF1A4D6F-8A7D-E340-8FED-0F68659BC954}" type="presOf" srcId="{28B5A00F-701D-7749-8F1A-4B0E66FEF4C1}" destId="{A961EB50-A049-854B-B6A1-9548B933887C}" srcOrd="0" destOrd="0" presId="urn:microsoft.com/office/officeart/2005/8/layout/cycle3"/>
    <dgm:cxn modelId="{6597FA9C-DA4C-7140-8904-6A7ADA0A3AFB}" srcId="{28DE3969-B16E-474F-9F70-9348A9F57726}" destId="{28B5A00F-701D-7749-8F1A-4B0E66FEF4C1}" srcOrd="2" destOrd="0" parTransId="{15C6BBC4-A741-8441-A23A-46CAF73D090C}" sibTransId="{00A564BD-9763-2843-A4D6-932C5B25B1FF}"/>
    <dgm:cxn modelId="{452D59A8-8D5F-7049-A0A6-56BDF89E402A}" type="presOf" srcId="{43799E7C-4D78-6B4F-84A8-A0953DD1A814}" destId="{1101BB82-6791-6B4A-847F-70B6502A4884}" srcOrd="0" destOrd="0" presId="urn:microsoft.com/office/officeart/2005/8/layout/cycle3"/>
    <dgm:cxn modelId="{88B921AE-AADE-3A4C-8DF5-771E2FD87360}" srcId="{28DE3969-B16E-474F-9F70-9348A9F57726}" destId="{54ED3CA0-2792-2D44-81CA-471B3BBDE8CB}" srcOrd="1" destOrd="0" parTransId="{38E2DDB3-868B-E04C-9896-D7C5E96BE482}" sibTransId="{19F4CAB0-E5E1-6944-8215-7541EF9A7B3E}"/>
    <dgm:cxn modelId="{0284A3CF-C9B6-6141-B11D-326F126393D6}" type="presOf" srcId="{54ED3CA0-2792-2D44-81CA-471B3BBDE8CB}" destId="{9F4353FC-6A5D-2742-82EB-1DF000CCFEB7}" srcOrd="0" destOrd="0" presId="urn:microsoft.com/office/officeart/2005/8/layout/cycle3"/>
    <dgm:cxn modelId="{8BF7ACDF-ACA8-544C-B94C-BFCBC1F51288}" type="presOf" srcId="{E56BDDC1-F117-424C-98BF-5369E6A38E13}" destId="{EB3D28E9-174F-3C47-B19A-6EACC6B25217}" srcOrd="0" destOrd="0" presId="urn:microsoft.com/office/officeart/2005/8/layout/cycle3"/>
    <dgm:cxn modelId="{CF34AAF6-DE8C-8841-BE48-3F017C325E15}" srcId="{28DE3969-B16E-474F-9F70-9348A9F57726}" destId="{E56BDDC1-F117-424C-98BF-5369E6A38E13}" srcOrd="0" destOrd="0" parTransId="{767936EB-8ED9-A745-8822-1D7C387F8AAC}" sibTransId="{43799E7C-4D78-6B4F-84A8-A0953DD1A814}"/>
    <dgm:cxn modelId="{463E6B0E-30BF-4845-95A5-FCB91C43C64E}" type="presParOf" srcId="{016D4F58-CA8E-5B48-9B58-E6216D5F0809}" destId="{F3C969A0-118C-D94D-8588-EC6C5501365E}" srcOrd="0" destOrd="0" presId="urn:microsoft.com/office/officeart/2005/8/layout/cycle3"/>
    <dgm:cxn modelId="{90795081-BA9E-484A-A05A-62E0FA8EFCBE}" type="presParOf" srcId="{F3C969A0-118C-D94D-8588-EC6C5501365E}" destId="{EB3D28E9-174F-3C47-B19A-6EACC6B25217}" srcOrd="0" destOrd="0" presId="urn:microsoft.com/office/officeart/2005/8/layout/cycle3"/>
    <dgm:cxn modelId="{E4ED8F1D-FD6E-9647-9083-FD08165EFDD7}" type="presParOf" srcId="{F3C969A0-118C-D94D-8588-EC6C5501365E}" destId="{1101BB82-6791-6B4A-847F-70B6502A4884}" srcOrd="1" destOrd="0" presId="urn:microsoft.com/office/officeart/2005/8/layout/cycle3"/>
    <dgm:cxn modelId="{81E6F919-C9DB-724A-90E0-4EA9ED142BE7}" type="presParOf" srcId="{F3C969A0-118C-D94D-8588-EC6C5501365E}" destId="{9F4353FC-6A5D-2742-82EB-1DF000CCFEB7}" srcOrd="2" destOrd="0" presId="urn:microsoft.com/office/officeart/2005/8/layout/cycle3"/>
    <dgm:cxn modelId="{0AC78279-376D-6F4F-8358-D01789DF1423}" type="presParOf" srcId="{F3C969A0-118C-D94D-8588-EC6C5501365E}" destId="{A961EB50-A049-854B-B6A1-9548B933887C}" srcOrd="3" destOrd="0" presId="urn:microsoft.com/office/officeart/2005/8/layout/cycle3"/>
    <dgm:cxn modelId="{E70A0A3C-EEA4-B743-ABAD-2EAB76E0C854}" type="presParOf" srcId="{F3C969A0-118C-D94D-8588-EC6C5501365E}" destId="{9DCB5C9B-A31F-C34D-9FEC-B122788FB995}" srcOrd="4" destOrd="0" presId="urn:microsoft.com/office/officeart/2005/8/layout/cycle3"/>
    <dgm:cxn modelId="{928A2447-7680-C040-A16D-2C9AC68D9189}" type="presParOf" srcId="{F3C969A0-118C-D94D-8588-EC6C5501365E}" destId="{DA1A575B-80AC-6047-BB53-0A492E8E44F7}"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8DE3969-B16E-474F-9F70-9348A9F57726}" type="doc">
      <dgm:prSet loTypeId="urn:microsoft.com/office/officeart/2005/8/layout/cycle3" loCatId="" qsTypeId="urn:microsoft.com/office/officeart/2005/8/quickstyle/simple1" qsCatId="simple" csTypeId="urn:microsoft.com/office/officeart/2005/8/colors/colorful4" csCatId="colorful" phldr="1"/>
      <dgm:spPr/>
      <dgm:t>
        <a:bodyPr/>
        <a:lstStyle/>
        <a:p>
          <a:endParaRPr lang="en-US"/>
        </a:p>
      </dgm:t>
    </dgm:pt>
    <dgm:pt modelId="{E56BDDC1-F117-424C-98BF-5369E6A38E13}">
      <dgm:prSet phldrT="[Text]"/>
      <dgm:spPr>
        <a:solidFill>
          <a:schemeClr val="bg1">
            <a:lumMod val="50000"/>
          </a:schemeClr>
        </a:solidFill>
      </dgm:spPr>
      <dgm:t>
        <a:bodyPr/>
        <a:lstStyle/>
        <a:p>
          <a:r>
            <a:rPr lang="en-US" dirty="0"/>
            <a:t>Business Understanding</a:t>
          </a:r>
        </a:p>
      </dgm:t>
    </dgm:pt>
    <dgm:pt modelId="{767936EB-8ED9-A745-8822-1D7C387F8AAC}" type="parTrans" cxnId="{CF34AAF6-DE8C-8841-BE48-3F017C325E15}">
      <dgm:prSet/>
      <dgm:spPr/>
      <dgm:t>
        <a:bodyPr/>
        <a:lstStyle/>
        <a:p>
          <a:endParaRPr lang="en-US"/>
        </a:p>
      </dgm:t>
    </dgm:pt>
    <dgm:pt modelId="{43799E7C-4D78-6B4F-84A8-A0953DD1A814}" type="sibTrans" cxnId="{CF34AAF6-DE8C-8841-BE48-3F017C325E15}">
      <dgm:prSet/>
      <dgm:spPr/>
      <dgm:t>
        <a:bodyPr/>
        <a:lstStyle/>
        <a:p>
          <a:endParaRPr lang="en-US"/>
        </a:p>
      </dgm:t>
    </dgm:pt>
    <dgm:pt modelId="{54ED3CA0-2792-2D44-81CA-471B3BBDE8CB}">
      <dgm:prSet phldrT="[Text]"/>
      <dgm:spPr>
        <a:solidFill>
          <a:schemeClr val="accent1">
            <a:lumMod val="60000"/>
            <a:lumOff val="40000"/>
          </a:schemeClr>
        </a:solidFill>
      </dgm:spPr>
      <dgm:t>
        <a:bodyPr/>
        <a:lstStyle/>
        <a:p>
          <a:r>
            <a:rPr lang="en-US" dirty="0"/>
            <a:t>Data Understanding</a:t>
          </a:r>
        </a:p>
      </dgm:t>
    </dgm:pt>
    <dgm:pt modelId="{38E2DDB3-868B-E04C-9896-D7C5E96BE482}" type="parTrans" cxnId="{88B921AE-AADE-3A4C-8DF5-771E2FD87360}">
      <dgm:prSet/>
      <dgm:spPr/>
      <dgm:t>
        <a:bodyPr/>
        <a:lstStyle/>
        <a:p>
          <a:endParaRPr lang="en-US"/>
        </a:p>
      </dgm:t>
    </dgm:pt>
    <dgm:pt modelId="{19F4CAB0-E5E1-6944-8215-7541EF9A7B3E}" type="sibTrans" cxnId="{88B921AE-AADE-3A4C-8DF5-771E2FD87360}">
      <dgm:prSet/>
      <dgm:spPr/>
      <dgm:t>
        <a:bodyPr/>
        <a:lstStyle/>
        <a:p>
          <a:endParaRPr lang="en-US"/>
        </a:p>
      </dgm:t>
    </dgm:pt>
    <dgm:pt modelId="{28B5A00F-701D-7749-8F1A-4B0E66FEF4C1}">
      <dgm:prSet phldrT="[Text]"/>
      <dgm:spPr>
        <a:solidFill>
          <a:schemeClr val="bg1">
            <a:lumMod val="50000"/>
          </a:schemeClr>
        </a:solidFill>
      </dgm:spPr>
      <dgm:t>
        <a:bodyPr/>
        <a:lstStyle/>
        <a:p>
          <a:r>
            <a:rPr lang="en-US" dirty="0"/>
            <a:t>Data Preparation</a:t>
          </a:r>
        </a:p>
      </dgm:t>
    </dgm:pt>
    <dgm:pt modelId="{15C6BBC4-A741-8441-A23A-46CAF73D090C}" type="parTrans" cxnId="{6597FA9C-DA4C-7140-8904-6A7ADA0A3AFB}">
      <dgm:prSet/>
      <dgm:spPr/>
      <dgm:t>
        <a:bodyPr/>
        <a:lstStyle/>
        <a:p>
          <a:endParaRPr lang="en-US"/>
        </a:p>
      </dgm:t>
    </dgm:pt>
    <dgm:pt modelId="{00A564BD-9763-2843-A4D6-932C5B25B1FF}" type="sibTrans" cxnId="{6597FA9C-DA4C-7140-8904-6A7ADA0A3AFB}">
      <dgm:prSet/>
      <dgm:spPr/>
      <dgm:t>
        <a:bodyPr/>
        <a:lstStyle/>
        <a:p>
          <a:endParaRPr lang="en-US"/>
        </a:p>
      </dgm:t>
    </dgm:pt>
    <dgm:pt modelId="{7A700CA7-B3E9-5B44-84E7-56B1046FAD84}">
      <dgm:prSet phldrT="[Text]"/>
      <dgm:spPr>
        <a:solidFill>
          <a:schemeClr val="bg1">
            <a:lumMod val="50000"/>
          </a:schemeClr>
        </a:solidFill>
      </dgm:spPr>
      <dgm:t>
        <a:bodyPr/>
        <a:lstStyle/>
        <a:p>
          <a:r>
            <a:rPr lang="en-US" dirty="0"/>
            <a:t>Modeling</a:t>
          </a:r>
        </a:p>
      </dgm:t>
    </dgm:pt>
    <dgm:pt modelId="{12845E0D-3358-3147-8BCE-2EA39BC2938D}" type="parTrans" cxnId="{76200624-3980-9646-9E4C-8CFD34201C9B}">
      <dgm:prSet/>
      <dgm:spPr/>
      <dgm:t>
        <a:bodyPr/>
        <a:lstStyle/>
        <a:p>
          <a:endParaRPr lang="en-US"/>
        </a:p>
      </dgm:t>
    </dgm:pt>
    <dgm:pt modelId="{546034E6-1D1F-8048-A857-E1E0F8A7E24F}" type="sibTrans" cxnId="{76200624-3980-9646-9E4C-8CFD34201C9B}">
      <dgm:prSet/>
      <dgm:spPr/>
      <dgm:t>
        <a:bodyPr/>
        <a:lstStyle/>
        <a:p>
          <a:endParaRPr lang="en-US"/>
        </a:p>
      </dgm:t>
    </dgm:pt>
    <dgm:pt modelId="{062E14E1-BBA9-594F-8100-97543B4BB2BB}">
      <dgm:prSet phldrT="[Text]"/>
      <dgm:spPr>
        <a:solidFill>
          <a:schemeClr val="bg1">
            <a:lumMod val="50000"/>
          </a:schemeClr>
        </a:solidFill>
      </dgm:spPr>
      <dgm:t>
        <a:bodyPr/>
        <a:lstStyle/>
        <a:p>
          <a:r>
            <a:rPr lang="en-US" dirty="0"/>
            <a:t>Evaluation</a:t>
          </a:r>
        </a:p>
      </dgm:t>
    </dgm:pt>
    <dgm:pt modelId="{5ED602A9-768C-FE4D-8FE3-D75A267608D1}" type="parTrans" cxnId="{BFA1D443-50ED-5244-BF9E-D6F7260FAFE5}">
      <dgm:prSet/>
      <dgm:spPr/>
      <dgm:t>
        <a:bodyPr/>
        <a:lstStyle/>
        <a:p>
          <a:endParaRPr lang="en-US"/>
        </a:p>
      </dgm:t>
    </dgm:pt>
    <dgm:pt modelId="{BA5CBF30-45A7-024D-B68A-62EF5E40FCBE}" type="sibTrans" cxnId="{BFA1D443-50ED-5244-BF9E-D6F7260FAFE5}">
      <dgm:prSet/>
      <dgm:spPr/>
      <dgm:t>
        <a:bodyPr/>
        <a:lstStyle/>
        <a:p>
          <a:endParaRPr lang="en-US"/>
        </a:p>
      </dgm:t>
    </dgm:pt>
    <dgm:pt modelId="{016D4F58-CA8E-5B48-9B58-E6216D5F0809}" type="pres">
      <dgm:prSet presAssocID="{28DE3969-B16E-474F-9F70-9348A9F57726}" presName="Name0" presStyleCnt="0">
        <dgm:presLayoutVars>
          <dgm:dir/>
          <dgm:resizeHandles val="exact"/>
        </dgm:presLayoutVars>
      </dgm:prSet>
      <dgm:spPr/>
    </dgm:pt>
    <dgm:pt modelId="{F3C969A0-118C-D94D-8588-EC6C5501365E}" type="pres">
      <dgm:prSet presAssocID="{28DE3969-B16E-474F-9F70-9348A9F57726}" presName="cycle" presStyleCnt="0"/>
      <dgm:spPr/>
    </dgm:pt>
    <dgm:pt modelId="{EB3D28E9-174F-3C47-B19A-6EACC6B25217}" type="pres">
      <dgm:prSet presAssocID="{E56BDDC1-F117-424C-98BF-5369E6A38E13}" presName="nodeFirstNode" presStyleLbl="node1" presStyleIdx="0" presStyleCnt="5" custRadScaleRad="100065" custRadScaleInc="-14904">
        <dgm:presLayoutVars>
          <dgm:bulletEnabled val="1"/>
        </dgm:presLayoutVars>
      </dgm:prSet>
      <dgm:spPr/>
    </dgm:pt>
    <dgm:pt modelId="{1101BB82-6791-6B4A-847F-70B6502A4884}" type="pres">
      <dgm:prSet presAssocID="{43799E7C-4D78-6B4F-84A8-A0953DD1A814}" presName="sibTransFirstNode" presStyleLbl="bgShp" presStyleIdx="0" presStyleCnt="1" custLinFactNeighborX="1062"/>
      <dgm:spPr/>
    </dgm:pt>
    <dgm:pt modelId="{9F4353FC-6A5D-2742-82EB-1DF000CCFEB7}" type="pres">
      <dgm:prSet presAssocID="{54ED3CA0-2792-2D44-81CA-471B3BBDE8CB}" presName="nodeFollowingNodes" presStyleLbl="node1" presStyleIdx="1" presStyleCnt="5">
        <dgm:presLayoutVars>
          <dgm:bulletEnabled val="1"/>
        </dgm:presLayoutVars>
      </dgm:prSet>
      <dgm:spPr/>
    </dgm:pt>
    <dgm:pt modelId="{A961EB50-A049-854B-B6A1-9548B933887C}" type="pres">
      <dgm:prSet presAssocID="{28B5A00F-701D-7749-8F1A-4B0E66FEF4C1}" presName="nodeFollowingNodes" presStyleLbl="node1" presStyleIdx="2" presStyleCnt="5" custRadScaleRad="96223" custRadScaleInc="-12423">
        <dgm:presLayoutVars>
          <dgm:bulletEnabled val="1"/>
        </dgm:presLayoutVars>
      </dgm:prSet>
      <dgm:spPr/>
    </dgm:pt>
    <dgm:pt modelId="{9DCB5C9B-A31F-C34D-9FEC-B122788FB995}" type="pres">
      <dgm:prSet presAssocID="{7A700CA7-B3E9-5B44-84E7-56B1046FAD84}" presName="nodeFollowingNodes" presStyleLbl="node1" presStyleIdx="3" presStyleCnt="5" custRadScaleRad="108865" custRadScaleInc="22419">
        <dgm:presLayoutVars>
          <dgm:bulletEnabled val="1"/>
        </dgm:presLayoutVars>
      </dgm:prSet>
      <dgm:spPr/>
    </dgm:pt>
    <dgm:pt modelId="{DA1A575B-80AC-6047-BB53-0A492E8E44F7}" type="pres">
      <dgm:prSet presAssocID="{062E14E1-BBA9-594F-8100-97543B4BB2BB}" presName="nodeFollowingNodes" presStyleLbl="node1" presStyleIdx="4" presStyleCnt="5">
        <dgm:presLayoutVars>
          <dgm:bulletEnabled val="1"/>
        </dgm:presLayoutVars>
      </dgm:prSet>
      <dgm:spPr/>
    </dgm:pt>
  </dgm:ptLst>
  <dgm:cxnLst>
    <dgm:cxn modelId="{85DA651C-4842-1143-919A-B68A63AEBE46}" type="presOf" srcId="{7A700CA7-B3E9-5B44-84E7-56B1046FAD84}" destId="{9DCB5C9B-A31F-C34D-9FEC-B122788FB995}" srcOrd="0" destOrd="0" presId="urn:microsoft.com/office/officeart/2005/8/layout/cycle3"/>
    <dgm:cxn modelId="{76200624-3980-9646-9E4C-8CFD34201C9B}" srcId="{28DE3969-B16E-474F-9F70-9348A9F57726}" destId="{7A700CA7-B3E9-5B44-84E7-56B1046FAD84}" srcOrd="3" destOrd="0" parTransId="{12845E0D-3358-3147-8BCE-2EA39BC2938D}" sibTransId="{546034E6-1D1F-8048-A857-E1E0F8A7E24F}"/>
    <dgm:cxn modelId="{BFA1D443-50ED-5244-BF9E-D6F7260FAFE5}" srcId="{28DE3969-B16E-474F-9F70-9348A9F57726}" destId="{062E14E1-BBA9-594F-8100-97543B4BB2BB}" srcOrd="4" destOrd="0" parTransId="{5ED602A9-768C-FE4D-8FE3-D75A267608D1}" sibTransId="{BA5CBF30-45A7-024D-B68A-62EF5E40FCBE}"/>
    <dgm:cxn modelId="{C7BD055E-1781-494F-B3AD-D299828A195E}" type="presOf" srcId="{28DE3969-B16E-474F-9F70-9348A9F57726}" destId="{016D4F58-CA8E-5B48-9B58-E6216D5F0809}" srcOrd="0" destOrd="0" presId="urn:microsoft.com/office/officeart/2005/8/layout/cycle3"/>
    <dgm:cxn modelId="{CDACFB60-B0AC-FD49-85E1-BB3517E7DC14}" type="presOf" srcId="{062E14E1-BBA9-594F-8100-97543B4BB2BB}" destId="{DA1A575B-80AC-6047-BB53-0A492E8E44F7}" srcOrd="0" destOrd="0" presId="urn:microsoft.com/office/officeart/2005/8/layout/cycle3"/>
    <dgm:cxn modelId="{BF1A4D6F-8A7D-E340-8FED-0F68659BC954}" type="presOf" srcId="{28B5A00F-701D-7749-8F1A-4B0E66FEF4C1}" destId="{A961EB50-A049-854B-B6A1-9548B933887C}" srcOrd="0" destOrd="0" presId="urn:microsoft.com/office/officeart/2005/8/layout/cycle3"/>
    <dgm:cxn modelId="{6597FA9C-DA4C-7140-8904-6A7ADA0A3AFB}" srcId="{28DE3969-B16E-474F-9F70-9348A9F57726}" destId="{28B5A00F-701D-7749-8F1A-4B0E66FEF4C1}" srcOrd="2" destOrd="0" parTransId="{15C6BBC4-A741-8441-A23A-46CAF73D090C}" sibTransId="{00A564BD-9763-2843-A4D6-932C5B25B1FF}"/>
    <dgm:cxn modelId="{452D59A8-8D5F-7049-A0A6-56BDF89E402A}" type="presOf" srcId="{43799E7C-4D78-6B4F-84A8-A0953DD1A814}" destId="{1101BB82-6791-6B4A-847F-70B6502A4884}" srcOrd="0" destOrd="0" presId="urn:microsoft.com/office/officeart/2005/8/layout/cycle3"/>
    <dgm:cxn modelId="{88B921AE-AADE-3A4C-8DF5-771E2FD87360}" srcId="{28DE3969-B16E-474F-9F70-9348A9F57726}" destId="{54ED3CA0-2792-2D44-81CA-471B3BBDE8CB}" srcOrd="1" destOrd="0" parTransId="{38E2DDB3-868B-E04C-9896-D7C5E96BE482}" sibTransId="{19F4CAB0-E5E1-6944-8215-7541EF9A7B3E}"/>
    <dgm:cxn modelId="{0284A3CF-C9B6-6141-B11D-326F126393D6}" type="presOf" srcId="{54ED3CA0-2792-2D44-81CA-471B3BBDE8CB}" destId="{9F4353FC-6A5D-2742-82EB-1DF000CCFEB7}" srcOrd="0" destOrd="0" presId="urn:microsoft.com/office/officeart/2005/8/layout/cycle3"/>
    <dgm:cxn modelId="{8BF7ACDF-ACA8-544C-B94C-BFCBC1F51288}" type="presOf" srcId="{E56BDDC1-F117-424C-98BF-5369E6A38E13}" destId="{EB3D28E9-174F-3C47-B19A-6EACC6B25217}" srcOrd="0" destOrd="0" presId="urn:microsoft.com/office/officeart/2005/8/layout/cycle3"/>
    <dgm:cxn modelId="{CF34AAF6-DE8C-8841-BE48-3F017C325E15}" srcId="{28DE3969-B16E-474F-9F70-9348A9F57726}" destId="{E56BDDC1-F117-424C-98BF-5369E6A38E13}" srcOrd="0" destOrd="0" parTransId="{767936EB-8ED9-A745-8822-1D7C387F8AAC}" sibTransId="{43799E7C-4D78-6B4F-84A8-A0953DD1A814}"/>
    <dgm:cxn modelId="{463E6B0E-30BF-4845-95A5-FCB91C43C64E}" type="presParOf" srcId="{016D4F58-CA8E-5B48-9B58-E6216D5F0809}" destId="{F3C969A0-118C-D94D-8588-EC6C5501365E}" srcOrd="0" destOrd="0" presId="urn:microsoft.com/office/officeart/2005/8/layout/cycle3"/>
    <dgm:cxn modelId="{90795081-BA9E-484A-A05A-62E0FA8EFCBE}" type="presParOf" srcId="{F3C969A0-118C-D94D-8588-EC6C5501365E}" destId="{EB3D28E9-174F-3C47-B19A-6EACC6B25217}" srcOrd="0" destOrd="0" presId="urn:microsoft.com/office/officeart/2005/8/layout/cycle3"/>
    <dgm:cxn modelId="{E4ED8F1D-FD6E-9647-9083-FD08165EFDD7}" type="presParOf" srcId="{F3C969A0-118C-D94D-8588-EC6C5501365E}" destId="{1101BB82-6791-6B4A-847F-70B6502A4884}" srcOrd="1" destOrd="0" presId="urn:microsoft.com/office/officeart/2005/8/layout/cycle3"/>
    <dgm:cxn modelId="{81E6F919-C9DB-724A-90E0-4EA9ED142BE7}" type="presParOf" srcId="{F3C969A0-118C-D94D-8588-EC6C5501365E}" destId="{9F4353FC-6A5D-2742-82EB-1DF000CCFEB7}" srcOrd="2" destOrd="0" presId="urn:microsoft.com/office/officeart/2005/8/layout/cycle3"/>
    <dgm:cxn modelId="{0AC78279-376D-6F4F-8358-D01789DF1423}" type="presParOf" srcId="{F3C969A0-118C-D94D-8588-EC6C5501365E}" destId="{A961EB50-A049-854B-B6A1-9548B933887C}" srcOrd="3" destOrd="0" presId="urn:microsoft.com/office/officeart/2005/8/layout/cycle3"/>
    <dgm:cxn modelId="{E70A0A3C-EEA4-B743-ABAD-2EAB76E0C854}" type="presParOf" srcId="{F3C969A0-118C-D94D-8588-EC6C5501365E}" destId="{9DCB5C9B-A31F-C34D-9FEC-B122788FB995}" srcOrd="4" destOrd="0" presId="urn:microsoft.com/office/officeart/2005/8/layout/cycle3"/>
    <dgm:cxn modelId="{928A2447-7680-C040-A16D-2C9AC68D9189}" type="presParOf" srcId="{F3C969A0-118C-D94D-8588-EC6C5501365E}" destId="{DA1A575B-80AC-6047-BB53-0A492E8E44F7}"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28DE3969-B16E-474F-9F70-9348A9F57726}" type="doc">
      <dgm:prSet loTypeId="urn:microsoft.com/office/officeart/2005/8/layout/cycle3" loCatId="" qsTypeId="urn:microsoft.com/office/officeart/2005/8/quickstyle/simple1" qsCatId="simple" csTypeId="urn:microsoft.com/office/officeart/2005/8/colors/colorful4" csCatId="colorful" phldr="1"/>
      <dgm:spPr/>
      <dgm:t>
        <a:bodyPr/>
        <a:lstStyle/>
        <a:p>
          <a:endParaRPr lang="en-US"/>
        </a:p>
      </dgm:t>
    </dgm:pt>
    <dgm:pt modelId="{E56BDDC1-F117-424C-98BF-5369E6A38E13}">
      <dgm:prSet phldrT="[Text]"/>
      <dgm:spPr>
        <a:solidFill>
          <a:schemeClr val="bg1">
            <a:lumMod val="50000"/>
          </a:schemeClr>
        </a:solidFill>
      </dgm:spPr>
      <dgm:t>
        <a:bodyPr/>
        <a:lstStyle/>
        <a:p>
          <a:r>
            <a:rPr lang="en-US" dirty="0"/>
            <a:t>Business Understanding</a:t>
          </a:r>
        </a:p>
      </dgm:t>
    </dgm:pt>
    <dgm:pt modelId="{767936EB-8ED9-A745-8822-1D7C387F8AAC}" type="parTrans" cxnId="{CF34AAF6-DE8C-8841-BE48-3F017C325E15}">
      <dgm:prSet/>
      <dgm:spPr/>
      <dgm:t>
        <a:bodyPr/>
        <a:lstStyle/>
        <a:p>
          <a:endParaRPr lang="en-US"/>
        </a:p>
      </dgm:t>
    </dgm:pt>
    <dgm:pt modelId="{43799E7C-4D78-6B4F-84A8-A0953DD1A814}" type="sibTrans" cxnId="{CF34AAF6-DE8C-8841-BE48-3F017C325E15}">
      <dgm:prSet/>
      <dgm:spPr/>
      <dgm:t>
        <a:bodyPr/>
        <a:lstStyle/>
        <a:p>
          <a:endParaRPr lang="en-US"/>
        </a:p>
      </dgm:t>
    </dgm:pt>
    <dgm:pt modelId="{54ED3CA0-2792-2D44-81CA-471B3BBDE8CB}">
      <dgm:prSet phldrT="[Text]"/>
      <dgm:spPr>
        <a:solidFill>
          <a:schemeClr val="bg1">
            <a:lumMod val="50000"/>
          </a:schemeClr>
        </a:solidFill>
      </dgm:spPr>
      <dgm:t>
        <a:bodyPr/>
        <a:lstStyle/>
        <a:p>
          <a:r>
            <a:rPr lang="en-US" dirty="0"/>
            <a:t>Data Understanding</a:t>
          </a:r>
        </a:p>
      </dgm:t>
    </dgm:pt>
    <dgm:pt modelId="{38E2DDB3-868B-E04C-9896-D7C5E96BE482}" type="parTrans" cxnId="{88B921AE-AADE-3A4C-8DF5-771E2FD87360}">
      <dgm:prSet/>
      <dgm:spPr/>
      <dgm:t>
        <a:bodyPr/>
        <a:lstStyle/>
        <a:p>
          <a:endParaRPr lang="en-US"/>
        </a:p>
      </dgm:t>
    </dgm:pt>
    <dgm:pt modelId="{19F4CAB0-E5E1-6944-8215-7541EF9A7B3E}" type="sibTrans" cxnId="{88B921AE-AADE-3A4C-8DF5-771E2FD87360}">
      <dgm:prSet/>
      <dgm:spPr/>
      <dgm:t>
        <a:bodyPr/>
        <a:lstStyle/>
        <a:p>
          <a:endParaRPr lang="en-US"/>
        </a:p>
      </dgm:t>
    </dgm:pt>
    <dgm:pt modelId="{28B5A00F-701D-7749-8F1A-4B0E66FEF4C1}">
      <dgm:prSet phldrT="[Text]"/>
      <dgm:spPr>
        <a:solidFill>
          <a:srgbClr val="FFC000"/>
        </a:solidFill>
      </dgm:spPr>
      <dgm:t>
        <a:bodyPr/>
        <a:lstStyle/>
        <a:p>
          <a:r>
            <a:rPr lang="en-US" dirty="0"/>
            <a:t>Data Preparation</a:t>
          </a:r>
        </a:p>
      </dgm:t>
    </dgm:pt>
    <dgm:pt modelId="{15C6BBC4-A741-8441-A23A-46CAF73D090C}" type="parTrans" cxnId="{6597FA9C-DA4C-7140-8904-6A7ADA0A3AFB}">
      <dgm:prSet/>
      <dgm:spPr/>
      <dgm:t>
        <a:bodyPr/>
        <a:lstStyle/>
        <a:p>
          <a:endParaRPr lang="en-US"/>
        </a:p>
      </dgm:t>
    </dgm:pt>
    <dgm:pt modelId="{00A564BD-9763-2843-A4D6-932C5B25B1FF}" type="sibTrans" cxnId="{6597FA9C-DA4C-7140-8904-6A7ADA0A3AFB}">
      <dgm:prSet/>
      <dgm:spPr/>
      <dgm:t>
        <a:bodyPr/>
        <a:lstStyle/>
        <a:p>
          <a:endParaRPr lang="en-US"/>
        </a:p>
      </dgm:t>
    </dgm:pt>
    <dgm:pt modelId="{7A700CA7-B3E9-5B44-84E7-56B1046FAD84}">
      <dgm:prSet phldrT="[Text]"/>
      <dgm:spPr>
        <a:solidFill>
          <a:schemeClr val="bg1">
            <a:lumMod val="50000"/>
          </a:schemeClr>
        </a:solidFill>
      </dgm:spPr>
      <dgm:t>
        <a:bodyPr/>
        <a:lstStyle/>
        <a:p>
          <a:r>
            <a:rPr lang="en-US" dirty="0"/>
            <a:t>Modeling</a:t>
          </a:r>
        </a:p>
      </dgm:t>
    </dgm:pt>
    <dgm:pt modelId="{12845E0D-3358-3147-8BCE-2EA39BC2938D}" type="parTrans" cxnId="{76200624-3980-9646-9E4C-8CFD34201C9B}">
      <dgm:prSet/>
      <dgm:spPr/>
      <dgm:t>
        <a:bodyPr/>
        <a:lstStyle/>
        <a:p>
          <a:endParaRPr lang="en-US"/>
        </a:p>
      </dgm:t>
    </dgm:pt>
    <dgm:pt modelId="{546034E6-1D1F-8048-A857-E1E0F8A7E24F}" type="sibTrans" cxnId="{76200624-3980-9646-9E4C-8CFD34201C9B}">
      <dgm:prSet/>
      <dgm:spPr/>
      <dgm:t>
        <a:bodyPr/>
        <a:lstStyle/>
        <a:p>
          <a:endParaRPr lang="en-US"/>
        </a:p>
      </dgm:t>
    </dgm:pt>
    <dgm:pt modelId="{062E14E1-BBA9-594F-8100-97543B4BB2BB}">
      <dgm:prSet phldrT="[Text]"/>
      <dgm:spPr>
        <a:solidFill>
          <a:schemeClr val="bg1">
            <a:lumMod val="50000"/>
          </a:schemeClr>
        </a:solidFill>
      </dgm:spPr>
      <dgm:t>
        <a:bodyPr/>
        <a:lstStyle/>
        <a:p>
          <a:r>
            <a:rPr lang="en-US" dirty="0"/>
            <a:t>Evaluation</a:t>
          </a:r>
        </a:p>
      </dgm:t>
    </dgm:pt>
    <dgm:pt modelId="{5ED602A9-768C-FE4D-8FE3-D75A267608D1}" type="parTrans" cxnId="{BFA1D443-50ED-5244-BF9E-D6F7260FAFE5}">
      <dgm:prSet/>
      <dgm:spPr/>
      <dgm:t>
        <a:bodyPr/>
        <a:lstStyle/>
        <a:p>
          <a:endParaRPr lang="en-US"/>
        </a:p>
      </dgm:t>
    </dgm:pt>
    <dgm:pt modelId="{BA5CBF30-45A7-024D-B68A-62EF5E40FCBE}" type="sibTrans" cxnId="{BFA1D443-50ED-5244-BF9E-D6F7260FAFE5}">
      <dgm:prSet/>
      <dgm:spPr/>
      <dgm:t>
        <a:bodyPr/>
        <a:lstStyle/>
        <a:p>
          <a:endParaRPr lang="en-US"/>
        </a:p>
      </dgm:t>
    </dgm:pt>
    <dgm:pt modelId="{016D4F58-CA8E-5B48-9B58-E6216D5F0809}" type="pres">
      <dgm:prSet presAssocID="{28DE3969-B16E-474F-9F70-9348A9F57726}" presName="Name0" presStyleCnt="0">
        <dgm:presLayoutVars>
          <dgm:dir/>
          <dgm:resizeHandles val="exact"/>
        </dgm:presLayoutVars>
      </dgm:prSet>
      <dgm:spPr/>
    </dgm:pt>
    <dgm:pt modelId="{F3C969A0-118C-D94D-8588-EC6C5501365E}" type="pres">
      <dgm:prSet presAssocID="{28DE3969-B16E-474F-9F70-9348A9F57726}" presName="cycle" presStyleCnt="0"/>
      <dgm:spPr/>
    </dgm:pt>
    <dgm:pt modelId="{EB3D28E9-174F-3C47-B19A-6EACC6B25217}" type="pres">
      <dgm:prSet presAssocID="{E56BDDC1-F117-424C-98BF-5369E6A38E13}" presName="nodeFirstNode" presStyleLbl="node1" presStyleIdx="0" presStyleCnt="5" custRadScaleRad="100065" custRadScaleInc="-14904">
        <dgm:presLayoutVars>
          <dgm:bulletEnabled val="1"/>
        </dgm:presLayoutVars>
      </dgm:prSet>
      <dgm:spPr/>
    </dgm:pt>
    <dgm:pt modelId="{1101BB82-6791-6B4A-847F-70B6502A4884}" type="pres">
      <dgm:prSet presAssocID="{43799E7C-4D78-6B4F-84A8-A0953DD1A814}" presName="sibTransFirstNode" presStyleLbl="bgShp" presStyleIdx="0" presStyleCnt="1" custLinFactNeighborX="1062"/>
      <dgm:spPr/>
    </dgm:pt>
    <dgm:pt modelId="{9F4353FC-6A5D-2742-82EB-1DF000CCFEB7}" type="pres">
      <dgm:prSet presAssocID="{54ED3CA0-2792-2D44-81CA-471B3BBDE8CB}" presName="nodeFollowingNodes" presStyleLbl="node1" presStyleIdx="1" presStyleCnt="5">
        <dgm:presLayoutVars>
          <dgm:bulletEnabled val="1"/>
        </dgm:presLayoutVars>
      </dgm:prSet>
      <dgm:spPr/>
    </dgm:pt>
    <dgm:pt modelId="{A961EB50-A049-854B-B6A1-9548B933887C}" type="pres">
      <dgm:prSet presAssocID="{28B5A00F-701D-7749-8F1A-4B0E66FEF4C1}" presName="nodeFollowingNodes" presStyleLbl="node1" presStyleIdx="2" presStyleCnt="5" custRadScaleRad="96223" custRadScaleInc="-12423">
        <dgm:presLayoutVars>
          <dgm:bulletEnabled val="1"/>
        </dgm:presLayoutVars>
      </dgm:prSet>
      <dgm:spPr/>
    </dgm:pt>
    <dgm:pt modelId="{9DCB5C9B-A31F-C34D-9FEC-B122788FB995}" type="pres">
      <dgm:prSet presAssocID="{7A700CA7-B3E9-5B44-84E7-56B1046FAD84}" presName="nodeFollowingNodes" presStyleLbl="node1" presStyleIdx="3" presStyleCnt="5" custRadScaleRad="108865" custRadScaleInc="22419">
        <dgm:presLayoutVars>
          <dgm:bulletEnabled val="1"/>
        </dgm:presLayoutVars>
      </dgm:prSet>
      <dgm:spPr/>
    </dgm:pt>
    <dgm:pt modelId="{DA1A575B-80AC-6047-BB53-0A492E8E44F7}" type="pres">
      <dgm:prSet presAssocID="{062E14E1-BBA9-594F-8100-97543B4BB2BB}" presName="nodeFollowingNodes" presStyleLbl="node1" presStyleIdx="4" presStyleCnt="5">
        <dgm:presLayoutVars>
          <dgm:bulletEnabled val="1"/>
        </dgm:presLayoutVars>
      </dgm:prSet>
      <dgm:spPr/>
    </dgm:pt>
  </dgm:ptLst>
  <dgm:cxnLst>
    <dgm:cxn modelId="{85DA651C-4842-1143-919A-B68A63AEBE46}" type="presOf" srcId="{7A700CA7-B3E9-5B44-84E7-56B1046FAD84}" destId="{9DCB5C9B-A31F-C34D-9FEC-B122788FB995}" srcOrd="0" destOrd="0" presId="urn:microsoft.com/office/officeart/2005/8/layout/cycle3"/>
    <dgm:cxn modelId="{76200624-3980-9646-9E4C-8CFD34201C9B}" srcId="{28DE3969-B16E-474F-9F70-9348A9F57726}" destId="{7A700CA7-B3E9-5B44-84E7-56B1046FAD84}" srcOrd="3" destOrd="0" parTransId="{12845E0D-3358-3147-8BCE-2EA39BC2938D}" sibTransId="{546034E6-1D1F-8048-A857-E1E0F8A7E24F}"/>
    <dgm:cxn modelId="{BFA1D443-50ED-5244-BF9E-D6F7260FAFE5}" srcId="{28DE3969-B16E-474F-9F70-9348A9F57726}" destId="{062E14E1-BBA9-594F-8100-97543B4BB2BB}" srcOrd="4" destOrd="0" parTransId="{5ED602A9-768C-FE4D-8FE3-D75A267608D1}" sibTransId="{BA5CBF30-45A7-024D-B68A-62EF5E40FCBE}"/>
    <dgm:cxn modelId="{C7BD055E-1781-494F-B3AD-D299828A195E}" type="presOf" srcId="{28DE3969-B16E-474F-9F70-9348A9F57726}" destId="{016D4F58-CA8E-5B48-9B58-E6216D5F0809}" srcOrd="0" destOrd="0" presId="urn:microsoft.com/office/officeart/2005/8/layout/cycle3"/>
    <dgm:cxn modelId="{CDACFB60-B0AC-FD49-85E1-BB3517E7DC14}" type="presOf" srcId="{062E14E1-BBA9-594F-8100-97543B4BB2BB}" destId="{DA1A575B-80AC-6047-BB53-0A492E8E44F7}" srcOrd="0" destOrd="0" presId="urn:microsoft.com/office/officeart/2005/8/layout/cycle3"/>
    <dgm:cxn modelId="{BF1A4D6F-8A7D-E340-8FED-0F68659BC954}" type="presOf" srcId="{28B5A00F-701D-7749-8F1A-4B0E66FEF4C1}" destId="{A961EB50-A049-854B-B6A1-9548B933887C}" srcOrd="0" destOrd="0" presId="urn:microsoft.com/office/officeart/2005/8/layout/cycle3"/>
    <dgm:cxn modelId="{6597FA9C-DA4C-7140-8904-6A7ADA0A3AFB}" srcId="{28DE3969-B16E-474F-9F70-9348A9F57726}" destId="{28B5A00F-701D-7749-8F1A-4B0E66FEF4C1}" srcOrd="2" destOrd="0" parTransId="{15C6BBC4-A741-8441-A23A-46CAF73D090C}" sibTransId="{00A564BD-9763-2843-A4D6-932C5B25B1FF}"/>
    <dgm:cxn modelId="{452D59A8-8D5F-7049-A0A6-56BDF89E402A}" type="presOf" srcId="{43799E7C-4D78-6B4F-84A8-A0953DD1A814}" destId="{1101BB82-6791-6B4A-847F-70B6502A4884}" srcOrd="0" destOrd="0" presId="urn:microsoft.com/office/officeart/2005/8/layout/cycle3"/>
    <dgm:cxn modelId="{88B921AE-AADE-3A4C-8DF5-771E2FD87360}" srcId="{28DE3969-B16E-474F-9F70-9348A9F57726}" destId="{54ED3CA0-2792-2D44-81CA-471B3BBDE8CB}" srcOrd="1" destOrd="0" parTransId="{38E2DDB3-868B-E04C-9896-D7C5E96BE482}" sibTransId="{19F4CAB0-E5E1-6944-8215-7541EF9A7B3E}"/>
    <dgm:cxn modelId="{0284A3CF-C9B6-6141-B11D-326F126393D6}" type="presOf" srcId="{54ED3CA0-2792-2D44-81CA-471B3BBDE8CB}" destId="{9F4353FC-6A5D-2742-82EB-1DF000CCFEB7}" srcOrd="0" destOrd="0" presId="urn:microsoft.com/office/officeart/2005/8/layout/cycle3"/>
    <dgm:cxn modelId="{8BF7ACDF-ACA8-544C-B94C-BFCBC1F51288}" type="presOf" srcId="{E56BDDC1-F117-424C-98BF-5369E6A38E13}" destId="{EB3D28E9-174F-3C47-B19A-6EACC6B25217}" srcOrd="0" destOrd="0" presId="urn:microsoft.com/office/officeart/2005/8/layout/cycle3"/>
    <dgm:cxn modelId="{CF34AAF6-DE8C-8841-BE48-3F017C325E15}" srcId="{28DE3969-B16E-474F-9F70-9348A9F57726}" destId="{E56BDDC1-F117-424C-98BF-5369E6A38E13}" srcOrd="0" destOrd="0" parTransId="{767936EB-8ED9-A745-8822-1D7C387F8AAC}" sibTransId="{43799E7C-4D78-6B4F-84A8-A0953DD1A814}"/>
    <dgm:cxn modelId="{463E6B0E-30BF-4845-95A5-FCB91C43C64E}" type="presParOf" srcId="{016D4F58-CA8E-5B48-9B58-E6216D5F0809}" destId="{F3C969A0-118C-D94D-8588-EC6C5501365E}" srcOrd="0" destOrd="0" presId="urn:microsoft.com/office/officeart/2005/8/layout/cycle3"/>
    <dgm:cxn modelId="{90795081-BA9E-484A-A05A-62E0FA8EFCBE}" type="presParOf" srcId="{F3C969A0-118C-D94D-8588-EC6C5501365E}" destId="{EB3D28E9-174F-3C47-B19A-6EACC6B25217}" srcOrd="0" destOrd="0" presId="urn:microsoft.com/office/officeart/2005/8/layout/cycle3"/>
    <dgm:cxn modelId="{E4ED8F1D-FD6E-9647-9083-FD08165EFDD7}" type="presParOf" srcId="{F3C969A0-118C-D94D-8588-EC6C5501365E}" destId="{1101BB82-6791-6B4A-847F-70B6502A4884}" srcOrd="1" destOrd="0" presId="urn:microsoft.com/office/officeart/2005/8/layout/cycle3"/>
    <dgm:cxn modelId="{81E6F919-C9DB-724A-90E0-4EA9ED142BE7}" type="presParOf" srcId="{F3C969A0-118C-D94D-8588-EC6C5501365E}" destId="{9F4353FC-6A5D-2742-82EB-1DF000CCFEB7}" srcOrd="2" destOrd="0" presId="urn:microsoft.com/office/officeart/2005/8/layout/cycle3"/>
    <dgm:cxn modelId="{0AC78279-376D-6F4F-8358-D01789DF1423}" type="presParOf" srcId="{F3C969A0-118C-D94D-8588-EC6C5501365E}" destId="{A961EB50-A049-854B-B6A1-9548B933887C}" srcOrd="3" destOrd="0" presId="urn:microsoft.com/office/officeart/2005/8/layout/cycle3"/>
    <dgm:cxn modelId="{E70A0A3C-EEA4-B743-ABAD-2EAB76E0C854}" type="presParOf" srcId="{F3C969A0-118C-D94D-8588-EC6C5501365E}" destId="{9DCB5C9B-A31F-C34D-9FEC-B122788FB995}" srcOrd="4" destOrd="0" presId="urn:microsoft.com/office/officeart/2005/8/layout/cycle3"/>
    <dgm:cxn modelId="{928A2447-7680-C040-A16D-2C9AC68D9189}" type="presParOf" srcId="{F3C969A0-118C-D94D-8588-EC6C5501365E}" destId="{DA1A575B-80AC-6047-BB53-0A492E8E44F7}"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28DE3969-B16E-474F-9F70-9348A9F57726}" type="doc">
      <dgm:prSet loTypeId="urn:microsoft.com/office/officeart/2005/8/layout/cycle3" loCatId="" qsTypeId="urn:microsoft.com/office/officeart/2005/8/quickstyle/simple1" qsCatId="simple" csTypeId="urn:microsoft.com/office/officeart/2005/8/colors/colorful4" csCatId="colorful" phldr="1"/>
      <dgm:spPr/>
      <dgm:t>
        <a:bodyPr/>
        <a:lstStyle/>
        <a:p>
          <a:endParaRPr lang="en-US"/>
        </a:p>
      </dgm:t>
    </dgm:pt>
    <dgm:pt modelId="{E56BDDC1-F117-424C-98BF-5369E6A38E13}">
      <dgm:prSet phldrT="[Text]"/>
      <dgm:spPr>
        <a:solidFill>
          <a:schemeClr val="bg1">
            <a:lumMod val="50000"/>
          </a:schemeClr>
        </a:solidFill>
      </dgm:spPr>
      <dgm:t>
        <a:bodyPr/>
        <a:lstStyle/>
        <a:p>
          <a:r>
            <a:rPr lang="en-US" dirty="0"/>
            <a:t>Business Understanding</a:t>
          </a:r>
        </a:p>
      </dgm:t>
    </dgm:pt>
    <dgm:pt modelId="{767936EB-8ED9-A745-8822-1D7C387F8AAC}" type="parTrans" cxnId="{CF34AAF6-DE8C-8841-BE48-3F017C325E15}">
      <dgm:prSet/>
      <dgm:spPr/>
      <dgm:t>
        <a:bodyPr/>
        <a:lstStyle/>
        <a:p>
          <a:endParaRPr lang="en-US"/>
        </a:p>
      </dgm:t>
    </dgm:pt>
    <dgm:pt modelId="{43799E7C-4D78-6B4F-84A8-A0953DD1A814}" type="sibTrans" cxnId="{CF34AAF6-DE8C-8841-BE48-3F017C325E15}">
      <dgm:prSet/>
      <dgm:spPr/>
      <dgm:t>
        <a:bodyPr/>
        <a:lstStyle/>
        <a:p>
          <a:endParaRPr lang="en-US"/>
        </a:p>
      </dgm:t>
    </dgm:pt>
    <dgm:pt modelId="{54ED3CA0-2792-2D44-81CA-471B3BBDE8CB}">
      <dgm:prSet phldrT="[Text]"/>
      <dgm:spPr>
        <a:solidFill>
          <a:schemeClr val="bg1">
            <a:lumMod val="50000"/>
          </a:schemeClr>
        </a:solidFill>
      </dgm:spPr>
      <dgm:t>
        <a:bodyPr/>
        <a:lstStyle/>
        <a:p>
          <a:r>
            <a:rPr lang="en-US" dirty="0"/>
            <a:t>Data Understanding</a:t>
          </a:r>
        </a:p>
      </dgm:t>
    </dgm:pt>
    <dgm:pt modelId="{38E2DDB3-868B-E04C-9896-D7C5E96BE482}" type="parTrans" cxnId="{88B921AE-AADE-3A4C-8DF5-771E2FD87360}">
      <dgm:prSet/>
      <dgm:spPr/>
      <dgm:t>
        <a:bodyPr/>
        <a:lstStyle/>
        <a:p>
          <a:endParaRPr lang="en-US"/>
        </a:p>
      </dgm:t>
    </dgm:pt>
    <dgm:pt modelId="{19F4CAB0-E5E1-6944-8215-7541EF9A7B3E}" type="sibTrans" cxnId="{88B921AE-AADE-3A4C-8DF5-771E2FD87360}">
      <dgm:prSet/>
      <dgm:spPr/>
      <dgm:t>
        <a:bodyPr/>
        <a:lstStyle/>
        <a:p>
          <a:endParaRPr lang="en-US"/>
        </a:p>
      </dgm:t>
    </dgm:pt>
    <dgm:pt modelId="{28B5A00F-701D-7749-8F1A-4B0E66FEF4C1}">
      <dgm:prSet phldrT="[Text]"/>
      <dgm:spPr>
        <a:solidFill>
          <a:srgbClr val="FFC000"/>
        </a:solidFill>
      </dgm:spPr>
      <dgm:t>
        <a:bodyPr/>
        <a:lstStyle/>
        <a:p>
          <a:r>
            <a:rPr lang="en-US" dirty="0"/>
            <a:t>Data Preparation</a:t>
          </a:r>
        </a:p>
      </dgm:t>
    </dgm:pt>
    <dgm:pt modelId="{15C6BBC4-A741-8441-A23A-46CAF73D090C}" type="parTrans" cxnId="{6597FA9C-DA4C-7140-8904-6A7ADA0A3AFB}">
      <dgm:prSet/>
      <dgm:spPr/>
      <dgm:t>
        <a:bodyPr/>
        <a:lstStyle/>
        <a:p>
          <a:endParaRPr lang="en-US"/>
        </a:p>
      </dgm:t>
    </dgm:pt>
    <dgm:pt modelId="{00A564BD-9763-2843-A4D6-932C5B25B1FF}" type="sibTrans" cxnId="{6597FA9C-DA4C-7140-8904-6A7ADA0A3AFB}">
      <dgm:prSet/>
      <dgm:spPr/>
      <dgm:t>
        <a:bodyPr/>
        <a:lstStyle/>
        <a:p>
          <a:endParaRPr lang="en-US"/>
        </a:p>
      </dgm:t>
    </dgm:pt>
    <dgm:pt modelId="{7A700CA7-B3E9-5B44-84E7-56B1046FAD84}">
      <dgm:prSet phldrT="[Text]"/>
      <dgm:spPr>
        <a:solidFill>
          <a:schemeClr val="bg1">
            <a:lumMod val="50000"/>
          </a:schemeClr>
        </a:solidFill>
      </dgm:spPr>
      <dgm:t>
        <a:bodyPr/>
        <a:lstStyle/>
        <a:p>
          <a:r>
            <a:rPr lang="en-US" dirty="0"/>
            <a:t>Modeling</a:t>
          </a:r>
        </a:p>
      </dgm:t>
    </dgm:pt>
    <dgm:pt modelId="{12845E0D-3358-3147-8BCE-2EA39BC2938D}" type="parTrans" cxnId="{76200624-3980-9646-9E4C-8CFD34201C9B}">
      <dgm:prSet/>
      <dgm:spPr/>
      <dgm:t>
        <a:bodyPr/>
        <a:lstStyle/>
        <a:p>
          <a:endParaRPr lang="en-US"/>
        </a:p>
      </dgm:t>
    </dgm:pt>
    <dgm:pt modelId="{546034E6-1D1F-8048-A857-E1E0F8A7E24F}" type="sibTrans" cxnId="{76200624-3980-9646-9E4C-8CFD34201C9B}">
      <dgm:prSet/>
      <dgm:spPr/>
      <dgm:t>
        <a:bodyPr/>
        <a:lstStyle/>
        <a:p>
          <a:endParaRPr lang="en-US"/>
        </a:p>
      </dgm:t>
    </dgm:pt>
    <dgm:pt modelId="{062E14E1-BBA9-594F-8100-97543B4BB2BB}">
      <dgm:prSet phldrT="[Text]"/>
      <dgm:spPr>
        <a:solidFill>
          <a:schemeClr val="bg1">
            <a:lumMod val="50000"/>
          </a:schemeClr>
        </a:solidFill>
      </dgm:spPr>
      <dgm:t>
        <a:bodyPr/>
        <a:lstStyle/>
        <a:p>
          <a:r>
            <a:rPr lang="en-US" dirty="0"/>
            <a:t>Evaluation</a:t>
          </a:r>
        </a:p>
      </dgm:t>
    </dgm:pt>
    <dgm:pt modelId="{5ED602A9-768C-FE4D-8FE3-D75A267608D1}" type="parTrans" cxnId="{BFA1D443-50ED-5244-BF9E-D6F7260FAFE5}">
      <dgm:prSet/>
      <dgm:spPr/>
      <dgm:t>
        <a:bodyPr/>
        <a:lstStyle/>
        <a:p>
          <a:endParaRPr lang="en-US"/>
        </a:p>
      </dgm:t>
    </dgm:pt>
    <dgm:pt modelId="{BA5CBF30-45A7-024D-B68A-62EF5E40FCBE}" type="sibTrans" cxnId="{BFA1D443-50ED-5244-BF9E-D6F7260FAFE5}">
      <dgm:prSet/>
      <dgm:spPr/>
      <dgm:t>
        <a:bodyPr/>
        <a:lstStyle/>
        <a:p>
          <a:endParaRPr lang="en-US"/>
        </a:p>
      </dgm:t>
    </dgm:pt>
    <dgm:pt modelId="{016D4F58-CA8E-5B48-9B58-E6216D5F0809}" type="pres">
      <dgm:prSet presAssocID="{28DE3969-B16E-474F-9F70-9348A9F57726}" presName="Name0" presStyleCnt="0">
        <dgm:presLayoutVars>
          <dgm:dir/>
          <dgm:resizeHandles val="exact"/>
        </dgm:presLayoutVars>
      </dgm:prSet>
      <dgm:spPr/>
    </dgm:pt>
    <dgm:pt modelId="{F3C969A0-118C-D94D-8588-EC6C5501365E}" type="pres">
      <dgm:prSet presAssocID="{28DE3969-B16E-474F-9F70-9348A9F57726}" presName="cycle" presStyleCnt="0"/>
      <dgm:spPr/>
    </dgm:pt>
    <dgm:pt modelId="{EB3D28E9-174F-3C47-B19A-6EACC6B25217}" type="pres">
      <dgm:prSet presAssocID="{E56BDDC1-F117-424C-98BF-5369E6A38E13}" presName="nodeFirstNode" presStyleLbl="node1" presStyleIdx="0" presStyleCnt="5" custRadScaleRad="100065" custRadScaleInc="-14904">
        <dgm:presLayoutVars>
          <dgm:bulletEnabled val="1"/>
        </dgm:presLayoutVars>
      </dgm:prSet>
      <dgm:spPr/>
    </dgm:pt>
    <dgm:pt modelId="{1101BB82-6791-6B4A-847F-70B6502A4884}" type="pres">
      <dgm:prSet presAssocID="{43799E7C-4D78-6B4F-84A8-A0953DD1A814}" presName="sibTransFirstNode" presStyleLbl="bgShp" presStyleIdx="0" presStyleCnt="1" custLinFactNeighborX="1062"/>
      <dgm:spPr/>
    </dgm:pt>
    <dgm:pt modelId="{9F4353FC-6A5D-2742-82EB-1DF000CCFEB7}" type="pres">
      <dgm:prSet presAssocID="{54ED3CA0-2792-2D44-81CA-471B3BBDE8CB}" presName="nodeFollowingNodes" presStyleLbl="node1" presStyleIdx="1" presStyleCnt="5">
        <dgm:presLayoutVars>
          <dgm:bulletEnabled val="1"/>
        </dgm:presLayoutVars>
      </dgm:prSet>
      <dgm:spPr/>
    </dgm:pt>
    <dgm:pt modelId="{A961EB50-A049-854B-B6A1-9548B933887C}" type="pres">
      <dgm:prSet presAssocID="{28B5A00F-701D-7749-8F1A-4B0E66FEF4C1}" presName="nodeFollowingNodes" presStyleLbl="node1" presStyleIdx="2" presStyleCnt="5" custRadScaleRad="96223" custRadScaleInc="-12423">
        <dgm:presLayoutVars>
          <dgm:bulletEnabled val="1"/>
        </dgm:presLayoutVars>
      </dgm:prSet>
      <dgm:spPr/>
    </dgm:pt>
    <dgm:pt modelId="{9DCB5C9B-A31F-C34D-9FEC-B122788FB995}" type="pres">
      <dgm:prSet presAssocID="{7A700CA7-B3E9-5B44-84E7-56B1046FAD84}" presName="nodeFollowingNodes" presStyleLbl="node1" presStyleIdx="3" presStyleCnt="5" custRadScaleRad="108865" custRadScaleInc="22419">
        <dgm:presLayoutVars>
          <dgm:bulletEnabled val="1"/>
        </dgm:presLayoutVars>
      </dgm:prSet>
      <dgm:spPr/>
    </dgm:pt>
    <dgm:pt modelId="{DA1A575B-80AC-6047-BB53-0A492E8E44F7}" type="pres">
      <dgm:prSet presAssocID="{062E14E1-BBA9-594F-8100-97543B4BB2BB}" presName="nodeFollowingNodes" presStyleLbl="node1" presStyleIdx="4" presStyleCnt="5">
        <dgm:presLayoutVars>
          <dgm:bulletEnabled val="1"/>
        </dgm:presLayoutVars>
      </dgm:prSet>
      <dgm:spPr/>
    </dgm:pt>
  </dgm:ptLst>
  <dgm:cxnLst>
    <dgm:cxn modelId="{85DA651C-4842-1143-919A-B68A63AEBE46}" type="presOf" srcId="{7A700CA7-B3E9-5B44-84E7-56B1046FAD84}" destId="{9DCB5C9B-A31F-C34D-9FEC-B122788FB995}" srcOrd="0" destOrd="0" presId="urn:microsoft.com/office/officeart/2005/8/layout/cycle3"/>
    <dgm:cxn modelId="{76200624-3980-9646-9E4C-8CFD34201C9B}" srcId="{28DE3969-B16E-474F-9F70-9348A9F57726}" destId="{7A700CA7-B3E9-5B44-84E7-56B1046FAD84}" srcOrd="3" destOrd="0" parTransId="{12845E0D-3358-3147-8BCE-2EA39BC2938D}" sibTransId="{546034E6-1D1F-8048-A857-E1E0F8A7E24F}"/>
    <dgm:cxn modelId="{BFA1D443-50ED-5244-BF9E-D6F7260FAFE5}" srcId="{28DE3969-B16E-474F-9F70-9348A9F57726}" destId="{062E14E1-BBA9-594F-8100-97543B4BB2BB}" srcOrd="4" destOrd="0" parTransId="{5ED602A9-768C-FE4D-8FE3-D75A267608D1}" sibTransId="{BA5CBF30-45A7-024D-B68A-62EF5E40FCBE}"/>
    <dgm:cxn modelId="{C7BD055E-1781-494F-B3AD-D299828A195E}" type="presOf" srcId="{28DE3969-B16E-474F-9F70-9348A9F57726}" destId="{016D4F58-CA8E-5B48-9B58-E6216D5F0809}" srcOrd="0" destOrd="0" presId="urn:microsoft.com/office/officeart/2005/8/layout/cycle3"/>
    <dgm:cxn modelId="{CDACFB60-B0AC-FD49-85E1-BB3517E7DC14}" type="presOf" srcId="{062E14E1-BBA9-594F-8100-97543B4BB2BB}" destId="{DA1A575B-80AC-6047-BB53-0A492E8E44F7}" srcOrd="0" destOrd="0" presId="urn:microsoft.com/office/officeart/2005/8/layout/cycle3"/>
    <dgm:cxn modelId="{BF1A4D6F-8A7D-E340-8FED-0F68659BC954}" type="presOf" srcId="{28B5A00F-701D-7749-8F1A-4B0E66FEF4C1}" destId="{A961EB50-A049-854B-B6A1-9548B933887C}" srcOrd="0" destOrd="0" presId="urn:microsoft.com/office/officeart/2005/8/layout/cycle3"/>
    <dgm:cxn modelId="{6597FA9C-DA4C-7140-8904-6A7ADA0A3AFB}" srcId="{28DE3969-B16E-474F-9F70-9348A9F57726}" destId="{28B5A00F-701D-7749-8F1A-4B0E66FEF4C1}" srcOrd="2" destOrd="0" parTransId="{15C6BBC4-A741-8441-A23A-46CAF73D090C}" sibTransId="{00A564BD-9763-2843-A4D6-932C5B25B1FF}"/>
    <dgm:cxn modelId="{452D59A8-8D5F-7049-A0A6-56BDF89E402A}" type="presOf" srcId="{43799E7C-4D78-6B4F-84A8-A0953DD1A814}" destId="{1101BB82-6791-6B4A-847F-70B6502A4884}" srcOrd="0" destOrd="0" presId="urn:microsoft.com/office/officeart/2005/8/layout/cycle3"/>
    <dgm:cxn modelId="{88B921AE-AADE-3A4C-8DF5-771E2FD87360}" srcId="{28DE3969-B16E-474F-9F70-9348A9F57726}" destId="{54ED3CA0-2792-2D44-81CA-471B3BBDE8CB}" srcOrd="1" destOrd="0" parTransId="{38E2DDB3-868B-E04C-9896-D7C5E96BE482}" sibTransId="{19F4CAB0-E5E1-6944-8215-7541EF9A7B3E}"/>
    <dgm:cxn modelId="{0284A3CF-C9B6-6141-B11D-326F126393D6}" type="presOf" srcId="{54ED3CA0-2792-2D44-81CA-471B3BBDE8CB}" destId="{9F4353FC-6A5D-2742-82EB-1DF000CCFEB7}" srcOrd="0" destOrd="0" presId="urn:microsoft.com/office/officeart/2005/8/layout/cycle3"/>
    <dgm:cxn modelId="{8BF7ACDF-ACA8-544C-B94C-BFCBC1F51288}" type="presOf" srcId="{E56BDDC1-F117-424C-98BF-5369E6A38E13}" destId="{EB3D28E9-174F-3C47-B19A-6EACC6B25217}" srcOrd="0" destOrd="0" presId="urn:microsoft.com/office/officeart/2005/8/layout/cycle3"/>
    <dgm:cxn modelId="{CF34AAF6-DE8C-8841-BE48-3F017C325E15}" srcId="{28DE3969-B16E-474F-9F70-9348A9F57726}" destId="{E56BDDC1-F117-424C-98BF-5369E6A38E13}" srcOrd="0" destOrd="0" parTransId="{767936EB-8ED9-A745-8822-1D7C387F8AAC}" sibTransId="{43799E7C-4D78-6B4F-84A8-A0953DD1A814}"/>
    <dgm:cxn modelId="{463E6B0E-30BF-4845-95A5-FCB91C43C64E}" type="presParOf" srcId="{016D4F58-CA8E-5B48-9B58-E6216D5F0809}" destId="{F3C969A0-118C-D94D-8588-EC6C5501365E}" srcOrd="0" destOrd="0" presId="urn:microsoft.com/office/officeart/2005/8/layout/cycle3"/>
    <dgm:cxn modelId="{90795081-BA9E-484A-A05A-62E0FA8EFCBE}" type="presParOf" srcId="{F3C969A0-118C-D94D-8588-EC6C5501365E}" destId="{EB3D28E9-174F-3C47-B19A-6EACC6B25217}" srcOrd="0" destOrd="0" presId="urn:microsoft.com/office/officeart/2005/8/layout/cycle3"/>
    <dgm:cxn modelId="{E4ED8F1D-FD6E-9647-9083-FD08165EFDD7}" type="presParOf" srcId="{F3C969A0-118C-D94D-8588-EC6C5501365E}" destId="{1101BB82-6791-6B4A-847F-70B6502A4884}" srcOrd="1" destOrd="0" presId="urn:microsoft.com/office/officeart/2005/8/layout/cycle3"/>
    <dgm:cxn modelId="{81E6F919-C9DB-724A-90E0-4EA9ED142BE7}" type="presParOf" srcId="{F3C969A0-118C-D94D-8588-EC6C5501365E}" destId="{9F4353FC-6A5D-2742-82EB-1DF000CCFEB7}" srcOrd="2" destOrd="0" presId="urn:microsoft.com/office/officeart/2005/8/layout/cycle3"/>
    <dgm:cxn modelId="{0AC78279-376D-6F4F-8358-D01789DF1423}" type="presParOf" srcId="{F3C969A0-118C-D94D-8588-EC6C5501365E}" destId="{A961EB50-A049-854B-B6A1-9548B933887C}" srcOrd="3" destOrd="0" presId="urn:microsoft.com/office/officeart/2005/8/layout/cycle3"/>
    <dgm:cxn modelId="{E70A0A3C-EEA4-B743-ABAD-2EAB76E0C854}" type="presParOf" srcId="{F3C969A0-118C-D94D-8588-EC6C5501365E}" destId="{9DCB5C9B-A31F-C34D-9FEC-B122788FB995}" srcOrd="4" destOrd="0" presId="urn:microsoft.com/office/officeart/2005/8/layout/cycle3"/>
    <dgm:cxn modelId="{928A2447-7680-C040-A16D-2C9AC68D9189}" type="presParOf" srcId="{F3C969A0-118C-D94D-8588-EC6C5501365E}" destId="{DA1A575B-80AC-6047-BB53-0A492E8E44F7}"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28DE3969-B16E-474F-9F70-9348A9F57726}" type="doc">
      <dgm:prSet loTypeId="urn:microsoft.com/office/officeart/2005/8/layout/cycle3" loCatId="" qsTypeId="urn:microsoft.com/office/officeart/2005/8/quickstyle/simple1" qsCatId="simple" csTypeId="urn:microsoft.com/office/officeart/2005/8/colors/colorful4" csCatId="colorful" phldr="1"/>
      <dgm:spPr/>
      <dgm:t>
        <a:bodyPr/>
        <a:lstStyle/>
        <a:p>
          <a:endParaRPr lang="en-US"/>
        </a:p>
      </dgm:t>
    </dgm:pt>
    <dgm:pt modelId="{E56BDDC1-F117-424C-98BF-5369E6A38E13}">
      <dgm:prSet phldrT="[Text]"/>
      <dgm:spPr>
        <a:solidFill>
          <a:schemeClr val="bg1">
            <a:lumMod val="50000"/>
          </a:schemeClr>
        </a:solidFill>
      </dgm:spPr>
      <dgm:t>
        <a:bodyPr/>
        <a:lstStyle/>
        <a:p>
          <a:r>
            <a:rPr lang="en-US" dirty="0"/>
            <a:t>Business Understanding</a:t>
          </a:r>
        </a:p>
      </dgm:t>
    </dgm:pt>
    <dgm:pt modelId="{767936EB-8ED9-A745-8822-1D7C387F8AAC}" type="parTrans" cxnId="{CF34AAF6-DE8C-8841-BE48-3F017C325E15}">
      <dgm:prSet/>
      <dgm:spPr/>
      <dgm:t>
        <a:bodyPr/>
        <a:lstStyle/>
        <a:p>
          <a:endParaRPr lang="en-US"/>
        </a:p>
      </dgm:t>
    </dgm:pt>
    <dgm:pt modelId="{43799E7C-4D78-6B4F-84A8-A0953DD1A814}" type="sibTrans" cxnId="{CF34AAF6-DE8C-8841-BE48-3F017C325E15}">
      <dgm:prSet/>
      <dgm:spPr/>
      <dgm:t>
        <a:bodyPr/>
        <a:lstStyle/>
        <a:p>
          <a:endParaRPr lang="en-US"/>
        </a:p>
      </dgm:t>
    </dgm:pt>
    <dgm:pt modelId="{54ED3CA0-2792-2D44-81CA-471B3BBDE8CB}">
      <dgm:prSet phldrT="[Text]"/>
      <dgm:spPr>
        <a:solidFill>
          <a:schemeClr val="bg1">
            <a:lumMod val="50000"/>
          </a:schemeClr>
        </a:solidFill>
      </dgm:spPr>
      <dgm:t>
        <a:bodyPr/>
        <a:lstStyle/>
        <a:p>
          <a:r>
            <a:rPr lang="en-US" dirty="0"/>
            <a:t>Data Understanding</a:t>
          </a:r>
        </a:p>
      </dgm:t>
    </dgm:pt>
    <dgm:pt modelId="{38E2DDB3-868B-E04C-9896-D7C5E96BE482}" type="parTrans" cxnId="{88B921AE-AADE-3A4C-8DF5-771E2FD87360}">
      <dgm:prSet/>
      <dgm:spPr/>
      <dgm:t>
        <a:bodyPr/>
        <a:lstStyle/>
        <a:p>
          <a:endParaRPr lang="en-US"/>
        </a:p>
      </dgm:t>
    </dgm:pt>
    <dgm:pt modelId="{19F4CAB0-E5E1-6944-8215-7541EF9A7B3E}" type="sibTrans" cxnId="{88B921AE-AADE-3A4C-8DF5-771E2FD87360}">
      <dgm:prSet/>
      <dgm:spPr/>
      <dgm:t>
        <a:bodyPr/>
        <a:lstStyle/>
        <a:p>
          <a:endParaRPr lang="en-US"/>
        </a:p>
      </dgm:t>
    </dgm:pt>
    <dgm:pt modelId="{28B5A00F-701D-7749-8F1A-4B0E66FEF4C1}">
      <dgm:prSet phldrT="[Text]"/>
      <dgm:spPr>
        <a:solidFill>
          <a:schemeClr val="bg1">
            <a:lumMod val="50000"/>
          </a:schemeClr>
        </a:solidFill>
      </dgm:spPr>
      <dgm:t>
        <a:bodyPr/>
        <a:lstStyle/>
        <a:p>
          <a:r>
            <a:rPr lang="en-US" dirty="0"/>
            <a:t>Data Preparation</a:t>
          </a:r>
        </a:p>
      </dgm:t>
    </dgm:pt>
    <dgm:pt modelId="{15C6BBC4-A741-8441-A23A-46CAF73D090C}" type="parTrans" cxnId="{6597FA9C-DA4C-7140-8904-6A7ADA0A3AFB}">
      <dgm:prSet/>
      <dgm:spPr/>
      <dgm:t>
        <a:bodyPr/>
        <a:lstStyle/>
        <a:p>
          <a:endParaRPr lang="en-US"/>
        </a:p>
      </dgm:t>
    </dgm:pt>
    <dgm:pt modelId="{00A564BD-9763-2843-A4D6-932C5B25B1FF}" type="sibTrans" cxnId="{6597FA9C-DA4C-7140-8904-6A7ADA0A3AFB}">
      <dgm:prSet/>
      <dgm:spPr/>
      <dgm:t>
        <a:bodyPr/>
        <a:lstStyle/>
        <a:p>
          <a:endParaRPr lang="en-US"/>
        </a:p>
      </dgm:t>
    </dgm:pt>
    <dgm:pt modelId="{7A700CA7-B3E9-5B44-84E7-56B1046FAD84}">
      <dgm:prSet phldrT="[Text]"/>
      <dgm:spPr>
        <a:solidFill>
          <a:srgbClr val="92D050"/>
        </a:solidFill>
      </dgm:spPr>
      <dgm:t>
        <a:bodyPr/>
        <a:lstStyle/>
        <a:p>
          <a:r>
            <a:rPr lang="en-US" dirty="0"/>
            <a:t>Modeling</a:t>
          </a:r>
        </a:p>
      </dgm:t>
    </dgm:pt>
    <dgm:pt modelId="{12845E0D-3358-3147-8BCE-2EA39BC2938D}" type="parTrans" cxnId="{76200624-3980-9646-9E4C-8CFD34201C9B}">
      <dgm:prSet/>
      <dgm:spPr/>
      <dgm:t>
        <a:bodyPr/>
        <a:lstStyle/>
        <a:p>
          <a:endParaRPr lang="en-US"/>
        </a:p>
      </dgm:t>
    </dgm:pt>
    <dgm:pt modelId="{546034E6-1D1F-8048-A857-E1E0F8A7E24F}" type="sibTrans" cxnId="{76200624-3980-9646-9E4C-8CFD34201C9B}">
      <dgm:prSet/>
      <dgm:spPr/>
      <dgm:t>
        <a:bodyPr/>
        <a:lstStyle/>
        <a:p>
          <a:endParaRPr lang="en-US"/>
        </a:p>
      </dgm:t>
    </dgm:pt>
    <dgm:pt modelId="{062E14E1-BBA9-594F-8100-97543B4BB2BB}">
      <dgm:prSet phldrT="[Text]"/>
      <dgm:spPr>
        <a:solidFill>
          <a:schemeClr val="bg1">
            <a:lumMod val="50000"/>
          </a:schemeClr>
        </a:solidFill>
      </dgm:spPr>
      <dgm:t>
        <a:bodyPr/>
        <a:lstStyle/>
        <a:p>
          <a:r>
            <a:rPr lang="en-US" dirty="0"/>
            <a:t>Evaluation</a:t>
          </a:r>
        </a:p>
      </dgm:t>
    </dgm:pt>
    <dgm:pt modelId="{5ED602A9-768C-FE4D-8FE3-D75A267608D1}" type="parTrans" cxnId="{BFA1D443-50ED-5244-BF9E-D6F7260FAFE5}">
      <dgm:prSet/>
      <dgm:spPr/>
      <dgm:t>
        <a:bodyPr/>
        <a:lstStyle/>
        <a:p>
          <a:endParaRPr lang="en-US"/>
        </a:p>
      </dgm:t>
    </dgm:pt>
    <dgm:pt modelId="{BA5CBF30-45A7-024D-B68A-62EF5E40FCBE}" type="sibTrans" cxnId="{BFA1D443-50ED-5244-BF9E-D6F7260FAFE5}">
      <dgm:prSet/>
      <dgm:spPr/>
      <dgm:t>
        <a:bodyPr/>
        <a:lstStyle/>
        <a:p>
          <a:endParaRPr lang="en-US"/>
        </a:p>
      </dgm:t>
    </dgm:pt>
    <dgm:pt modelId="{016D4F58-CA8E-5B48-9B58-E6216D5F0809}" type="pres">
      <dgm:prSet presAssocID="{28DE3969-B16E-474F-9F70-9348A9F57726}" presName="Name0" presStyleCnt="0">
        <dgm:presLayoutVars>
          <dgm:dir/>
          <dgm:resizeHandles val="exact"/>
        </dgm:presLayoutVars>
      </dgm:prSet>
      <dgm:spPr/>
    </dgm:pt>
    <dgm:pt modelId="{F3C969A0-118C-D94D-8588-EC6C5501365E}" type="pres">
      <dgm:prSet presAssocID="{28DE3969-B16E-474F-9F70-9348A9F57726}" presName="cycle" presStyleCnt="0"/>
      <dgm:spPr/>
    </dgm:pt>
    <dgm:pt modelId="{EB3D28E9-174F-3C47-B19A-6EACC6B25217}" type="pres">
      <dgm:prSet presAssocID="{E56BDDC1-F117-424C-98BF-5369E6A38E13}" presName="nodeFirstNode" presStyleLbl="node1" presStyleIdx="0" presStyleCnt="5" custRadScaleRad="100065" custRadScaleInc="-14904">
        <dgm:presLayoutVars>
          <dgm:bulletEnabled val="1"/>
        </dgm:presLayoutVars>
      </dgm:prSet>
      <dgm:spPr/>
    </dgm:pt>
    <dgm:pt modelId="{1101BB82-6791-6B4A-847F-70B6502A4884}" type="pres">
      <dgm:prSet presAssocID="{43799E7C-4D78-6B4F-84A8-A0953DD1A814}" presName="sibTransFirstNode" presStyleLbl="bgShp" presStyleIdx="0" presStyleCnt="1" custLinFactNeighborX="1062"/>
      <dgm:spPr/>
    </dgm:pt>
    <dgm:pt modelId="{9F4353FC-6A5D-2742-82EB-1DF000CCFEB7}" type="pres">
      <dgm:prSet presAssocID="{54ED3CA0-2792-2D44-81CA-471B3BBDE8CB}" presName="nodeFollowingNodes" presStyleLbl="node1" presStyleIdx="1" presStyleCnt="5">
        <dgm:presLayoutVars>
          <dgm:bulletEnabled val="1"/>
        </dgm:presLayoutVars>
      </dgm:prSet>
      <dgm:spPr/>
    </dgm:pt>
    <dgm:pt modelId="{A961EB50-A049-854B-B6A1-9548B933887C}" type="pres">
      <dgm:prSet presAssocID="{28B5A00F-701D-7749-8F1A-4B0E66FEF4C1}" presName="nodeFollowingNodes" presStyleLbl="node1" presStyleIdx="2" presStyleCnt="5" custRadScaleRad="96223" custRadScaleInc="-12423">
        <dgm:presLayoutVars>
          <dgm:bulletEnabled val="1"/>
        </dgm:presLayoutVars>
      </dgm:prSet>
      <dgm:spPr/>
    </dgm:pt>
    <dgm:pt modelId="{9DCB5C9B-A31F-C34D-9FEC-B122788FB995}" type="pres">
      <dgm:prSet presAssocID="{7A700CA7-B3E9-5B44-84E7-56B1046FAD84}" presName="nodeFollowingNodes" presStyleLbl="node1" presStyleIdx="3" presStyleCnt="5" custRadScaleRad="108865" custRadScaleInc="22419">
        <dgm:presLayoutVars>
          <dgm:bulletEnabled val="1"/>
        </dgm:presLayoutVars>
      </dgm:prSet>
      <dgm:spPr/>
    </dgm:pt>
    <dgm:pt modelId="{DA1A575B-80AC-6047-BB53-0A492E8E44F7}" type="pres">
      <dgm:prSet presAssocID="{062E14E1-BBA9-594F-8100-97543B4BB2BB}" presName="nodeFollowingNodes" presStyleLbl="node1" presStyleIdx="4" presStyleCnt="5">
        <dgm:presLayoutVars>
          <dgm:bulletEnabled val="1"/>
        </dgm:presLayoutVars>
      </dgm:prSet>
      <dgm:spPr/>
    </dgm:pt>
  </dgm:ptLst>
  <dgm:cxnLst>
    <dgm:cxn modelId="{85DA651C-4842-1143-919A-B68A63AEBE46}" type="presOf" srcId="{7A700CA7-B3E9-5B44-84E7-56B1046FAD84}" destId="{9DCB5C9B-A31F-C34D-9FEC-B122788FB995}" srcOrd="0" destOrd="0" presId="urn:microsoft.com/office/officeart/2005/8/layout/cycle3"/>
    <dgm:cxn modelId="{76200624-3980-9646-9E4C-8CFD34201C9B}" srcId="{28DE3969-B16E-474F-9F70-9348A9F57726}" destId="{7A700CA7-B3E9-5B44-84E7-56B1046FAD84}" srcOrd="3" destOrd="0" parTransId="{12845E0D-3358-3147-8BCE-2EA39BC2938D}" sibTransId="{546034E6-1D1F-8048-A857-E1E0F8A7E24F}"/>
    <dgm:cxn modelId="{BFA1D443-50ED-5244-BF9E-D6F7260FAFE5}" srcId="{28DE3969-B16E-474F-9F70-9348A9F57726}" destId="{062E14E1-BBA9-594F-8100-97543B4BB2BB}" srcOrd="4" destOrd="0" parTransId="{5ED602A9-768C-FE4D-8FE3-D75A267608D1}" sibTransId="{BA5CBF30-45A7-024D-B68A-62EF5E40FCBE}"/>
    <dgm:cxn modelId="{C7BD055E-1781-494F-B3AD-D299828A195E}" type="presOf" srcId="{28DE3969-B16E-474F-9F70-9348A9F57726}" destId="{016D4F58-CA8E-5B48-9B58-E6216D5F0809}" srcOrd="0" destOrd="0" presId="urn:microsoft.com/office/officeart/2005/8/layout/cycle3"/>
    <dgm:cxn modelId="{CDACFB60-B0AC-FD49-85E1-BB3517E7DC14}" type="presOf" srcId="{062E14E1-BBA9-594F-8100-97543B4BB2BB}" destId="{DA1A575B-80AC-6047-BB53-0A492E8E44F7}" srcOrd="0" destOrd="0" presId="urn:microsoft.com/office/officeart/2005/8/layout/cycle3"/>
    <dgm:cxn modelId="{BF1A4D6F-8A7D-E340-8FED-0F68659BC954}" type="presOf" srcId="{28B5A00F-701D-7749-8F1A-4B0E66FEF4C1}" destId="{A961EB50-A049-854B-B6A1-9548B933887C}" srcOrd="0" destOrd="0" presId="urn:microsoft.com/office/officeart/2005/8/layout/cycle3"/>
    <dgm:cxn modelId="{6597FA9C-DA4C-7140-8904-6A7ADA0A3AFB}" srcId="{28DE3969-B16E-474F-9F70-9348A9F57726}" destId="{28B5A00F-701D-7749-8F1A-4B0E66FEF4C1}" srcOrd="2" destOrd="0" parTransId="{15C6BBC4-A741-8441-A23A-46CAF73D090C}" sibTransId="{00A564BD-9763-2843-A4D6-932C5B25B1FF}"/>
    <dgm:cxn modelId="{452D59A8-8D5F-7049-A0A6-56BDF89E402A}" type="presOf" srcId="{43799E7C-4D78-6B4F-84A8-A0953DD1A814}" destId="{1101BB82-6791-6B4A-847F-70B6502A4884}" srcOrd="0" destOrd="0" presId="urn:microsoft.com/office/officeart/2005/8/layout/cycle3"/>
    <dgm:cxn modelId="{88B921AE-AADE-3A4C-8DF5-771E2FD87360}" srcId="{28DE3969-B16E-474F-9F70-9348A9F57726}" destId="{54ED3CA0-2792-2D44-81CA-471B3BBDE8CB}" srcOrd="1" destOrd="0" parTransId="{38E2DDB3-868B-E04C-9896-D7C5E96BE482}" sibTransId="{19F4CAB0-E5E1-6944-8215-7541EF9A7B3E}"/>
    <dgm:cxn modelId="{0284A3CF-C9B6-6141-B11D-326F126393D6}" type="presOf" srcId="{54ED3CA0-2792-2D44-81CA-471B3BBDE8CB}" destId="{9F4353FC-6A5D-2742-82EB-1DF000CCFEB7}" srcOrd="0" destOrd="0" presId="urn:microsoft.com/office/officeart/2005/8/layout/cycle3"/>
    <dgm:cxn modelId="{8BF7ACDF-ACA8-544C-B94C-BFCBC1F51288}" type="presOf" srcId="{E56BDDC1-F117-424C-98BF-5369E6A38E13}" destId="{EB3D28E9-174F-3C47-B19A-6EACC6B25217}" srcOrd="0" destOrd="0" presId="urn:microsoft.com/office/officeart/2005/8/layout/cycle3"/>
    <dgm:cxn modelId="{CF34AAF6-DE8C-8841-BE48-3F017C325E15}" srcId="{28DE3969-B16E-474F-9F70-9348A9F57726}" destId="{E56BDDC1-F117-424C-98BF-5369E6A38E13}" srcOrd="0" destOrd="0" parTransId="{767936EB-8ED9-A745-8822-1D7C387F8AAC}" sibTransId="{43799E7C-4D78-6B4F-84A8-A0953DD1A814}"/>
    <dgm:cxn modelId="{463E6B0E-30BF-4845-95A5-FCB91C43C64E}" type="presParOf" srcId="{016D4F58-CA8E-5B48-9B58-E6216D5F0809}" destId="{F3C969A0-118C-D94D-8588-EC6C5501365E}" srcOrd="0" destOrd="0" presId="urn:microsoft.com/office/officeart/2005/8/layout/cycle3"/>
    <dgm:cxn modelId="{90795081-BA9E-484A-A05A-62E0FA8EFCBE}" type="presParOf" srcId="{F3C969A0-118C-D94D-8588-EC6C5501365E}" destId="{EB3D28E9-174F-3C47-B19A-6EACC6B25217}" srcOrd="0" destOrd="0" presId="urn:microsoft.com/office/officeart/2005/8/layout/cycle3"/>
    <dgm:cxn modelId="{E4ED8F1D-FD6E-9647-9083-FD08165EFDD7}" type="presParOf" srcId="{F3C969A0-118C-D94D-8588-EC6C5501365E}" destId="{1101BB82-6791-6B4A-847F-70B6502A4884}" srcOrd="1" destOrd="0" presId="urn:microsoft.com/office/officeart/2005/8/layout/cycle3"/>
    <dgm:cxn modelId="{81E6F919-C9DB-724A-90E0-4EA9ED142BE7}" type="presParOf" srcId="{F3C969A0-118C-D94D-8588-EC6C5501365E}" destId="{9F4353FC-6A5D-2742-82EB-1DF000CCFEB7}" srcOrd="2" destOrd="0" presId="urn:microsoft.com/office/officeart/2005/8/layout/cycle3"/>
    <dgm:cxn modelId="{0AC78279-376D-6F4F-8358-D01789DF1423}" type="presParOf" srcId="{F3C969A0-118C-D94D-8588-EC6C5501365E}" destId="{A961EB50-A049-854B-B6A1-9548B933887C}" srcOrd="3" destOrd="0" presId="urn:microsoft.com/office/officeart/2005/8/layout/cycle3"/>
    <dgm:cxn modelId="{E70A0A3C-EEA4-B743-ABAD-2EAB76E0C854}" type="presParOf" srcId="{F3C969A0-118C-D94D-8588-EC6C5501365E}" destId="{9DCB5C9B-A31F-C34D-9FEC-B122788FB995}" srcOrd="4" destOrd="0" presId="urn:microsoft.com/office/officeart/2005/8/layout/cycle3"/>
    <dgm:cxn modelId="{928A2447-7680-C040-A16D-2C9AC68D9189}" type="presParOf" srcId="{F3C969A0-118C-D94D-8588-EC6C5501365E}" destId="{DA1A575B-80AC-6047-BB53-0A492E8E44F7}"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28DE3969-B16E-474F-9F70-9348A9F57726}" type="doc">
      <dgm:prSet loTypeId="urn:microsoft.com/office/officeart/2005/8/layout/cycle3" loCatId="" qsTypeId="urn:microsoft.com/office/officeart/2005/8/quickstyle/simple1" qsCatId="simple" csTypeId="urn:microsoft.com/office/officeart/2005/8/colors/colorful4" csCatId="colorful" phldr="1"/>
      <dgm:spPr/>
      <dgm:t>
        <a:bodyPr/>
        <a:lstStyle/>
        <a:p>
          <a:endParaRPr lang="en-US"/>
        </a:p>
      </dgm:t>
    </dgm:pt>
    <dgm:pt modelId="{E56BDDC1-F117-424C-98BF-5369E6A38E13}">
      <dgm:prSet phldrT="[Text]"/>
      <dgm:spPr>
        <a:solidFill>
          <a:schemeClr val="bg1">
            <a:lumMod val="50000"/>
          </a:schemeClr>
        </a:solidFill>
      </dgm:spPr>
      <dgm:t>
        <a:bodyPr/>
        <a:lstStyle/>
        <a:p>
          <a:r>
            <a:rPr lang="en-US" dirty="0"/>
            <a:t>Business Understanding</a:t>
          </a:r>
        </a:p>
      </dgm:t>
    </dgm:pt>
    <dgm:pt modelId="{767936EB-8ED9-A745-8822-1D7C387F8AAC}" type="parTrans" cxnId="{CF34AAF6-DE8C-8841-BE48-3F017C325E15}">
      <dgm:prSet/>
      <dgm:spPr/>
      <dgm:t>
        <a:bodyPr/>
        <a:lstStyle/>
        <a:p>
          <a:endParaRPr lang="en-US"/>
        </a:p>
      </dgm:t>
    </dgm:pt>
    <dgm:pt modelId="{43799E7C-4D78-6B4F-84A8-A0953DD1A814}" type="sibTrans" cxnId="{CF34AAF6-DE8C-8841-BE48-3F017C325E15}">
      <dgm:prSet/>
      <dgm:spPr/>
      <dgm:t>
        <a:bodyPr/>
        <a:lstStyle/>
        <a:p>
          <a:endParaRPr lang="en-US"/>
        </a:p>
      </dgm:t>
    </dgm:pt>
    <dgm:pt modelId="{54ED3CA0-2792-2D44-81CA-471B3BBDE8CB}">
      <dgm:prSet phldrT="[Text]"/>
      <dgm:spPr>
        <a:solidFill>
          <a:schemeClr val="bg1">
            <a:lumMod val="50000"/>
          </a:schemeClr>
        </a:solidFill>
      </dgm:spPr>
      <dgm:t>
        <a:bodyPr/>
        <a:lstStyle/>
        <a:p>
          <a:r>
            <a:rPr lang="en-US" dirty="0"/>
            <a:t>Data Understanding</a:t>
          </a:r>
        </a:p>
      </dgm:t>
    </dgm:pt>
    <dgm:pt modelId="{38E2DDB3-868B-E04C-9896-D7C5E96BE482}" type="parTrans" cxnId="{88B921AE-AADE-3A4C-8DF5-771E2FD87360}">
      <dgm:prSet/>
      <dgm:spPr/>
      <dgm:t>
        <a:bodyPr/>
        <a:lstStyle/>
        <a:p>
          <a:endParaRPr lang="en-US"/>
        </a:p>
      </dgm:t>
    </dgm:pt>
    <dgm:pt modelId="{19F4CAB0-E5E1-6944-8215-7541EF9A7B3E}" type="sibTrans" cxnId="{88B921AE-AADE-3A4C-8DF5-771E2FD87360}">
      <dgm:prSet/>
      <dgm:spPr/>
      <dgm:t>
        <a:bodyPr/>
        <a:lstStyle/>
        <a:p>
          <a:endParaRPr lang="en-US"/>
        </a:p>
      </dgm:t>
    </dgm:pt>
    <dgm:pt modelId="{28B5A00F-701D-7749-8F1A-4B0E66FEF4C1}">
      <dgm:prSet phldrT="[Text]"/>
      <dgm:spPr>
        <a:solidFill>
          <a:schemeClr val="bg1">
            <a:lumMod val="50000"/>
          </a:schemeClr>
        </a:solidFill>
      </dgm:spPr>
      <dgm:t>
        <a:bodyPr/>
        <a:lstStyle/>
        <a:p>
          <a:r>
            <a:rPr lang="en-US" dirty="0"/>
            <a:t>Data Preparation</a:t>
          </a:r>
        </a:p>
      </dgm:t>
    </dgm:pt>
    <dgm:pt modelId="{15C6BBC4-A741-8441-A23A-46CAF73D090C}" type="parTrans" cxnId="{6597FA9C-DA4C-7140-8904-6A7ADA0A3AFB}">
      <dgm:prSet/>
      <dgm:spPr/>
      <dgm:t>
        <a:bodyPr/>
        <a:lstStyle/>
        <a:p>
          <a:endParaRPr lang="en-US"/>
        </a:p>
      </dgm:t>
    </dgm:pt>
    <dgm:pt modelId="{00A564BD-9763-2843-A4D6-932C5B25B1FF}" type="sibTrans" cxnId="{6597FA9C-DA4C-7140-8904-6A7ADA0A3AFB}">
      <dgm:prSet/>
      <dgm:spPr/>
      <dgm:t>
        <a:bodyPr/>
        <a:lstStyle/>
        <a:p>
          <a:endParaRPr lang="en-US"/>
        </a:p>
      </dgm:t>
    </dgm:pt>
    <dgm:pt modelId="{7A700CA7-B3E9-5B44-84E7-56B1046FAD84}">
      <dgm:prSet phldrT="[Text]"/>
      <dgm:spPr>
        <a:solidFill>
          <a:srgbClr val="92D050"/>
        </a:solidFill>
      </dgm:spPr>
      <dgm:t>
        <a:bodyPr/>
        <a:lstStyle/>
        <a:p>
          <a:r>
            <a:rPr lang="en-US" dirty="0"/>
            <a:t>Modeling</a:t>
          </a:r>
        </a:p>
      </dgm:t>
    </dgm:pt>
    <dgm:pt modelId="{12845E0D-3358-3147-8BCE-2EA39BC2938D}" type="parTrans" cxnId="{76200624-3980-9646-9E4C-8CFD34201C9B}">
      <dgm:prSet/>
      <dgm:spPr/>
      <dgm:t>
        <a:bodyPr/>
        <a:lstStyle/>
        <a:p>
          <a:endParaRPr lang="en-US"/>
        </a:p>
      </dgm:t>
    </dgm:pt>
    <dgm:pt modelId="{546034E6-1D1F-8048-A857-E1E0F8A7E24F}" type="sibTrans" cxnId="{76200624-3980-9646-9E4C-8CFD34201C9B}">
      <dgm:prSet/>
      <dgm:spPr/>
      <dgm:t>
        <a:bodyPr/>
        <a:lstStyle/>
        <a:p>
          <a:endParaRPr lang="en-US"/>
        </a:p>
      </dgm:t>
    </dgm:pt>
    <dgm:pt modelId="{062E14E1-BBA9-594F-8100-97543B4BB2BB}">
      <dgm:prSet phldrT="[Text]"/>
      <dgm:spPr>
        <a:solidFill>
          <a:schemeClr val="bg1">
            <a:lumMod val="50000"/>
          </a:schemeClr>
        </a:solidFill>
      </dgm:spPr>
      <dgm:t>
        <a:bodyPr/>
        <a:lstStyle/>
        <a:p>
          <a:r>
            <a:rPr lang="en-US" dirty="0"/>
            <a:t>Evaluation</a:t>
          </a:r>
        </a:p>
      </dgm:t>
    </dgm:pt>
    <dgm:pt modelId="{5ED602A9-768C-FE4D-8FE3-D75A267608D1}" type="parTrans" cxnId="{BFA1D443-50ED-5244-BF9E-D6F7260FAFE5}">
      <dgm:prSet/>
      <dgm:spPr/>
      <dgm:t>
        <a:bodyPr/>
        <a:lstStyle/>
        <a:p>
          <a:endParaRPr lang="en-US"/>
        </a:p>
      </dgm:t>
    </dgm:pt>
    <dgm:pt modelId="{BA5CBF30-45A7-024D-B68A-62EF5E40FCBE}" type="sibTrans" cxnId="{BFA1D443-50ED-5244-BF9E-D6F7260FAFE5}">
      <dgm:prSet/>
      <dgm:spPr/>
      <dgm:t>
        <a:bodyPr/>
        <a:lstStyle/>
        <a:p>
          <a:endParaRPr lang="en-US"/>
        </a:p>
      </dgm:t>
    </dgm:pt>
    <dgm:pt modelId="{016D4F58-CA8E-5B48-9B58-E6216D5F0809}" type="pres">
      <dgm:prSet presAssocID="{28DE3969-B16E-474F-9F70-9348A9F57726}" presName="Name0" presStyleCnt="0">
        <dgm:presLayoutVars>
          <dgm:dir/>
          <dgm:resizeHandles val="exact"/>
        </dgm:presLayoutVars>
      </dgm:prSet>
      <dgm:spPr/>
    </dgm:pt>
    <dgm:pt modelId="{F3C969A0-118C-D94D-8588-EC6C5501365E}" type="pres">
      <dgm:prSet presAssocID="{28DE3969-B16E-474F-9F70-9348A9F57726}" presName="cycle" presStyleCnt="0"/>
      <dgm:spPr/>
    </dgm:pt>
    <dgm:pt modelId="{EB3D28E9-174F-3C47-B19A-6EACC6B25217}" type="pres">
      <dgm:prSet presAssocID="{E56BDDC1-F117-424C-98BF-5369E6A38E13}" presName="nodeFirstNode" presStyleLbl="node1" presStyleIdx="0" presStyleCnt="5" custRadScaleRad="100065" custRadScaleInc="-14904">
        <dgm:presLayoutVars>
          <dgm:bulletEnabled val="1"/>
        </dgm:presLayoutVars>
      </dgm:prSet>
      <dgm:spPr/>
    </dgm:pt>
    <dgm:pt modelId="{1101BB82-6791-6B4A-847F-70B6502A4884}" type="pres">
      <dgm:prSet presAssocID="{43799E7C-4D78-6B4F-84A8-A0953DD1A814}" presName="sibTransFirstNode" presStyleLbl="bgShp" presStyleIdx="0" presStyleCnt="1" custLinFactNeighborX="1062"/>
      <dgm:spPr/>
    </dgm:pt>
    <dgm:pt modelId="{9F4353FC-6A5D-2742-82EB-1DF000CCFEB7}" type="pres">
      <dgm:prSet presAssocID="{54ED3CA0-2792-2D44-81CA-471B3BBDE8CB}" presName="nodeFollowingNodes" presStyleLbl="node1" presStyleIdx="1" presStyleCnt="5">
        <dgm:presLayoutVars>
          <dgm:bulletEnabled val="1"/>
        </dgm:presLayoutVars>
      </dgm:prSet>
      <dgm:spPr/>
    </dgm:pt>
    <dgm:pt modelId="{A961EB50-A049-854B-B6A1-9548B933887C}" type="pres">
      <dgm:prSet presAssocID="{28B5A00F-701D-7749-8F1A-4B0E66FEF4C1}" presName="nodeFollowingNodes" presStyleLbl="node1" presStyleIdx="2" presStyleCnt="5" custRadScaleRad="96223" custRadScaleInc="-12423">
        <dgm:presLayoutVars>
          <dgm:bulletEnabled val="1"/>
        </dgm:presLayoutVars>
      </dgm:prSet>
      <dgm:spPr/>
    </dgm:pt>
    <dgm:pt modelId="{9DCB5C9B-A31F-C34D-9FEC-B122788FB995}" type="pres">
      <dgm:prSet presAssocID="{7A700CA7-B3E9-5B44-84E7-56B1046FAD84}" presName="nodeFollowingNodes" presStyleLbl="node1" presStyleIdx="3" presStyleCnt="5" custRadScaleRad="108865" custRadScaleInc="22419">
        <dgm:presLayoutVars>
          <dgm:bulletEnabled val="1"/>
        </dgm:presLayoutVars>
      </dgm:prSet>
      <dgm:spPr/>
    </dgm:pt>
    <dgm:pt modelId="{DA1A575B-80AC-6047-BB53-0A492E8E44F7}" type="pres">
      <dgm:prSet presAssocID="{062E14E1-BBA9-594F-8100-97543B4BB2BB}" presName="nodeFollowingNodes" presStyleLbl="node1" presStyleIdx="4" presStyleCnt="5">
        <dgm:presLayoutVars>
          <dgm:bulletEnabled val="1"/>
        </dgm:presLayoutVars>
      </dgm:prSet>
      <dgm:spPr/>
    </dgm:pt>
  </dgm:ptLst>
  <dgm:cxnLst>
    <dgm:cxn modelId="{85DA651C-4842-1143-919A-B68A63AEBE46}" type="presOf" srcId="{7A700CA7-B3E9-5B44-84E7-56B1046FAD84}" destId="{9DCB5C9B-A31F-C34D-9FEC-B122788FB995}" srcOrd="0" destOrd="0" presId="urn:microsoft.com/office/officeart/2005/8/layout/cycle3"/>
    <dgm:cxn modelId="{76200624-3980-9646-9E4C-8CFD34201C9B}" srcId="{28DE3969-B16E-474F-9F70-9348A9F57726}" destId="{7A700CA7-B3E9-5B44-84E7-56B1046FAD84}" srcOrd="3" destOrd="0" parTransId="{12845E0D-3358-3147-8BCE-2EA39BC2938D}" sibTransId="{546034E6-1D1F-8048-A857-E1E0F8A7E24F}"/>
    <dgm:cxn modelId="{BFA1D443-50ED-5244-BF9E-D6F7260FAFE5}" srcId="{28DE3969-B16E-474F-9F70-9348A9F57726}" destId="{062E14E1-BBA9-594F-8100-97543B4BB2BB}" srcOrd="4" destOrd="0" parTransId="{5ED602A9-768C-FE4D-8FE3-D75A267608D1}" sibTransId="{BA5CBF30-45A7-024D-B68A-62EF5E40FCBE}"/>
    <dgm:cxn modelId="{C7BD055E-1781-494F-B3AD-D299828A195E}" type="presOf" srcId="{28DE3969-B16E-474F-9F70-9348A9F57726}" destId="{016D4F58-CA8E-5B48-9B58-E6216D5F0809}" srcOrd="0" destOrd="0" presId="urn:microsoft.com/office/officeart/2005/8/layout/cycle3"/>
    <dgm:cxn modelId="{CDACFB60-B0AC-FD49-85E1-BB3517E7DC14}" type="presOf" srcId="{062E14E1-BBA9-594F-8100-97543B4BB2BB}" destId="{DA1A575B-80AC-6047-BB53-0A492E8E44F7}" srcOrd="0" destOrd="0" presId="urn:microsoft.com/office/officeart/2005/8/layout/cycle3"/>
    <dgm:cxn modelId="{BF1A4D6F-8A7D-E340-8FED-0F68659BC954}" type="presOf" srcId="{28B5A00F-701D-7749-8F1A-4B0E66FEF4C1}" destId="{A961EB50-A049-854B-B6A1-9548B933887C}" srcOrd="0" destOrd="0" presId="urn:microsoft.com/office/officeart/2005/8/layout/cycle3"/>
    <dgm:cxn modelId="{6597FA9C-DA4C-7140-8904-6A7ADA0A3AFB}" srcId="{28DE3969-B16E-474F-9F70-9348A9F57726}" destId="{28B5A00F-701D-7749-8F1A-4B0E66FEF4C1}" srcOrd="2" destOrd="0" parTransId="{15C6BBC4-A741-8441-A23A-46CAF73D090C}" sibTransId="{00A564BD-9763-2843-A4D6-932C5B25B1FF}"/>
    <dgm:cxn modelId="{452D59A8-8D5F-7049-A0A6-56BDF89E402A}" type="presOf" srcId="{43799E7C-4D78-6B4F-84A8-A0953DD1A814}" destId="{1101BB82-6791-6B4A-847F-70B6502A4884}" srcOrd="0" destOrd="0" presId="urn:microsoft.com/office/officeart/2005/8/layout/cycle3"/>
    <dgm:cxn modelId="{88B921AE-AADE-3A4C-8DF5-771E2FD87360}" srcId="{28DE3969-B16E-474F-9F70-9348A9F57726}" destId="{54ED3CA0-2792-2D44-81CA-471B3BBDE8CB}" srcOrd="1" destOrd="0" parTransId="{38E2DDB3-868B-E04C-9896-D7C5E96BE482}" sibTransId="{19F4CAB0-E5E1-6944-8215-7541EF9A7B3E}"/>
    <dgm:cxn modelId="{0284A3CF-C9B6-6141-B11D-326F126393D6}" type="presOf" srcId="{54ED3CA0-2792-2D44-81CA-471B3BBDE8CB}" destId="{9F4353FC-6A5D-2742-82EB-1DF000CCFEB7}" srcOrd="0" destOrd="0" presId="urn:microsoft.com/office/officeart/2005/8/layout/cycle3"/>
    <dgm:cxn modelId="{8BF7ACDF-ACA8-544C-B94C-BFCBC1F51288}" type="presOf" srcId="{E56BDDC1-F117-424C-98BF-5369E6A38E13}" destId="{EB3D28E9-174F-3C47-B19A-6EACC6B25217}" srcOrd="0" destOrd="0" presId="urn:microsoft.com/office/officeart/2005/8/layout/cycle3"/>
    <dgm:cxn modelId="{CF34AAF6-DE8C-8841-BE48-3F017C325E15}" srcId="{28DE3969-B16E-474F-9F70-9348A9F57726}" destId="{E56BDDC1-F117-424C-98BF-5369E6A38E13}" srcOrd="0" destOrd="0" parTransId="{767936EB-8ED9-A745-8822-1D7C387F8AAC}" sibTransId="{43799E7C-4D78-6B4F-84A8-A0953DD1A814}"/>
    <dgm:cxn modelId="{463E6B0E-30BF-4845-95A5-FCB91C43C64E}" type="presParOf" srcId="{016D4F58-CA8E-5B48-9B58-E6216D5F0809}" destId="{F3C969A0-118C-D94D-8588-EC6C5501365E}" srcOrd="0" destOrd="0" presId="urn:microsoft.com/office/officeart/2005/8/layout/cycle3"/>
    <dgm:cxn modelId="{90795081-BA9E-484A-A05A-62E0FA8EFCBE}" type="presParOf" srcId="{F3C969A0-118C-D94D-8588-EC6C5501365E}" destId="{EB3D28E9-174F-3C47-B19A-6EACC6B25217}" srcOrd="0" destOrd="0" presId="urn:microsoft.com/office/officeart/2005/8/layout/cycle3"/>
    <dgm:cxn modelId="{E4ED8F1D-FD6E-9647-9083-FD08165EFDD7}" type="presParOf" srcId="{F3C969A0-118C-D94D-8588-EC6C5501365E}" destId="{1101BB82-6791-6B4A-847F-70B6502A4884}" srcOrd="1" destOrd="0" presId="urn:microsoft.com/office/officeart/2005/8/layout/cycle3"/>
    <dgm:cxn modelId="{81E6F919-C9DB-724A-90E0-4EA9ED142BE7}" type="presParOf" srcId="{F3C969A0-118C-D94D-8588-EC6C5501365E}" destId="{9F4353FC-6A5D-2742-82EB-1DF000CCFEB7}" srcOrd="2" destOrd="0" presId="urn:microsoft.com/office/officeart/2005/8/layout/cycle3"/>
    <dgm:cxn modelId="{0AC78279-376D-6F4F-8358-D01789DF1423}" type="presParOf" srcId="{F3C969A0-118C-D94D-8588-EC6C5501365E}" destId="{A961EB50-A049-854B-B6A1-9548B933887C}" srcOrd="3" destOrd="0" presId="urn:microsoft.com/office/officeart/2005/8/layout/cycle3"/>
    <dgm:cxn modelId="{E70A0A3C-EEA4-B743-ABAD-2EAB76E0C854}" type="presParOf" srcId="{F3C969A0-118C-D94D-8588-EC6C5501365E}" destId="{9DCB5C9B-A31F-C34D-9FEC-B122788FB995}" srcOrd="4" destOrd="0" presId="urn:microsoft.com/office/officeart/2005/8/layout/cycle3"/>
    <dgm:cxn modelId="{928A2447-7680-C040-A16D-2C9AC68D9189}" type="presParOf" srcId="{F3C969A0-118C-D94D-8588-EC6C5501365E}" destId="{DA1A575B-80AC-6047-BB53-0A492E8E44F7}"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28DE3969-B16E-474F-9F70-9348A9F57726}" type="doc">
      <dgm:prSet loTypeId="urn:microsoft.com/office/officeart/2005/8/layout/cycle3" loCatId="" qsTypeId="urn:microsoft.com/office/officeart/2005/8/quickstyle/simple1" qsCatId="simple" csTypeId="urn:microsoft.com/office/officeart/2005/8/colors/colorful4" csCatId="colorful" phldr="1"/>
      <dgm:spPr/>
      <dgm:t>
        <a:bodyPr/>
        <a:lstStyle/>
        <a:p>
          <a:endParaRPr lang="en-US"/>
        </a:p>
      </dgm:t>
    </dgm:pt>
    <dgm:pt modelId="{E56BDDC1-F117-424C-98BF-5369E6A38E13}">
      <dgm:prSet phldrT="[Text]"/>
      <dgm:spPr>
        <a:solidFill>
          <a:schemeClr val="bg1">
            <a:lumMod val="50000"/>
          </a:schemeClr>
        </a:solidFill>
      </dgm:spPr>
      <dgm:t>
        <a:bodyPr/>
        <a:lstStyle/>
        <a:p>
          <a:r>
            <a:rPr lang="en-US" dirty="0"/>
            <a:t>Business Understanding</a:t>
          </a:r>
        </a:p>
      </dgm:t>
    </dgm:pt>
    <dgm:pt modelId="{767936EB-8ED9-A745-8822-1D7C387F8AAC}" type="parTrans" cxnId="{CF34AAF6-DE8C-8841-BE48-3F017C325E15}">
      <dgm:prSet/>
      <dgm:spPr/>
      <dgm:t>
        <a:bodyPr/>
        <a:lstStyle/>
        <a:p>
          <a:endParaRPr lang="en-US"/>
        </a:p>
      </dgm:t>
    </dgm:pt>
    <dgm:pt modelId="{43799E7C-4D78-6B4F-84A8-A0953DD1A814}" type="sibTrans" cxnId="{CF34AAF6-DE8C-8841-BE48-3F017C325E15}">
      <dgm:prSet/>
      <dgm:spPr/>
      <dgm:t>
        <a:bodyPr/>
        <a:lstStyle/>
        <a:p>
          <a:endParaRPr lang="en-US"/>
        </a:p>
      </dgm:t>
    </dgm:pt>
    <dgm:pt modelId="{54ED3CA0-2792-2D44-81CA-471B3BBDE8CB}">
      <dgm:prSet phldrT="[Text]"/>
      <dgm:spPr>
        <a:solidFill>
          <a:schemeClr val="bg1">
            <a:lumMod val="50000"/>
          </a:schemeClr>
        </a:solidFill>
      </dgm:spPr>
      <dgm:t>
        <a:bodyPr/>
        <a:lstStyle/>
        <a:p>
          <a:r>
            <a:rPr lang="en-US" dirty="0"/>
            <a:t>Data Understanding</a:t>
          </a:r>
        </a:p>
      </dgm:t>
    </dgm:pt>
    <dgm:pt modelId="{38E2DDB3-868B-E04C-9896-D7C5E96BE482}" type="parTrans" cxnId="{88B921AE-AADE-3A4C-8DF5-771E2FD87360}">
      <dgm:prSet/>
      <dgm:spPr/>
      <dgm:t>
        <a:bodyPr/>
        <a:lstStyle/>
        <a:p>
          <a:endParaRPr lang="en-US"/>
        </a:p>
      </dgm:t>
    </dgm:pt>
    <dgm:pt modelId="{19F4CAB0-E5E1-6944-8215-7541EF9A7B3E}" type="sibTrans" cxnId="{88B921AE-AADE-3A4C-8DF5-771E2FD87360}">
      <dgm:prSet/>
      <dgm:spPr/>
      <dgm:t>
        <a:bodyPr/>
        <a:lstStyle/>
        <a:p>
          <a:endParaRPr lang="en-US"/>
        </a:p>
      </dgm:t>
    </dgm:pt>
    <dgm:pt modelId="{28B5A00F-701D-7749-8F1A-4B0E66FEF4C1}">
      <dgm:prSet phldrT="[Text]"/>
      <dgm:spPr>
        <a:solidFill>
          <a:schemeClr val="bg1">
            <a:lumMod val="50000"/>
          </a:schemeClr>
        </a:solidFill>
      </dgm:spPr>
      <dgm:t>
        <a:bodyPr/>
        <a:lstStyle/>
        <a:p>
          <a:r>
            <a:rPr lang="en-US" dirty="0"/>
            <a:t>Data Preparation</a:t>
          </a:r>
        </a:p>
      </dgm:t>
    </dgm:pt>
    <dgm:pt modelId="{15C6BBC4-A741-8441-A23A-46CAF73D090C}" type="parTrans" cxnId="{6597FA9C-DA4C-7140-8904-6A7ADA0A3AFB}">
      <dgm:prSet/>
      <dgm:spPr/>
      <dgm:t>
        <a:bodyPr/>
        <a:lstStyle/>
        <a:p>
          <a:endParaRPr lang="en-US"/>
        </a:p>
      </dgm:t>
    </dgm:pt>
    <dgm:pt modelId="{00A564BD-9763-2843-A4D6-932C5B25B1FF}" type="sibTrans" cxnId="{6597FA9C-DA4C-7140-8904-6A7ADA0A3AFB}">
      <dgm:prSet/>
      <dgm:spPr/>
      <dgm:t>
        <a:bodyPr/>
        <a:lstStyle/>
        <a:p>
          <a:endParaRPr lang="en-US"/>
        </a:p>
      </dgm:t>
    </dgm:pt>
    <dgm:pt modelId="{7A700CA7-B3E9-5B44-84E7-56B1046FAD84}">
      <dgm:prSet phldrT="[Text]"/>
      <dgm:spPr>
        <a:solidFill>
          <a:schemeClr val="bg1">
            <a:lumMod val="50000"/>
          </a:schemeClr>
        </a:solidFill>
      </dgm:spPr>
      <dgm:t>
        <a:bodyPr/>
        <a:lstStyle/>
        <a:p>
          <a:r>
            <a:rPr lang="en-US" dirty="0"/>
            <a:t>Modeling</a:t>
          </a:r>
        </a:p>
      </dgm:t>
    </dgm:pt>
    <dgm:pt modelId="{12845E0D-3358-3147-8BCE-2EA39BC2938D}" type="parTrans" cxnId="{76200624-3980-9646-9E4C-8CFD34201C9B}">
      <dgm:prSet/>
      <dgm:spPr/>
      <dgm:t>
        <a:bodyPr/>
        <a:lstStyle/>
        <a:p>
          <a:endParaRPr lang="en-US"/>
        </a:p>
      </dgm:t>
    </dgm:pt>
    <dgm:pt modelId="{546034E6-1D1F-8048-A857-E1E0F8A7E24F}" type="sibTrans" cxnId="{76200624-3980-9646-9E4C-8CFD34201C9B}">
      <dgm:prSet/>
      <dgm:spPr/>
      <dgm:t>
        <a:bodyPr/>
        <a:lstStyle/>
        <a:p>
          <a:endParaRPr lang="en-US"/>
        </a:p>
      </dgm:t>
    </dgm:pt>
    <dgm:pt modelId="{062E14E1-BBA9-594F-8100-97543B4BB2BB}">
      <dgm:prSet phldrT="[Text]"/>
      <dgm:spPr>
        <a:solidFill>
          <a:srgbClr val="00B050"/>
        </a:solidFill>
      </dgm:spPr>
      <dgm:t>
        <a:bodyPr/>
        <a:lstStyle/>
        <a:p>
          <a:r>
            <a:rPr lang="en-US" dirty="0"/>
            <a:t>Evaluation</a:t>
          </a:r>
        </a:p>
      </dgm:t>
    </dgm:pt>
    <dgm:pt modelId="{5ED602A9-768C-FE4D-8FE3-D75A267608D1}" type="parTrans" cxnId="{BFA1D443-50ED-5244-BF9E-D6F7260FAFE5}">
      <dgm:prSet/>
      <dgm:spPr/>
      <dgm:t>
        <a:bodyPr/>
        <a:lstStyle/>
        <a:p>
          <a:endParaRPr lang="en-US"/>
        </a:p>
      </dgm:t>
    </dgm:pt>
    <dgm:pt modelId="{BA5CBF30-45A7-024D-B68A-62EF5E40FCBE}" type="sibTrans" cxnId="{BFA1D443-50ED-5244-BF9E-D6F7260FAFE5}">
      <dgm:prSet/>
      <dgm:spPr/>
      <dgm:t>
        <a:bodyPr/>
        <a:lstStyle/>
        <a:p>
          <a:endParaRPr lang="en-US"/>
        </a:p>
      </dgm:t>
    </dgm:pt>
    <dgm:pt modelId="{016D4F58-CA8E-5B48-9B58-E6216D5F0809}" type="pres">
      <dgm:prSet presAssocID="{28DE3969-B16E-474F-9F70-9348A9F57726}" presName="Name0" presStyleCnt="0">
        <dgm:presLayoutVars>
          <dgm:dir/>
          <dgm:resizeHandles val="exact"/>
        </dgm:presLayoutVars>
      </dgm:prSet>
      <dgm:spPr/>
    </dgm:pt>
    <dgm:pt modelId="{F3C969A0-118C-D94D-8588-EC6C5501365E}" type="pres">
      <dgm:prSet presAssocID="{28DE3969-B16E-474F-9F70-9348A9F57726}" presName="cycle" presStyleCnt="0"/>
      <dgm:spPr/>
    </dgm:pt>
    <dgm:pt modelId="{EB3D28E9-174F-3C47-B19A-6EACC6B25217}" type="pres">
      <dgm:prSet presAssocID="{E56BDDC1-F117-424C-98BF-5369E6A38E13}" presName="nodeFirstNode" presStyleLbl="node1" presStyleIdx="0" presStyleCnt="5" custRadScaleRad="100065" custRadScaleInc="-14904">
        <dgm:presLayoutVars>
          <dgm:bulletEnabled val="1"/>
        </dgm:presLayoutVars>
      </dgm:prSet>
      <dgm:spPr/>
    </dgm:pt>
    <dgm:pt modelId="{1101BB82-6791-6B4A-847F-70B6502A4884}" type="pres">
      <dgm:prSet presAssocID="{43799E7C-4D78-6B4F-84A8-A0953DD1A814}" presName="sibTransFirstNode" presStyleLbl="bgShp" presStyleIdx="0" presStyleCnt="1" custLinFactNeighborX="1062"/>
      <dgm:spPr/>
    </dgm:pt>
    <dgm:pt modelId="{9F4353FC-6A5D-2742-82EB-1DF000CCFEB7}" type="pres">
      <dgm:prSet presAssocID="{54ED3CA0-2792-2D44-81CA-471B3BBDE8CB}" presName="nodeFollowingNodes" presStyleLbl="node1" presStyleIdx="1" presStyleCnt="5">
        <dgm:presLayoutVars>
          <dgm:bulletEnabled val="1"/>
        </dgm:presLayoutVars>
      </dgm:prSet>
      <dgm:spPr/>
    </dgm:pt>
    <dgm:pt modelId="{A961EB50-A049-854B-B6A1-9548B933887C}" type="pres">
      <dgm:prSet presAssocID="{28B5A00F-701D-7749-8F1A-4B0E66FEF4C1}" presName="nodeFollowingNodes" presStyleLbl="node1" presStyleIdx="2" presStyleCnt="5" custRadScaleRad="96223" custRadScaleInc="-12423">
        <dgm:presLayoutVars>
          <dgm:bulletEnabled val="1"/>
        </dgm:presLayoutVars>
      </dgm:prSet>
      <dgm:spPr/>
    </dgm:pt>
    <dgm:pt modelId="{9DCB5C9B-A31F-C34D-9FEC-B122788FB995}" type="pres">
      <dgm:prSet presAssocID="{7A700CA7-B3E9-5B44-84E7-56B1046FAD84}" presName="nodeFollowingNodes" presStyleLbl="node1" presStyleIdx="3" presStyleCnt="5" custRadScaleRad="108865" custRadScaleInc="22419">
        <dgm:presLayoutVars>
          <dgm:bulletEnabled val="1"/>
        </dgm:presLayoutVars>
      </dgm:prSet>
      <dgm:spPr/>
    </dgm:pt>
    <dgm:pt modelId="{DA1A575B-80AC-6047-BB53-0A492E8E44F7}" type="pres">
      <dgm:prSet presAssocID="{062E14E1-BBA9-594F-8100-97543B4BB2BB}" presName="nodeFollowingNodes" presStyleLbl="node1" presStyleIdx="4" presStyleCnt="5">
        <dgm:presLayoutVars>
          <dgm:bulletEnabled val="1"/>
        </dgm:presLayoutVars>
      </dgm:prSet>
      <dgm:spPr/>
    </dgm:pt>
  </dgm:ptLst>
  <dgm:cxnLst>
    <dgm:cxn modelId="{85DA651C-4842-1143-919A-B68A63AEBE46}" type="presOf" srcId="{7A700CA7-B3E9-5B44-84E7-56B1046FAD84}" destId="{9DCB5C9B-A31F-C34D-9FEC-B122788FB995}" srcOrd="0" destOrd="0" presId="urn:microsoft.com/office/officeart/2005/8/layout/cycle3"/>
    <dgm:cxn modelId="{76200624-3980-9646-9E4C-8CFD34201C9B}" srcId="{28DE3969-B16E-474F-9F70-9348A9F57726}" destId="{7A700CA7-B3E9-5B44-84E7-56B1046FAD84}" srcOrd="3" destOrd="0" parTransId="{12845E0D-3358-3147-8BCE-2EA39BC2938D}" sibTransId="{546034E6-1D1F-8048-A857-E1E0F8A7E24F}"/>
    <dgm:cxn modelId="{BFA1D443-50ED-5244-BF9E-D6F7260FAFE5}" srcId="{28DE3969-B16E-474F-9F70-9348A9F57726}" destId="{062E14E1-BBA9-594F-8100-97543B4BB2BB}" srcOrd="4" destOrd="0" parTransId="{5ED602A9-768C-FE4D-8FE3-D75A267608D1}" sibTransId="{BA5CBF30-45A7-024D-B68A-62EF5E40FCBE}"/>
    <dgm:cxn modelId="{C7BD055E-1781-494F-B3AD-D299828A195E}" type="presOf" srcId="{28DE3969-B16E-474F-9F70-9348A9F57726}" destId="{016D4F58-CA8E-5B48-9B58-E6216D5F0809}" srcOrd="0" destOrd="0" presId="urn:microsoft.com/office/officeart/2005/8/layout/cycle3"/>
    <dgm:cxn modelId="{CDACFB60-B0AC-FD49-85E1-BB3517E7DC14}" type="presOf" srcId="{062E14E1-BBA9-594F-8100-97543B4BB2BB}" destId="{DA1A575B-80AC-6047-BB53-0A492E8E44F7}" srcOrd="0" destOrd="0" presId="urn:microsoft.com/office/officeart/2005/8/layout/cycle3"/>
    <dgm:cxn modelId="{BF1A4D6F-8A7D-E340-8FED-0F68659BC954}" type="presOf" srcId="{28B5A00F-701D-7749-8F1A-4B0E66FEF4C1}" destId="{A961EB50-A049-854B-B6A1-9548B933887C}" srcOrd="0" destOrd="0" presId="urn:microsoft.com/office/officeart/2005/8/layout/cycle3"/>
    <dgm:cxn modelId="{6597FA9C-DA4C-7140-8904-6A7ADA0A3AFB}" srcId="{28DE3969-B16E-474F-9F70-9348A9F57726}" destId="{28B5A00F-701D-7749-8F1A-4B0E66FEF4C1}" srcOrd="2" destOrd="0" parTransId="{15C6BBC4-A741-8441-A23A-46CAF73D090C}" sibTransId="{00A564BD-9763-2843-A4D6-932C5B25B1FF}"/>
    <dgm:cxn modelId="{452D59A8-8D5F-7049-A0A6-56BDF89E402A}" type="presOf" srcId="{43799E7C-4D78-6B4F-84A8-A0953DD1A814}" destId="{1101BB82-6791-6B4A-847F-70B6502A4884}" srcOrd="0" destOrd="0" presId="urn:microsoft.com/office/officeart/2005/8/layout/cycle3"/>
    <dgm:cxn modelId="{88B921AE-AADE-3A4C-8DF5-771E2FD87360}" srcId="{28DE3969-B16E-474F-9F70-9348A9F57726}" destId="{54ED3CA0-2792-2D44-81CA-471B3BBDE8CB}" srcOrd="1" destOrd="0" parTransId="{38E2DDB3-868B-E04C-9896-D7C5E96BE482}" sibTransId="{19F4CAB0-E5E1-6944-8215-7541EF9A7B3E}"/>
    <dgm:cxn modelId="{0284A3CF-C9B6-6141-B11D-326F126393D6}" type="presOf" srcId="{54ED3CA0-2792-2D44-81CA-471B3BBDE8CB}" destId="{9F4353FC-6A5D-2742-82EB-1DF000CCFEB7}" srcOrd="0" destOrd="0" presId="urn:microsoft.com/office/officeart/2005/8/layout/cycle3"/>
    <dgm:cxn modelId="{8BF7ACDF-ACA8-544C-B94C-BFCBC1F51288}" type="presOf" srcId="{E56BDDC1-F117-424C-98BF-5369E6A38E13}" destId="{EB3D28E9-174F-3C47-B19A-6EACC6B25217}" srcOrd="0" destOrd="0" presId="urn:microsoft.com/office/officeart/2005/8/layout/cycle3"/>
    <dgm:cxn modelId="{CF34AAF6-DE8C-8841-BE48-3F017C325E15}" srcId="{28DE3969-B16E-474F-9F70-9348A9F57726}" destId="{E56BDDC1-F117-424C-98BF-5369E6A38E13}" srcOrd="0" destOrd="0" parTransId="{767936EB-8ED9-A745-8822-1D7C387F8AAC}" sibTransId="{43799E7C-4D78-6B4F-84A8-A0953DD1A814}"/>
    <dgm:cxn modelId="{463E6B0E-30BF-4845-95A5-FCB91C43C64E}" type="presParOf" srcId="{016D4F58-CA8E-5B48-9B58-E6216D5F0809}" destId="{F3C969A0-118C-D94D-8588-EC6C5501365E}" srcOrd="0" destOrd="0" presId="urn:microsoft.com/office/officeart/2005/8/layout/cycle3"/>
    <dgm:cxn modelId="{90795081-BA9E-484A-A05A-62E0FA8EFCBE}" type="presParOf" srcId="{F3C969A0-118C-D94D-8588-EC6C5501365E}" destId="{EB3D28E9-174F-3C47-B19A-6EACC6B25217}" srcOrd="0" destOrd="0" presId="urn:microsoft.com/office/officeart/2005/8/layout/cycle3"/>
    <dgm:cxn modelId="{E4ED8F1D-FD6E-9647-9083-FD08165EFDD7}" type="presParOf" srcId="{F3C969A0-118C-D94D-8588-EC6C5501365E}" destId="{1101BB82-6791-6B4A-847F-70B6502A4884}" srcOrd="1" destOrd="0" presId="urn:microsoft.com/office/officeart/2005/8/layout/cycle3"/>
    <dgm:cxn modelId="{81E6F919-C9DB-724A-90E0-4EA9ED142BE7}" type="presParOf" srcId="{F3C969A0-118C-D94D-8588-EC6C5501365E}" destId="{9F4353FC-6A5D-2742-82EB-1DF000CCFEB7}" srcOrd="2" destOrd="0" presId="urn:microsoft.com/office/officeart/2005/8/layout/cycle3"/>
    <dgm:cxn modelId="{0AC78279-376D-6F4F-8358-D01789DF1423}" type="presParOf" srcId="{F3C969A0-118C-D94D-8588-EC6C5501365E}" destId="{A961EB50-A049-854B-B6A1-9548B933887C}" srcOrd="3" destOrd="0" presId="urn:microsoft.com/office/officeart/2005/8/layout/cycle3"/>
    <dgm:cxn modelId="{E70A0A3C-EEA4-B743-ABAD-2EAB76E0C854}" type="presParOf" srcId="{F3C969A0-118C-D94D-8588-EC6C5501365E}" destId="{9DCB5C9B-A31F-C34D-9FEC-B122788FB995}" srcOrd="4" destOrd="0" presId="urn:microsoft.com/office/officeart/2005/8/layout/cycle3"/>
    <dgm:cxn modelId="{928A2447-7680-C040-A16D-2C9AC68D9189}" type="presParOf" srcId="{F3C969A0-118C-D94D-8588-EC6C5501365E}" destId="{DA1A575B-80AC-6047-BB53-0A492E8E44F7}"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1BB82-6791-6B4A-847F-70B6502A4884}">
      <dsp:nvSpPr>
        <dsp:cNvPr id="0" name=""/>
        <dsp:cNvSpPr/>
      </dsp:nvSpPr>
      <dsp:spPr>
        <a:xfrm>
          <a:off x="118492" y="537796"/>
          <a:ext cx="2082836" cy="2082836"/>
        </a:xfrm>
        <a:prstGeom prst="circularArrow">
          <a:avLst>
            <a:gd name="adj1" fmla="val 5544"/>
            <a:gd name="adj2" fmla="val 330680"/>
            <a:gd name="adj3" fmla="val 14042404"/>
            <a:gd name="adj4" fmla="val 17225832"/>
            <a:gd name="adj5" fmla="val 575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D28E9-174F-3C47-B19A-6EACC6B25217}">
      <dsp:nvSpPr>
        <dsp:cNvPr id="0" name=""/>
        <dsp:cNvSpPr/>
      </dsp:nvSpPr>
      <dsp:spPr>
        <a:xfrm>
          <a:off x="707284" y="546683"/>
          <a:ext cx="861013" cy="430506"/>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Business Understanding</a:t>
          </a:r>
        </a:p>
      </dsp:txBody>
      <dsp:txXfrm>
        <a:off x="728300" y="567699"/>
        <a:ext cx="818981" cy="388474"/>
      </dsp:txXfrm>
    </dsp:sp>
    <dsp:sp modelId="{9F4353FC-6A5D-2742-82EB-1DF000CCFEB7}">
      <dsp:nvSpPr>
        <dsp:cNvPr id="0" name=""/>
        <dsp:cNvSpPr/>
      </dsp:nvSpPr>
      <dsp:spPr>
        <a:xfrm>
          <a:off x="1690169"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Understanding</a:t>
          </a:r>
        </a:p>
      </dsp:txBody>
      <dsp:txXfrm>
        <a:off x="1711185" y="1171206"/>
        <a:ext cx="818981" cy="388474"/>
      </dsp:txXfrm>
    </dsp:sp>
    <dsp:sp modelId="{A961EB50-A049-854B-B6A1-9548B933887C}">
      <dsp:nvSpPr>
        <dsp:cNvPr id="0" name=""/>
        <dsp:cNvSpPr/>
      </dsp:nvSpPr>
      <dsp:spPr>
        <a:xfrm>
          <a:off x="1433243" y="204508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Preparation</a:t>
          </a:r>
        </a:p>
      </dsp:txBody>
      <dsp:txXfrm>
        <a:off x="1454259" y="2066096"/>
        <a:ext cx="818981" cy="388474"/>
      </dsp:txXfrm>
    </dsp:sp>
    <dsp:sp modelId="{9DCB5C9B-A31F-C34D-9FEC-B122788FB995}">
      <dsp:nvSpPr>
        <dsp:cNvPr id="0" name=""/>
        <dsp:cNvSpPr/>
      </dsp:nvSpPr>
      <dsp:spPr>
        <a:xfrm>
          <a:off x="110702" y="2053262"/>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Modeling</a:t>
          </a:r>
        </a:p>
      </dsp:txBody>
      <dsp:txXfrm>
        <a:off x="131718" y="2074278"/>
        <a:ext cx="818981" cy="388474"/>
      </dsp:txXfrm>
    </dsp:sp>
    <dsp:sp modelId="{DA1A575B-80AC-6047-BB53-0A492E8E44F7}">
      <dsp:nvSpPr>
        <dsp:cNvPr id="0" name=""/>
        <dsp:cNvSpPr/>
      </dsp:nvSpPr>
      <dsp:spPr>
        <a:xfrm>
          <a:off x="706"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Evaluation</a:t>
          </a:r>
        </a:p>
      </dsp:txBody>
      <dsp:txXfrm>
        <a:off x="21722" y="1171206"/>
        <a:ext cx="818981" cy="3884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1BB82-6791-6B4A-847F-70B6502A4884}">
      <dsp:nvSpPr>
        <dsp:cNvPr id="0" name=""/>
        <dsp:cNvSpPr/>
      </dsp:nvSpPr>
      <dsp:spPr>
        <a:xfrm>
          <a:off x="118492" y="537796"/>
          <a:ext cx="2082836" cy="2082836"/>
        </a:xfrm>
        <a:prstGeom prst="circularArrow">
          <a:avLst>
            <a:gd name="adj1" fmla="val 5544"/>
            <a:gd name="adj2" fmla="val 330680"/>
            <a:gd name="adj3" fmla="val 14042404"/>
            <a:gd name="adj4" fmla="val 17225832"/>
            <a:gd name="adj5" fmla="val 575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D28E9-174F-3C47-B19A-6EACC6B25217}">
      <dsp:nvSpPr>
        <dsp:cNvPr id="0" name=""/>
        <dsp:cNvSpPr/>
      </dsp:nvSpPr>
      <dsp:spPr>
        <a:xfrm>
          <a:off x="707284" y="546683"/>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Business Understanding</a:t>
          </a:r>
        </a:p>
      </dsp:txBody>
      <dsp:txXfrm>
        <a:off x="728300" y="567699"/>
        <a:ext cx="818981" cy="388474"/>
      </dsp:txXfrm>
    </dsp:sp>
    <dsp:sp modelId="{9F4353FC-6A5D-2742-82EB-1DF000CCFEB7}">
      <dsp:nvSpPr>
        <dsp:cNvPr id="0" name=""/>
        <dsp:cNvSpPr/>
      </dsp:nvSpPr>
      <dsp:spPr>
        <a:xfrm>
          <a:off x="1690169" y="1150190"/>
          <a:ext cx="861013" cy="430506"/>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Understanding</a:t>
          </a:r>
        </a:p>
      </dsp:txBody>
      <dsp:txXfrm>
        <a:off x="1711185" y="1171206"/>
        <a:ext cx="818981" cy="388474"/>
      </dsp:txXfrm>
    </dsp:sp>
    <dsp:sp modelId="{A961EB50-A049-854B-B6A1-9548B933887C}">
      <dsp:nvSpPr>
        <dsp:cNvPr id="0" name=""/>
        <dsp:cNvSpPr/>
      </dsp:nvSpPr>
      <dsp:spPr>
        <a:xfrm>
          <a:off x="1433243" y="204508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Preparation</a:t>
          </a:r>
        </a:p>
      </dsp:txBody>
      <dsp:txXfrm>
        <a:off x="1454259" y="2066096"/>
        <a:ext cx="818981" cy="388474"/>
      </dsp:txXfrm>
    </dsp:sp>
    <dsp:sp modelId="{9DCB5C9B-A31F-C34D-9FEC-B122788FB995}">
      <dsp:nvSpPr>
        <dsp:cNvPr id="0" name=""/>
        <dsp:cNvSpPr/>
      </dsp:nvSpPr>
      <dsp:spPr>
        <a:xfrm>
          <a:off x="110702" y="2053262"/>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Modeling</a:t>
          </a:r>
        </a:p>
      </dsp:txBody>
      <dsp:txXfrm>
        <a:off x="131718" y="2074278"/>
        <a:ext cx="818981" cy="388474"/>
      </dsp:txXfrm>
    </dsp:sp>
    <dsp:sp modelId="{DA1A575B-80AC-6047-BB53-0A492E8E44F7}">
      <dsp:nvSpPr>
        <dsp:cNvPr id="0" name=""/>
        <dsp:cNvSpPr/>
      </dsp:nvSpPr>
      <dsp:spPr>
        <a:xfrm>
          <a:off x="706"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Evaluation</a:t>
          </a:r>
        </a:p>
      </dsp:txBody>
      <dsp:txXfrm>
        <a:off x="21722" y="1171206"/>
        <a:ext cx="818981" cy="3884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1BB82-6791-6B4A-847F-70B6502A4884}">
      <dsp:nvSpPr>
        <dsp:cNvPr id="0" name=""/>
        <dsp:cNvSpPr/>
      </dsp:nvSpPr>
      <dsp:spPr>
        <a:xfrm>
          <a:off x="118492" y="537796"/>
          <a:ext cx="2082836" cy="2082836"/>
        </a:xfrm>
        <a:prstGeom prst="circularArrow">
          <a:avLst>
            <a:gd name="adj1" fmla="val 5544"/>
            <a:gd name="adj2" fmla="val 330680"/>
            <a:gd name="adj3" fmla="val 14042404"/>
            <a:gd name="adj4" fmla="val 17225832"/>
            <a:gd name="adj5" fmla="val 575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D28E9-174F-3C47-B19A-6EACC6B25217}">
      <dsp:nvSpPr>
        <dsp:cNvPr id="0" name=""/>
        <dsp:cNvSpPr/>
      </dsp:nvSpPr>
      <dsp:spPr>
        <a:xfrm>
          <a:off x="707284" y="546683"/>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Business Understanding</a:t>
          </a:r>
        </a:p>
      </dsp:txBody>
      <dsp:txXfrm>
        <a:off x="728300" y="567699"/>
        <a:ext cx="818981" cy="388474"/>
      </dsp:txXfrm>
    </dsp:sp>
    <dsp:sp modelId="{9F4353FC-6A5D-2742-82EB-1DF000CCFEB7}">
      <dsp:nvSpPr>
        <dsp:cNvPr id="0" name=""/>
        <dsp:cNvSpPr/>
      </dsp:nvSpPr>
      <dsp:spPr>
        <a:xfrm>
          <a:off x="1690169"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Understanding</a:t>
          </a:r>
        </a:p>
      </dsp:txBody>
      <dsp:txXfrm>
        <a:off x="1711185" y="1171206"/>
        <a:ext cx="818981" cy="388474"/>
      </dsp:txXfrm>
    </dsp:sp>
    <dsp:sp modelId="{A961EB50-A049-854B-B6A1-9548B933887C}">
      <dsp:nvSpPr>
        <dsp:cNvPr id="0" name=""/>
        <dsp:cNvSpPr/>
      </dsp:nvSpPr>
      <dsp:spPr>
        <a:xfrm>
          <a:off x="1433243" y="2045080"/>
          <a:ext cx="861013" cy="430506"/>
        </a:xfrm>
        <a:prstGeom prst="roundRect">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Preparation</a:t>
          </a:r>
        </a:p>
      </dsp:txBody>
      <dsp:txXfrm>
        <a:off x="1454259" y="2066096"/>
        <a:ext cx="818981" cy="388474"/>
      </dsp:txXfrm>
    </dsp:sp>
    <dsp:sp modelId="{9DCB5C9B-A31F-C34D-9FEC-B122788FB995}">
      <dsp:nvSpPr>
        <dsp:cNvPr id="0" name=""/>
        <dsp:cNvSpPr/>
      </dsp:nvSpPr>
      <dsp:spPr>
        <a:xfrm>
          <a:off x="110702" y="2053262"/>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Modeling</a:t>
          </a:r>
        </a:p>
      </dsp:txBody>
      <dsp:txXfrm>
        <a:off x="131718" y="2074278"/>
        <a:ext cx="818981" cy="388474"/>
      </dsp:txXfrm>
    </dsp:sp>
    <dsp:sp modelId="{DA1A575B-80AC-6047-BB53-0A492E8E44F7}">
      <dsp:nvSpPr>
        <dsp:cNvPr id="0" name=""/>
        <dsp:cNvSpPr/>
      </dsp:nvSpPr>
      <dsp:spPr>
        <a:xfrm>
          <a:off x="706"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Evaluation</a:t>
          </a:r>
        </a:p>
      </dsp:txBody>
      <dsp:txXfrm>
        <a:off x="21722" y="1171206"/>
        <a:ext cx="818981" cy="3884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1BB82-6791-6B4A-847F-70B6502A4884}">
      <dsp:nvSpPr>
        <dsp:cNvPr id="0" name=""/>
        <dsp:cNvSpPr/>
      </dsp:nvSpPr>
      <dsp:spPr>
        <a:xfrm>
          <a:off x="118492" y="537796"/>
          <a:ext cx="2082836" cy="2082836"/>
        </a:xfrm>
        <a:prstGeom prst="circularArrow">
          <a:avLst>
            <a:gd name="adj1" fmla="val 5544"/>
            <a:gd name="adj2" fmla="val 330680"/>
            <a:gd name="adj3" fmla="val 14042404"/>
            <a:gd name="adj4" fmla="val 17225832"/>
            <a:gd name="adj5" fmla="val 575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D28E9-174F-3C47-B19A-6EACC6B25217}">
      <dsp:nvSpPr>
        <dsp:cNvPr id="0" name=""/>
        <dsp:cNvSpPr/>
      </dsp:nvSpPr>
      <dsp:spPr>
        <a:xfrm>
          <a:off x="707284" y="546683"/>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Business Understanding</a:t>
          </a:r>
        </a:p>
      </dsp:txBody>
      <dsp:txXfrm>
        <a:off x="728300" y="567699"/>
        <a:ext cx="818981" cy="388474"/>
      </dsp:txXfrm>
    </dsp:sp>
    <dsp:sp modelId="{9F4353FC-6A5D-2742-82EB-1DF000CCFEB7}">
      <dsp:nvSpPr>
        <dsp:cNvPr id="0" name=""/>
        <dsp:cNvSpPr/>
      </dsp:nvSpPr>
      <dsp:spPr>
        <a:xfrm>
          <a:off x="1690169"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Understanding</a:t>
          </a:r>
        </a:p>
      </dsp:txBody>
      <dsp:txXfrm>
        <a:off x="1711185" y="1171206"/>
        <a:ext cx="818981" cy="388474"/>
      </dsp:txXfrm>
    </dsp:sp>
    <dsp:sp modelId="{A961EB50-A049-854B-B6A1-9548B933887C}">
      <dsp:nvSpPr>
        <dsp:cNvPr id="0" name=""/>
        <dsp:cNvSpPr/>
      </dsp:nvSpPr>
      <dsp:spPr>
        <a:xfrm>
          <a:off x="1433243" y="2045080"/>
          <a:ext cx="861013" cy="430506"/>
        </a:xfrm>
        <a:prstGeom prst="roundRect">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Preparation</a:t>
          </a:r>
        </a:p>
      </dsp:txBody>
      <dsp:txXfrm>
        <a:off x="1454259" y="2066096"/>
        <a:ext cx="818981" cy="388474"/>
      </dsp:txXfrm>
    </dsp:sp>
    <dsp:sp modelId="{9DCB5C9B-A31F-C34D-9FEC-B122788FB995}">
      <dsp:nvSpPr>
        <dsp:cNvPr id="0" name=""/>
        <dsp:cNvSpPr/>
      </dsp:nvSpPr>
      <dsp:spPr>
        <a:xfrm>
          <a:off x="110702" y="2053262"/>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Modeling</a:t>
          </a:r>
        </a:p>
      </dsp:txBody>
      <dsp:txXfrm>
        <a:off x="131718" y="2074278"/>
        <a:ext cx="818981" cy="388474"/>
      </dsp:txXfrm>
    </dsp:sp>
    <dsp:sp modelId="{DA1A575B-80AC-6047-BB53-0A492E8E44F7}">
      <dsp:nvSpPr>
        <dsp:cNvPr id="0" name=""/>
        <dsp:cNvSpPr/>
      </dsp:nvSpPr>
      <dsp:spPr>
        <a:xfrm>
          <a:off x="706"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Evaluation</a:t>
          </a:r>
        </a:p>
      </dsp:txBody>
      <dsp:txXfrm>
        <a:off x="21722" y="1171206"/>
        <a:ext cx="818981" cy="3884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1BB82-6791-6B4A-847F-70B6502A4884}">
      <dsp:nvSpPr>
        <dsp:cNvPr id="0" name=""/>
        <dsp:cNvSpPr/>
      </dsp:nvSpPr>
      <dsp:spPr>
        <a:xfrm>
          <a:off x="118492" y="537796"/>
          <a:ext cx="2082836" cy="2082836"/>
        </a:xfrm>
        <a:prstGeom prst="circularArrow">
          <a:avLst>
            <a:gd name="adj1" fmla="val 5544"/>
            <a:gd name="adj2" fmla="val 330680"/>
            <a:gd name="adj3" fmla="val 14042404"/>
            <a:gd name="adj4" fmla="val 17225832"/>
            <a:gd name="adj5" fmla="val 575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D28E9-174F-3C47-B19A-6EACC6B25217}">
      <dsp:nvSpPr>
        <dsp:cNvPr id="0" name=""/>
        <dsp:cNvSpPr/>
      </dsp:nvSpPr>
      <dsp:spPr>
        <a:xfrm>
          <a:off x="707284" y="546683"/>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Business Understanding</a:t>
          </a:r>
        </a:p>
      </dsp:txBody>
      <dsp:txXfrm>
        <a:off x="728300" y="567699"/>
        <a:ext cx="818981" cy="388474"/>
      </dsp:txXfrm>
    </dsp:sp>
    <dsp:sp modelId="{9F4353FC-6A5D-2742-82EB-1DF000CCFEB7}">
      <dsp:nvSpPr>
        <dsp:cNvPr id="0" name=""/>
        <dsp:cNvSpPr/>
      </dsp:nvSpPr>
      <dsp:spPr>
        <a:xfrm>
          <a:off x="1690169"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Understanding</a:t>
          </a:r>
        </a:p>
      </dsp:txBody>
      <dsp:txXfrm>
        <a:off x="1711185" y="1171206"/>
        <a:ext cx="818981" cy="388474"/>
      </dsp:txXfrm>
    </dsp:sp>
    <dsp:sp modelId="{A961EB50-A049-854B-B6A1-9548B933887C}">
      <dsp:nvSpPr>
        <dsp:cNvPr id="0" name=""/>
        <dsp:cNvSpPr/>
      </dsp:nvSpPr>
      <dsp:spPr>
        <a:xfrm>
          <a:off x="1433243" y="204508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Preparation</a:t>
          </a:r>
        </a:p>
      </dsp:txBody>
      <dsp:txXfrm>
        <a:off x="1454259" y="2066096"/>
        <a:ext cx="818981" cy="388474"/>
      </dsp:txXfrm>
    </dsp:sp>
    <dsp:sp modelId="{9DCB5C9B-A31F-C34D-9FEC-B122788FB995}">
      <dsp:nvSpPr>
        <dsp:cNvPr id="0" name=""/>
        <dsp:cNvSpPr/>
      </dsp:nvSpPr>
      <dsp:spPr>
        <a:xfrm>
          <a:off x="110702" y="2053262"/>
          <a:ext cx="861013" cy="430506"/>
        </a:xfrm>
        <a:prstGeom prst="roundRect">
          <a:avLst/>
        </a:prstGeom>
        <a:solidFill>
          <a:srgbClr val="92D05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Modeling</a:t>
          </a:r>
        </a:p>
      </dsp:txBody>
      <dsp:txXfrm>
        <a:off x="131718" y="2074278"/>
        <a:ext cx="818981" cy="388474"/>
      </dsp:txXfrm>
    </dsp:sp>
    <dsp:sp modelId="{DA1A575B-80AC-6047-BB53-0A492E8E44F7}">
      <dsp:nvSpPr>
        <dsp:cNvPr id="0" name=""/>
        <dsp:cNvSpPr/>
      </dsp:nvSpPr>
      <dsp:spPr>
        <a:xfrm>
          <a:off x="706"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Evaluation</a:t>
          </a:r>
        </a:p>
      </dsp:txBody>
      <dsp:txXfrm>
        <a:off x="21722" y="1171206"/>
        <a:ext cx="818981" cy="3884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1BB82-6791-6B4A-847F-70B6502A4884}">
      <dsp:nvSpPr>
        <dsp:cNvPr id="0" name=""/>
        <dsp:cNvSpPr/>
      </dsp:nvSpPr>
      <dsp:spPr>
        <a:xfrm>
          <a:off x="118492" y="537796"/>
          <a:ext cx="2082836" cy="2082836"/>
        </a:xfrm>
        <a:prstGeom prst="circularArrow">
          <a:avLst>
            <a:gd name="adj1" fmla="val 5544"/>
            <a:gd name="adj2" fmla="val 330680"/>
            <a:gd name="adj3" fmla="val 14042404"/>
            <a:gd name="adj4" fmla="val 17225832"/>
            <a:gd name="adj5" fmla="val 575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D28E9-174F-3C47-B19A-6EACC6B25217}">
      <dsp:nvSpPr>
        <dsp:cNvPr id="0" name=""/>
        <dsp:cNvSpPr/>
      </dsp:nvSpPr>
      <dsp:spPr>
        <a:xfrm>
          <a:off x="707284" y="546683"/>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Business Understanding</a:t>
          </a:r>
        </a:p>
      </dsp:txBody>
      <dsp:txXfrm>
        <a:off x="728300" y="567699"/>
        <a:ext cx="818981" cy="388474"/>
      </dsp:txXfrm>
    </dsp:sp>
    <dsp:sp modelId="{9F4353FC-6A5D-2742-82EB-1DF000CCFEB7}">
      <dsp:nvSpPr>
        <dsp:cNvPr id="0" name=""/>
        <dsp:cNvSpPr/>
      </dsp:nvSpPr>
      <dsp:spPr>
        <a:xfrm>
          <a:off x="1690169"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Understanding</a:t>
          </a:r>
        </a:p>
      </dsp:txBody>
      <dsp:txXfrm>
        <a:off x="1711185" y="1171206"/>
        <a:ext cx="818981" cy="388474"/>
      </dsp:txXfrm>
    </dsp:sp>
    <dsp:sp modelId="{A961EB50-A049-854B-B6A1-9548B933887C}">
      <dsp:nvSpPr>
        <dsp:cNvPr id="0" name=""/>
        <dsp:cNvSpPr/>
      </dsp:nvSpPr>
      <dsp:spPr>
        <a:xfrm>
          <a:off x="1433243" y="204508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Preparation</a:t>
          </a:r>
        </a:p>
      </dsp:txBody>
      <dsp:txXfrm>
        <a:off x="1454259" y="2066096"/>
        <a:ext cx="818981" cy="388474"/>
      </dsp:txXfrm>
    </dsp:sp>
    <dsp:sp modelId="{9DCB5C9B-A31F-C34D-9FEC-B122788FB995}">
      <dsp:nvSpPr>
        <dsp:cNvPr id="0" name=""/>
        <dsp:cNvSpPr/>
      </dsp:nvSpPr>
      <dsp:spPr>
        <a:xfrm>
          <a:off x="110702" y="2053262"/>
          <a:ext cx="861013" cy="430506"/>
        </a:xfrm>
        <a:prstGeom prst="roundRect">
          <a:avLst/>
        </a:prstGeom>
        <a:solidFill>
          <a:srgbClr val="92D05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Modeling</a:t>
          </a:r>
        </a:p>
      </dsp:txBody>
      <dsp:txXfrm>
        <a:off x="131718" y="2074278"/>
        <a:ext cx="818981" cy="388474"/>
      </dsp:txXfrm>
    </dsp:sp>
    <dsp:sp modelId="{DA1A575B-80AC-6047-BB53-0A492E8E44F7}">
      <dsp:nvSpPr>
        <dsp:cNvPr id="0" name=""/>
        <dsp:cNvSpPr/>
      </dsp:nvSpPr>
      <dsp:spPr>
        <a:xfrm>
          <a:off x="706"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Evaluation</a:t>
          </a:r>
        </a:p>
      </dsp:txBody>
      <dsp:txXfrm>
        <a:off x="21722" y="1171206"/>
        <a:ext cx="818981" cy="3884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1BB82-6791-6B4A-847F-70B6502A4884}">
      <dsp:nvSpPr>
        <dsp:cNvPr id="0" name=""/>
        <dsp:cNvSpPr/>
      </dsp:nvSpPr>
      <dsp:spPr>
        <a:xfrm>
          <a:off x="118492" y="537796"/>
          <a:ext cx="2082836" cy="2082836"/>
        </a:xfrm>
        <a:prstGeom prst="circularArrow">
          <a:avLst>
            <a:gd name="adj1" fmla="val 5544"/>
            <a:gd name="adj2" fmla="val 330680"/>
            <a:gd name="adj3" fmla="val 14042404"/>
            <a:gd name="adj4" fmla="val 17225832"/>
            <a:gd name="adj5" fmla="val 575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D28E9-174F-3C47-B19A-6EACC6B25217}">
      <dsp:nvSpPr>
        <dsp:cNvPr id="0" name=""/>
        <dsp:cNvSpPr/>
      </dsp:nvSpPr>
      <dsp:spPr>
        <a:xfrm>
          <a:off x="707284" y="546683"/>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Business Understanding</a:t>
          </a:r>
        </a:p>
      </dsp:txBody>
      <dsp:txXfrm>
        <a:off x="728300" y="567699"/>
        <a:ext cx="818981" cy="388474"/>
      </dsp:txXfrm>
    </dsp:sp>
    <dsp:sp modelId="{9F4353FC-6A5D-2742-82EB-1DF000CCFEB7}">
      <dsp:nvSpPr>
        <dsp:cNvPr id="0" name=""/>
        <dsp:cNvSpPr/>
      </dsp:nvSpPr>
      <dsp:spPr>
        <a:xfrm>
          <a:off x="1690169" y="115019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Understanding</a:t>
          </a:r>
        </a:p>
      </dsp:txBody>
      <dsp:txXfrm>
        <a:off x="1711185" y="1171206"/>
        <a:ext cx="818981" cy="388474"/>
      </dsp:txXfrm>
    </dsp:sp>
    <dsp:sp modelId="{A961EB50-A049-854B-B6A1-9548B933887C}">
      <dsp:nvSpPr>
        <dsp:cNvPr id="0" name=""/>
        <dsp:cNvSpPr/>
      </dsp:nvSpPr>
      <dsp:spPr>
        <a:xfrm>
          <a:off x="1433243" y="2045080"/>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Data Preparation</a:t>
          </a:r>
        </a:p>
      </dsp:txBody>
      <dsp:txXfrm>
        <a:off x="1454259" y="2066096"/>
        <a:ext cx="818981" cy="388474"/>
      </dsp:txXfrm>
    </dsp:sp>
    <dsp:sp modelId="{9DCB5C9B-A31F-C34D-9FEC-B122788FB995}">
      <dsp:nvSpPr>
        <dsp:cNvPr id="0" name=""/>
        <dsp:cNvSpPr/>
      </dsp:nvSpPr>
      <dsp:spPr>
        <a:xfrm>
          <a:off x="110702" y="2053262"/>
          <a:ext cx="861013" cy="430506"/>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Modeling</a:t>
          </a:r>
        </a:p>
      </dsp:txBody>
      <dsp:txXfrm>
        <a:off x="131718" y="2074278"/>
        <a:ext cx="818981" cy="388474"/>
      </dsp:txXfrm>
    </dsp:sp>
    <dsp:sp modelId="{DA1A575B-80AC-6047-BB53-0A492E8E44F7}">
      <dsp:nvSpPr>
        <dsp:cNvPr id="0" name=""/>
        <dsp:cNvSpPr/>
      </dsp:nvSpPr>
      <dsp:spPr>
        <a:xfrm>
          <a:off x="706" y="1150190"/>
          <a:ext cx="861013" cy="430506"/>
        </a:xfrm>
        <a:prstGeom prst="roundRect">
          <a:avLst/>
        </a:prstGeom>
        <a:solidFill>
          <a:srgbClr val="00B05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Evaluation</a:t>
          </a:r>
        </a:p>
      </dsp:txBody>
      <dsp:txXfrm>
        <a:off x="21722" y="1171206"/>
        <a:ext cx="818981" cy="38847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10/8/20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10/8/20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10/8/20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10/8/20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10/8/20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10/8/20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10/8/20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5.xml"/><Relationship Id="rId7" Type="http://schemas.openxmlformats.org/officeDocument/2006/relationships/image" Target="../media/image10.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2.pn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3.png"/><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7689-BDBA-3743-821D-465B55B66E6F}"/>
              </a:ext>
            </a:extLst>
          </p:cNvPr>
          <p:cNvSpPr>
            <a:spLocks noGrp="1"/>
          </p:cNvSpPr>
          <p:nvPr>
            <p:ph type="ctrTitle"/>
          </p:nvPr>
        </p:nvSpPr>
        <p:spPr/>
        <p:txBody>
          <a:bodyPr/>
          <a:lstStyle/>
          <a:p>
            <a:r>
              <a:rPr lang="en-US" sz="7200" dirty="0"/>
              <a:t>Predicting daily Energy usage for homes in </a:t>
            </a:r>
            <a:r>
              <a:rPr lang="en-US" sz="7200" dirty="0" err="1"/>
              <a:t>london</a:t>
            </a:r>
            <a:endParaRPr lang="en-US" sz="7200" dirty="0"/>
          </a:p>
        </p:txBody>
      </p:sp>
      <p:sp>
        <p:nvSpPr>
          <p:cNvPr id="3" name="Subtitle 2">
            <a:extLst>
              <a:ext uri="{FF2B5EF4-FFF2-40B4-BE49-F238E27FC236}">
                <a16:creationId xmlns:a16="http://schemas.microsoft.com/office/drawing/2014/main" id="{F66B1E5C-F071-4040-840C-9E5DC17B2835}"/>
              </a:ext>
            </a:extLst>
          </p:cNvPr>
          <p:cNvSpPr>
            <a:spLocks noGrp="1"/>
          </p:cNvSpPr>
          <p:nvPr>
            <p:ph type="subTitle" idx="1"/>
          </p:nvPr>
        </p:nvSpPr>
        <p:spPr>
          <a:xfrm>
            <a:off x="933661" y="4468031"/>
            <a:ext cx="7891272" cy="1069848"/>
          </a:xfrm>
        </p:spPr>
        <p:txBody>
          <a:bodyPr/>
          <a:lstStyle/>
          <a:p>
            <a:r>
              <a:rPr lang="en-US" dirty="0"/>
              <a:t>Prepared By: </a:t>
            </a:r>
          </a:p>
          <a:p>
            <a:r>
              <a:rPr lang="en-US" dirty="0"/>
              <a:t>Rami Subramaniam</a:t>
            </a:r>
          </a:p>
        </p:txBody>
      </p:sp>
    </p:spTree>
    <p:extLst>
      <p:ext uri="{BB962C8B-B14F-4D97-AF65-F5344CB8AC3E}">
        <p14:creationId xmlns:p14="http://schemas.microsoft.com/office/powerpoint/2010/main" val="1095411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BE47-F1A6-6E48-9CBC-69689BDBFF91}"/>
              </a:ext>
            </a:extLst>
          </p:cNvPr>
          <p:cNvSpPr>
            <a:spLocks noGrp="1"/>
          </p:cNvSpPr>
          <p:nvPr>
            <p:ph type="title"/>
          </p:nvPr>
        </p:nvSpPr>
        <p:spPr>
          <a:xfrm>
            <a:off x="1341120" y="2875788"/>
            <a:ext cx="10058400" cy="1609344"/>
          </a:xfrm>
        </p:spPr>
        <p:txBody>
          <a:bodyPr>
            <a:normAutofit/>
          </a:bodyPr>
          <a:lstStyle/>
          <a:p>
            <a:pPr algn="ctr"/>
            <a:r>
              <a:rPr lang="en-US" sz="7200" b="1" dirty="0">
                <a:solidFill>
                  <a:schemeClr val="bg1"/>
                </a:solidFill>
              </a:rPr>
              <a:t>Thank you!</a:t>
            </a:r>
          </a:p>
        </p:txBody>
      </p:sp>
    </p:spTree>
    <p:extLst>
      <p:ext uri="{BB962C8B-B14F-4D97-AF65-F5344CB8AC3E}">
        <p14:creationId xmlns:p14="http://schemas.microsoft.com/office/powerpoint/2010/main" val="1221180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931604-8077-A24D-B6D7-D7AB190971A3}"/>
              </a:ext>
            </a:extLst>
          </p:cNvPr>
          <p:cNvSpPr>
            <a:spLocks noGrp="1"/>
          </p:cNvSpPr>
          <p:nvPr>
            <p:ph type="title"/>
          </p:nvPr>
        </p:nvSpPr>
        <p:spPr>
          <a:xfrm>
            <a:off x="0" y="0"/>
            <a:ext cx="10058400" cy="955062"/>
          </a:xfrm>
        </p:spPr>
        <p:txBody>
          <a:bodyPr/>
          <a:lstStyle/>
          <a:p>
            <a:r>
              <a:rPr lang="en-US" dirty="0"/>
              <a:t>1. Business Understanding</a:t>
            </a:r>
          </a:p>
        </p:txBody>
      </p:sp>
      <p:graphicFrame>
        <p:nvGraphicFramePr>
          <p:cNvPr id="5" name="Content Placeholder 4">
            <a:extLst>
              <a:ext uri="{FF2B5EF4-FFF2-40B4-BE49-F238E27FC236}">
                <a16:creationId xmlns:a16="http://schemas.microsoft.com/office/drawing/2014/main" id="{17E0F3B0-3F47-724F-AE0F-4356B68CA923}"/>
              </a:ext>
            </a:extLst>
          </p:cNvPr>
          <p:cNvGraphicFramePr>
            <a:graphicFrameLocks noGrp="1"/>
          </p:cNvGraphicFramePr>
          <p:nvPr>
            <p:ph sz="half" idx="1"/>
            <p:extLst>
              <p:ext uri="{D42A27DB-BD31-4B8C-83A1-F6EECF244321}">
                <p14:modId xmlns:p14="http://schemas.microsoft.com/office/powerpoint/2010/main" val="2500370564"/>
              </p:ext>
            </p:extLst>
          </p:nvPr>
        </p:nvGraphicFramePr>
        <p:xfrm>
          <a:off x="9640111" y="12384"/>
          <a:ext cx="2551889" cy="3110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E9461B02-4B3D-F449-97AE-09648968C81E}"/>
              </a:ext>
            </a:extLst>
          </p:cNvPr>
          <p:cNvSpPr>
            <a:spLocks noGrp="1"/>
          </p:cNvSpPr>
          <p:nvPr>
            <p:ph sz="half" idx="2"/>
          </p:nvPr>
        </p:nvSpPr>
        <p:spPr>
          <a:xfrm>
            <a:off x="562077" y="1352631"/>
            <a:ext cx="5649880" cy="4843888"/>
          </a:xfrm>
        </p:spPr>
        <p:txBody>
          <a:bodyPr>
            <a:normAutofit/>
          </a:bodyPr>
          <a:lstStyle/>
          <a:p>
            <a:r>
              <a:rPr lang="en-US" dirty="0"/>
              <a:t>See which factors affect energy usage for the average home on London England  </a:t>
            </a:r>
          </a:p>
          <a:p>
            <a:pPr lvl="1"/>
            <a:r>
              <a:rPr lang="en-US" sz="1600" dirty="0"/>
              <a:t>Weather: Temperature, Humidity,  Wind, Dewpoint</a:t>
            </a:r>
          </a:p>
          <a:p>
            <a:pPr lvl="1"/>
            <a:r>
              <a:rPr lang="en-US" sz="1600" dirty="0"/>
              <a:t>Household size: # of Rooms and People</a:t>
            </a:r>
          </a:p>
          <a:p>
            <a:pPr lvl="1"/>
            <a:r>
              <a:rPr lang="en-US" sz="1600" dirty="0"/>
              <a:t>Type of neighborhood: Affluent, Comfortable, and Adversity</a:t>
            </a:r>
          </a:p>
          <a:p>
            <a:pPr lvl="1"/>
            <a:r>
              <a:rPr lang="en-US" sz="1600" dirty="0"/>
              <a:t>When: Day of Week</a:t>
            </a:r>
          </a:p>
          <a:p>
            <a:pPr marL="274320" lvl="1" indent="0">
              <a:buNone/>
            </a:pPr>
            <a:endParaRPr lang="en-US" sz="1600" dirty="0"/>
          </a:p>
          <a:p>
            <a:r>
              <a:rPr lang="en-US" dirty="0"/>
              <a:t>Purpose: </a:t>
            </a:r>
          </a:p>
          <a:p>
            <a:pPr lvl="1"/>
            <a:r>
              <a:rPr lang="en-US" sz="1600" dirty="0"/>
              <a:t>Guide power producers </a:t>
            </a:r>
          </a:p>
          <a:p>
            <a:pPr lvl="1"/>
            <a:r>
              <a:rPr lang="en-US" sz="1600" dirty="0"/>
              <a:t>Planning of future energy policy</a:t>
            </a:r>
          </a:p>
          <a:p>
            <a:pPr lvl="1"/>
            <a:r>
              <a:rPr lang="en-US" sz="1600" dirty="0"/>
              <a:t>Tips for home-owners</a:t>
            </a:r>
          </a:p>
          <a:p>
            <a:pPr lvl="1"/>
            <a:endParaRPr lang="en-US" dirty="0"/>
          </a:p>
        </p:txBody>
      </p:sp>
      <p:sp>
        <p:nvSpPr>
          <p:cNvPr id="4" name="Rounded Rectangular Callout 3">
            <a:extLst>
              <a:ext uri="{FF2B5EF4-FFF2-40B4-BE49-F238E27FC236}">
                <a16:creationId xmlns:a16="http://schemas.microsoft.com/office/drawing/2014/main" id="{27C19BBA-A665-2449-A46F-09CDE4DC2FE5}"/>
              </a:ext>
            </a:extLst>
          </p:cNvPr>
          <p:cNvSpPr/>
          <p:nvPr/>
        </p:nvSpPr>
        <p:spPr>
          <a:xfrm>
            <a:off x="5376263" y="3520149"/>
            <a:ext cx="6253660" cy="1798007"/>
          </a:xfrm>
          <a:prstGeom prst="wedgeRoundRectCallou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r>
              <a:rPr lang="en-US" i="1" dirty="0">
                <a:solidFill>
                  <a:schemeClr val="tx1">
                    <a:lumMod val="65000"/>
                    <a:lumOff val="35000"/>
                  </a:schemeClr>
                </a:solidFill>
                <a:latin typeface="Inter"/>
              </a:rPr>
              <a:t>“ To better follow the energy consumption, the government wants energy suppliers to install smart meters in every home in England, Wales and Scotland. </a:t>
            </a:r>
          </a:p>
          <a:p>
            <a:endParaRPr lang="en-US" i="1" dirty="0">
              <a:solidFill>
                <a:schemeClr val="tx1">
                  <a:lumMod val="65000"/>
                  <a:lumOff val="35000"/>
                </a:schemeClr>
              </a:solidFill>
              <a:latin typeface="Inter"/>
            </a:endParaRPr>
          </a:p>
          <a:p>
            <a:r>
              <a:rPr lang="en-US" i="1" dirty="0">
                <a:solidFill>
                  <a:schemeClr val="tx1">
                    <a:lumMod val="65000"/>
                    <a:lumOff val="35000"/>
                  </a:schemeClr>
                </a:solidFill>
                <a:latin typeface="Inter"/>
              </a:rPr>
              <a:t>This roll out is lead by the European Union who asked all member governments to look at smart meters as part of measures to upgrade the energy supply and tackle climate change. After an initial study, the British government decided to adopt smart meters as part of their plan to update our ageing energy system.” </a:t>
            </a:r>
          </a:p>
          <a:p>
            <a:pPr algn="ctr"/>
            <a:endParaRPr lang="en-US" dirty="0">
              <a:solidFill>
                <a:schemeClr val="tx1">
                  <a:lumMod val="65000"/>
                  <a:lumOff val="35000"/>
                </a:schemeClr>
              </a:solidFill>
            </a:endParaRPr>
          </a:p>
        </p:txBody>
      </p:sp>
      <p:sp>
        <p:nvSpPr>
          <p:cNvPr id="8" name="TextBox 7">
            <a:extLst>
              <a:ext uri="{FF2B5EF4-FFF2-40B4-BE49-F238E27FC236}">
                <a16:creationId xmlns:a16="http://schemas.microsoft.com/office/drawing/2014/main" id="{42CE4216-8DEF-A04E-AB4B-642EBE9FFE17}"/>
              </a:ext>
            </a:extLst>
          </p:cNvPr>
          <p:cNvSpPr txBox="1"/>
          <p:nvPr/>
        </p:nvSpPr>
        <p:spPr>
          <a:xfrm>
            <a:off x="10302329" y="176369"/>
            <a:ext cx="1227452" cy="307777"/>
          </a:xfrm>
          <a:prstGeom prst="rect">
            <a:avLst/>
          </a:prstGeom>
          <a:noFill/>
        </p:spPr>
        <p:txBody>
          <a:bodyPr wrap="none" rtlCol="0">
            <a:spAutoFit/>
          </a:bodyPr>
          <a:lstStyle/>
          <a:p>
            <a:r>
              <a:rPr lang="en-US" sz="1400" dirty="0"/>
              <a:t>CRISP DM </a:t>
            </a:r>
            <a:r>
              <a:rPr lang="en-US" sz="1000" baseline="-25000" dirty="0"/>
              <a:t>TM</a:t>
            </a:r>
            <a:endParaRPr lang="en-US" sz="1400" dirty="0"/>
          </a:p>
        </p:txBody>
      </p:sp>
    </p:spTree>
    <p:extLst>
      <p:ext uri="{BB962C8B-B14F-4D97-AF65-F5344CB8AC3E}">
        <p14:creationId xmlns:p14="http://schemas.microsoft.com/office/powerpoint/2010/main" val="297664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4">
            <a:extLst>
              <a:ext uri="{FF2B5EF4-FFF2-40B4-BE49-F238E27FC236}">
                <a16:creationId xmlns:a16="http://schemas.microsoft.com/office/drawing/2014/main" id="{1F5AD40D-F2AB-1D46-9200-E2F2C75BC5FA}"/>
              </a:ext>
            </a:extLst>
          </p:cNvPr>
          <p:cNvGraphicFramePr>
            <a:graphicFrameLocks/>
          </p:cNvGraphicFramePr>
          <p:nvPr>
            <p:extLst>
              <p:ext uri="{D42A27DB-BD31-4B8C-83A1-F6EECF244321}">
                <p14:modId xmlns:p14="http://schemas.microsoft.com/office/powerpoint/2010/main" val="2068448848"/>
              </p:ext>
            </p:extLst>
          </p:nvPr>
        </p:nvGraphicFramePr>
        <p:xfrm>
          <a:off x="9640111" y="12384"/>
          <a:ext cx="2551889" cy="3110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a:extLst>
              <a:ext uri="{FF2B5EF4-FFF2-40B4-BE49-F238E27FC236}">
                <a16:creationId xmlns:a16="http://schemas.microsoft.com/office/drawing/2014/main" id="{A6931604-8077-A24D-B6D7-D7AB190971A3}"/>
              </a:ext>
            </a:extLst>
          </p:cNvPr>
          <p:cNvSpPr>
            <a:spLocks noGrp="1"/>
          </p:cNvSpPr>
          <p:nvPr>
            <p:ph type="title"/>
          </p:nvPr>
        </p:nvSpPr>
        <p:spPr>
          <a:xfrm>
            <a:off x="0" y="12384"/>
            <a:ext cx="10058400" cy="867513"/>
          </a:xfrm>
        </p:spPr>
        <p:txBody>
          <a:bodyPr/>
          <a:lstStyle/>
          <a:p>
            <a:r>
              <a:rPr lang="en-US" dirty="0"/>
              <a:t>2: Data Understanding</a:t>
            </a:r>
          </a:p>
        </p:txBody>
      </p:sp>
      <p:sp>
        <p:nvSpPr>
          <p:cNvPr id="7" name="Content Placeholder 6">
            <a:extLst>
              <a:ext uri="{FF2B5EF4-FFF2-40B4-BE49-F238E27FC236}">
                <a16:creationId xmlns:a16="http://schemas.microsoft.com/office/drawing/2014/main" id="{E9461B02-4B3D-F449-97AE-09648968C81E}"/>
              </a:ext>
            </a:extLst>
          </p:cNvPr>
          <p:cNvSpPr>
            <a:spLocks noGrp="1"/>
          </p:cNvSpPr>
          <p:nvPr>
            <p:ph sz="half" idx="2"/>
          </p:nvPr>
        </p:nvSpPr>
        <p:spPr>
          <a:xfrm>
            <a:off x="266700" y="1018683"/>
            <a:ext cx="3708400" cy="4881075"/>
          </a:xfrm>
        </p:spPr>
        <p:txBody>
          <a:bodyPr>
            <a:normAutofit fontScale="92500" lnSpcReduction="20000"/>
          </a:bodyPr>
          <a:lstStyle/>
          <a:p>
            <a:endParaRPr lang="en-US" dirty="0"/>
          </a:p>
          <a:p>
            <a:endParaRPr lang="en-US" dirty="0"/>
          </a:p>
          <a:p>
            <a:endParaRPr lang="en-US" dirty="0"/>
          </a:p>
          <a:p>
            <a:r>
              <a:rPr lang="en-US" dirty="0"/>
              <a:t>Weather Underground: </a:t>
            </a:r>
          </a:p>
          <a:p>
            <a:pPr lvl="1"/>
            <a:r>
              <a:rPr lang="en-US" sz="1600" dirty="0"/>
              <a:t>Scraped historical data from 01/2012 - 12/2013</a:t>
            </a:r>
          </a:p>
          <a:p>
            <a:pPr lvl="1"/>
            <a:r>
              <a:rPr lang="en-US" sz="1600" dirty="0"/>
              <a:t>All Zeroes for Rain! </a:t>
            </a:r>
          </a:p>
          <a:p>
            <a:pPr marL="274320" lvl="1" indent="0">
              <a:buNone/>
            </a:pPr>
            <a:endParaRPr lang="en-US" sz="1600" dirty="0"/>
          </a:p>
          <a:p>
            <a:pPr marL="274320" lvl="1" indent="0">
              <a:buNone/>
            </a:pPr>
            <a:endParaRPr lang="en-US" sz="1600" dirty="0"/>
          </a:p>
          <a:p>
            <a:pPr marL="274320" lvl="1" indent="0">
              <a:buNone/>
            </a:pPr>
            <a:endParaRPr lang="en-US" sz="1600" dirty="0"/>
          </a:p>
          <a:p>
            <a:pPr marL="274320" lvl="1" indent="0">
              <a:buNone/>
            </a:pPr>
            <a:endParaRPr lang="en-US" sz="1600" dirty="0"/>
          </a:p>
          <a:p>
            <a:pPr marL="274320" lvl="1" indent="0">
              <a:buNone/>
            </a:pPr>
            <a:endParaRPr lang="en-US" sz="1600" dirty="0"/>
          </a:p>
          <a:p>
            <a:pPr marL="274320" lvl="1" indent="0">
              <a:buNone/>
            </a:pPr>
            <a:endParaRPr lang="en-US" sz="1600" dirty="0"/>
          </a:p>
          <a:p>
            <a:pPr marL="274320" lvl="1" indent="0">
              <a:buNone/>
            </a:pPr>
            <a:endParaRPr lang="en-US" sz="1600" dirty="0"/>
          </a:p>
          <a:p>
            <a:r>
              <a:rPr lang="en-US" dirty="0"/>
              <a:t>Energy Usage (Kaggle): </a:t>
            </a:r>
          </a:p>
          <a:p>
            <a:pPr lvl="1"/>
            <a:r>
              <a:rPr lang="en-US" sz="1600" dirty="0"/>
              <a:t>Energy usage from 5000+ smart meters in London Area. </a:t>
            </a:r>
          </a:p>
          <a:p>
            <a:pPr lvl="1"/>
            <a:r>
              <a:rPr lang="en-US" sz="1600" dirty="0"/>
              <a:t>Household info</a:t>
            </a:r>
          </a:p>
          <a:p>
            <a:pPr lvl="1"/>
            <a:endParaRPr lang="en-US" dirty="0"/>
          </a:p>
        </p:txBody>
      </p:sp>
      <p:pic>
        <p:nvPicPr>
          <p:cNvPr id="1040" name="Picture 16">
            <a:extLst>
              <a:ext uri="{FF2B5EF4-FFF2-40B4-BE49-F238E27FC236}">
                <a16:creationId xmlns:a16="http://schemas.microsoft.com/office/drawing/2014/main" id="{3D9B4D6D-BAE9-D84C-8B7A-7FC94A8B68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5100" y="4084863"/>
            <a:ext cx="4894785" cy="276075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85CBA536-2947-7D4D-B58F-A0693508DB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5100" y="1049416"/>
            <a:ext cx="4894785" cy="2782355"/>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a:extLst>
              <a:ext uri="{FF2B5EF4-FFF2-40B4-BE49-F238E27FC236}">
                <a16:creationId xmlns:a16="http://schemas.microsoft.com/office/drawing/2014/main" id="{476EBAA7-5E23-C14F-89D2-3A6D5C971222}"/>
              </a:ext>
            </a:extLst>
          </p:cNvPr>
          <p:cNvSpPr/>
          <p:nvPr/>
        </p:nvSpPr>
        <p:spPr>
          <a:xfrm>
            <a:off x="3975100" y="3294743"/>
            <a:ext cx="5372100" cy="2757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573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931604-8077-A24D-B6D7-D7AB190971A3}"/>
              </a:ext>
            </a:extLst>
          </p:cNvPr>
          <p:cNvSpPr>
            <a:spLocks noGrp="1"/>
          </p:cNvSpPr>
          <p:nvPr>
            <p:ph type="title"/>
          </p:nvPr>
        </p:nvSpPr>
        <p:spPr>
          <a:xfrm>
            <a:off x="0" y="0"/>
            <a:ext cx="10058400" cy="867513"/>
          </a:xfrm>
        </p:spPr>
        <p:txBody>
          <a:bodyPr/>
          <a:lstStyle/>
          <a:p>
            <a:r>
              <a:rPr lang="en-US" dirty="0"/>
              <a:t>3. Data Preparation</a:t>
            </a:r>
          </a:p>
        </p:txBody>
      </p:sp>
      <p:sp>
        <p:nvSpPr>
          <p:cNvPr id="7" name="Content Placeholder 6">
            <a:extLst>
              <a:ext uri="{FF2B5EF4-FFF2-40B4-BE49-F238E27FC236}">
                <a16:creationId xmlns:a16="http://schemas.microsoft.com/office/drawing/2014/main" id="{E9461B02-4B3D-F449-97AE-09648968C81E}"/>
              </a:ext>
            </a:extLst>
          </p:cNvPr>
          <p:cNvSpPr>
            <a:spLocks noGrp="1"/>
          </p:cNvSpPr>
          <p:nvPr>
            <p:ph sz="half" idx="2"/>
          </p:nvPr>
        </p:nvSpPr>
        <p:spPr>
          <a:xfrm>
            <a:off x="546100" y="1579495"/>
            <a:ext cx="3606800" cy="457887"/>
          </a:xfrm>
        </p:spPr>
        <p:txBody>
          <a:bodyPr>
            <a:normAutofit/>
          </a:bodyPr>
          <a:lstStyle/>
          <a:p>
            <a:pPr marL="0" indent="0">
              <a:buNone/>
            </a:pPr>
            <a:r>
              <a:rPr lang="en-US" dirty="0"/>
              <a:t>Weather Parameters</a:t>
            </a:r>
          </a:p>
          <a:p>
            <a:pPr marL="274320" lvl="1" indent="0">
              <a:buNone/>
            </a:pPr>
            <a:endParaRPr lang="en-US" dirty="0"/>
          </a:p>
          <a:p>
            <a:endParaRPr lang="en-US" dirty="0"/>
          </a:p>
        </p:txBody>
      </p:sp>
      <p:graphicFrame>
        <p:nvGraphicFramePr>
          <p:cNvPr id="8" name="Content Placeholder 4">
            <a:extLst>
              <a:ext uri="{FF2B5EF4-FFF2-40B4-BE49-F238E27FC236}">
                <a16:creationId xmlns:a16="http://schemas.microsoft.com/office/drawing/2014/main" id="{E79A2255-E943-974D-8A44-2BD2FE76D48F}"/>
              </a:ext>
            </a:extLst>
          </p:cNvPr>
          <p:cNvGraphicFramePr>
            <a:graphicFrameLocks/>
          </p:cNvGraphicFramePr>
          <p:nvPr>
            <p:extLst>
              <p:ext uri="{D42A27DB-BD31-4B8C-83A1-F6EECF244321}">
                <p14:modId xmlns:p14="http://schemas.microsoft.com/office/powerpoint/2010/main" val="3235643269"/>
              </p:ext>
            </p:extLst>
          </p:nvPr>
        </p:nvGraphicFramePr>
        <p:xfrm>
          <a:off x="9640111" y="12384"/>
          <a:ext cx="2551889" cy="3110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11">
            <a:extLst>
              <a:ext uri="{FF2B5EF4-FFF2-40B4-BE49-F238E27FC236}">
                <a16:creationId xmlns:a16="http://schemas.microsoft.com/office/drawing/2014/main" id="{4F6570D9-FEFA-5744-AB94-1D2A0F4B0E1D}"/>
              </a:ext>
            </a:extLst>
          </p:cNvPr>
          <p:cNvGraphicFramePr>
            <a:graphicFrameLocks noGrp="1"/>
          </p:cNvGraphicFramePr>
          <p:nvPr>
            <p:extLst>
              <p:ext uri="{D42A27DB-BD31-4B8C-83A1-F6EECF244321}">
                <p14:modId xmlns:p14="http://schemas.microsoft.com/office/powerpoint/2010/main" val="3316904080"/>
              </p:ext>
            </p:extLst>
          </p:nvPr>
        </p:nvGraphicFramePr>
        <p:xfrm>
          <a:off x="546100" y="2256240"/>
          <a:ext cx="2412798" cy="3283728"/>
        </p:xfrm>
        <a:graphic>
          <a:graphicData uri="http://schemas.openxmlformats.org/drawingml/2006/table">
            <a:tbl>
              <a:tblPr firstRow="1" bandRow="1">
                <a:tableStyleId>{8EC20E35-A176-4012-BC5E-935CFFF8708E}</a:tableStyleId>
              </a:tblPr>
              <a:tblGrid>
                <a:gridCol w="2412798">
                  <a:extLst>
                    <a:ext uri="{9D8B030D-6E8A-4147-A177-3AD203B41FA5}">
                      <a16:colId xmlns:a16="http://schemas.microsoft.com/office/drawing/2014/main" val="1274336810"/>
                    </a:ext>
                  </a:extLst>
                </a:gridCol>
              </a:tblGrid>
              <a:tr h="469104">
                <a:tc>
                  <a:txBody>
                    <a:bodyPr/>
                    <a:lstStyle/>
                    <a:p>
                      <a:pPr algn="ctr"/>
                      <a:r>
                        <a:rPr lang="en-US" dirty="0"/>
                        <a:t>Parameter</a:t>
                      </a:r>
                    </a:p>
                  </a:txBody>
                  <a:tcPr/>
                </a:tc>
                <a:extLst>
                  <a:ext uri="{0D108BD9-81ED-4DB2-BD59-A6C34878D82A}">
                    <a16:rowId xmlns:a16="http://schemas.microsoft.com/office/drawing/2014/main" val="465818610"/>
                  </a:ext>
                </a:extLst>
              </a:tr>
              <a:tr h="469104">
                <a:tc>
                  <a:txBody>
                    <a:bodyPr/>
                    <a:lstStyle/>
                    <a:p>
                      <a:pPr algn="ctr"/>
                      <a:r>
                        <a:rPr lang="en-US" dirty="0"/>
                        <a:t>Temperature(F)</a:t>
                      </a:r>
                    </a:p>
                  </a:txBody>
                  <a:tcPr/>
                </a:tc>
                <a:extLst>
                  <a:ext uri="{0D108BD9-81ED-4DB2-BD59-A6C34878D82A}">
                    <a16:rowId xmlns:a16="http://schemas.microsoft.com/office/drawing/2014/main" val="4254872568"/>
                  </a:ext>
                </a:extLst>
              </a:tr>
              <a:tr h="469104">
                <a:tc>
                  <a:txBody>
                    <a:bodyPr/>
                    <a:lstStyle/>
                    <a:p>
                      <a:pPr algn="ctr"/>
                      <a:r>
                        <a:rPr lang="en-US" dirty="0"/>
                        <a:t>Dew Point(F)</a:t>
                      </a:r>
                    </a:p>
                  </a:txBody>
                  <a:tcPr/>
                </a:tc>
                <a:extLst>
                  <a:ext uri="{0D108BD9-81ED-4DB2-BD59-A6C34878D82A}">
                    <a16:rowId xmlns:a16="http://schemas.microsoft.com/office/drawing/2014/main" val="3941509246"/>
                  </a:ext>
                </a:extLst>
              </a:tr>
              <a:tr h="469104">
                <a:tc>
                  <a:txBody>
                    <a:bodyPr/>
                    <a:lstStyle/>
                    <a:p>
                      <a:pPr algn="ctr"/>
                      <a:r>
                        <a:rPr lang="en-US" dirty="0"/>
                        <a:t>Pressure(Hg)</a:t>
                      </a:r>
                    </a:p>
                  </a:txBody>
                  <a:tcPr/>
                </a:tc>
                <a:extLst>
                  <a:ext uri="{0D108BD9-81ED-4DB2-BD59-A6C34878D82A}">
                    <a16:rowId xmlns:a16="http://schemas.microsoft.com/office/drawing/2014/main" val="1051894143"/>
                  </a:ext>
                </a:extLst>
              </a:tr>
              <a:tr h="469104">
                <a:tc>
                  <a:txBody>
                    <a:bodyPr/>
                    <a:lstStyle/>
                    <a:p>
                      <a:pPr algn="ctr"/>
                      <a:r>
                        <a:rPr lang="en-US" dirty="0"/>
                        <a:t>Humidity(%)</a:t>
                      </a:r>
                    </a:p>
                  </a:txBody>
                  <a:tcPr/>
                </a:tc>
                <a:extLst>
                  <a:ext uri="{0D108BD9-81ED-4DB2-BD59-A6C34878D82A}">
                    <a16:rowId xmlns:a16="http://schemas.microsoft.com/office/drawing/2014/main" val="176646766"/>
                  </a:ext>
                </a:extLst>
              </a:tr>
              <a:tr h="469104">
                <a:tc>
                  <a:txBody>
                    <a:bodyPr/>
                    <a:lstStyle/>
                    <a:p>
                      <a:pPr algn="ctr"/>
                      <a:r>
                        <a:rPr lang="en-US" dirty="0"/>
                        <a:t>Wind Speed (mph)</a:t>
                      </a:r>
                    </a:p>
                  </a:txBody>
                  <a:tcPr/>
                </a:tc>
                <a:extLst>
                  <a:ext uri="{0D108BD9-81ED-4DB2-BD59-A6C34878D82A}">
                    <a16:rowId xmlns:a16="http://schemas.microsoft.com/office/drawing/2014/main" val="891555400"/>
                  </a:ext>
                </a:extLst>
              </a:tr>
              <a:tr h="469104">
                <a:tc>
                  <a:txBody>
                    <a:bodyPr/>
                    <a:lstStyle/>
                    <a:p>
                      <a:pPr algn="ctr"/>
                      <a:r>
                        <a:rPr lang="en-US" dirty="0"/>
                        <a:t>Daylight (Min)</a:t>
                      </a:r>
                    </a:p>
                  </a:txBody>
                  <a:tcPr/>
                </a:tc>
                <a:extLst>
                  <a:ext uri="{0D108BD9-81ED-4DB2-BD59-A6C34878D82A}">
                    <a16:rowId xmlns:a16="http://schemas.microsoft.com/office/drawing/2014/main" val="2182877450"/>
                  </a:ext>
                </a:extLst>
              </a:tr>
            </a:tbl>
          </a:graphicData>
        </a:graphic>
      </p:graphicFrame>
      <p:sp>
        <p:nvSpPr>
          <p:cNvPr id="12" name="Content Placeholder 6">
            <a:extLst>
              <a:ext uri="{FF2B5EF4-FFF2-40B4-BE49-F238E27FC236}">
                <a16:creationId xmlns:a16="http://schemas.microsoft.com/office/drawing/2014/main" id="{B8325696-DDEC-9B42-911A-0ADCEAA7FF21}"/>
              </a:ext>
            </a:extLst>
          </p:cNvPr>
          <p:cNvSpPr txBox="1">
            <a:spLocks/>
          </p:cNvSpPr>
          <p:nvPr/>
        </p:nvSpPr>
        <p:spPr>
          <a:xfrm>
            <a:off x="5448705" y="1579495"/>
            <a:ext cx="3111500" cy="45788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9pPr>
          </a:lstStyle>
          <a:p>
            <a:pPr marL="0" indent="0">
              <a:buFont typeface="Wingdings" pitchFamily="2" charset="2"/>
              <a:buNone/>
            </a:pPr>
            <a:r>
              <a:rPr lang="en-US" dirty="0"/>
              <a:t>Calculated Parameters</a:t>
            </a:r>
          </a:p>
          <a:p>
            <a:pPr marL="274320" lvl="1" indent="0">
              <a:buFont typeface="Wingdings" pitchFamily="2" charset="2"/>
              <a:buNone/>
            </a:pPr>
            <a:endParaRPr lang="en-US" dirty="0"/>
          </a:p>
          <a:p>
            <a:endParaRPr lang="en-US" dirty="0"/>
          </a:p>
        </p:txBody>
      </p:sp>
      <p:graphicFrame>
        <p:nvGraphicFramePr>
          <p:cNvPr id="13" name="Table 11">
            <a:extLst>
              <a:ext uri="{FF2B5EF4-FFF2-40B4-BE49-F238E27FC236}">
                <a16:creationId xmlns:a16="http://schemas.microsoft.com/office/drawing/2014/main" id="{9CAE678A-E22F-A849-A6EE-E035FE39D8D2}"/>
              </a:ext>
            </a:extLst>
          </p:cNvPr>
          <p:cNvGraphicFramePr>
            <a:graphicFrameLocks noGrp="1"/>
          </p:cNvGraphicFramePr>
          <p:nvPr>
            <p:extLst>
              <p:ext uri="{D42A27DB-BD31-4B8C-83A1-F6EECF244321}">
                <p14:modId xmlns:p14="http://schemas.microsoft.com/office/powerpoint/2010/main" val="2310298158"/>
              </p:ext>
            </p:extLst>
          </p:nvPr>
        </p:nvGraphicFramePr>
        <p:xfrm>
          <a:off x="5467451" y="2256240"/>
          <a:ext cx="3092753" cy="2345520"/>
        </p:xfrm>
        <a:graphic>
          <a:graphicData uri="http://schemas.openxmlformats.org/drawingml/2006/table">
            <a:tbl>
              <a:tblPr firstRow="1" bandRow="1">
                <a:tableStyleId>{72833802-FEF1-4C79-8D5D-14CF1EAF98D9}</a:tableStyleId>
              </a:tblPr>
              <a:tblGrid>
                <a:gridCol w="3092753">
                  <a:extLst>
                    <a:ext uri="{9D8B030D-6E8A-4147-A177-3AD203B41FA5}">
                      <a16:colId xmlns:a16="http://schemas.microsoft.com/office/drawing/2014/main" val="1274336810"/>
                    </a:ext>
                  </a:extLst>
                </a:gridCol>
              </a:tblGrid>
              <a:tr h="469104">
                <a:tc>
                  <a:txBody>
                    <a:bodyPr/>
                    <a:lstStyle/>
                    <a:p>
                      <a:pPr algn="ctr"/>
                      <a:r>
                        <a:rPr lang="en-US" dirty="0"/>
                        <a:t>Parameter</a:t>
                      </a:r>
                    </a:p>
                  </a:txBody>
                  <a:tcPr/>
                </a:tc>
                <a:extLst>
                  <a:ext uri="{0D108BD9-81ED-4DB2-BD59-A6C34878D82A}">
                    <a16:rowId xmlns:a16="http://schemas.microsoft.com/office/drawing/2014/main" val="465818610"/>
                  </a:ext>
                </a:extLst>
              </a:tr>
              <a:tr h="469104">
                <a:tc>
                  <a:txBody>
                    <a:bodyPr/>
                    <a:lstStyle/>
                    <a:p>
                      <a:pPr algn="ctr"/>
                      <a:r>
                        <a:rPr lang="en-US" dirty="0"/>
                        <a:t>Expected # of Bedrooms</a:t>
                      </a:r>
                    </a:p>
                  </a:txBody>
                  <a:tcPr/>
                </a:tc>
                <a:extLst>
                  <a:ext uri="{0D108BD9-81ED-4DB2-BD59-A6C34878D82A}">
                    <a16:rowId xmlns:a16="http://schemas.microsoft.com/office/drawing/2014/main" val="4254872568"/>
                  </a:ext>
                </a:extLst>
              </a:tr>
              <a:tr h="469104">
                <a:tc>
                  <a:txBody>
                    <a:bodyPr/>
                    <a:lstStyle/>
                    <a:p>
                      <a:pPr algn="ctr"/>
                      <a:r>
                        <a:rPr lang="en-US" dirty="0"/>
                        <a:t>Expected # of People</a:t>
                      </a:r>
                    </a:p>
                  </a:txBody>
                  <a:tcPr/>
                </a:tc>
                <a:extLst>
                  <a:ext uri="{0D108BD9-81ED-4DB2-BD59-A6C34878D82A}">
                    <a16:rowId xmlns:a16="http://schemas.microsoft.com/office/drawing/2014/main" val="3941509246"/>
                  </a:ext>
                </a:extLst>
              </a:tr>
              <a:tr h="469104">
                <a:tc>
                  <a:txBody>
                    <a:bodyPr/>
                    <a:lstStyle/>
                    <a:p>
                      <a:pPr algn="ctr"/>
                      <a:r>
                        <a:rPr lang="en-US" dirty="0"/>
                        <a:t>Neighborhood by Wealth</a:t>
                      </a:r>
                    </a:p>
                  </a:txBody>
                  <a:tcPr/>
                </a:tc>
                <a:extLst>
                  <a:ext uri="{0D108BD9-81ED-4DB2-BD59-A6C34878D82A}">
                    <a16:rowId xmlns:a16="http://schemas.microsoft.com/office/drawing/2014/main" val="4246993955"/>
                  </a:ext>
                </a:extLst>
              </a:tr>
              <a:tr h="469104">
                <a:tc>
                  <a:txBody>
                    <a:bodyPr/>
                    <a:lstStyle/>
                    <a:p>
                      <a:pPr algn="ctr"/>
                      <a:r>
                        <a:rPr lang="en-US" dirty="0"/>
                        <a:t>Day of Week</a:t>
                      </a:r>
                    </a:p>
                  </a:txBody>
                  <a:tcPr/>
                </a:tc>
                <a:extLst>
                  <a:ext uri="{0D108BD9-81ED-4DB2-BD59-A6C34878D82A}">
                    <a16:rowId xmlns:a16="http://schemas.microsoft.com/office/drawing/2014/main" val="1051894143"/>
                  </a:ext>
                </a:extLst>
              </a:tr>
            </a:tbl>
          </a:graphicData>
        </a:graphic>
      </p:graphicFrame>
    </p:spTree>
    <p:extLst>
      <p:ext uri="{BB962C8B-B14F-4D97-AF65-F5344CB8AC3E}">
        <p14:creationId xmlns:p14="http://schemas.microsoft.com/office/powerpoint/2010/main" val="52350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32" name="Picture 16">
            <a:extLst>
              <a:ext uri="{FF2B5EF4-FFF2-40B4-BE49-F238E27FC236}">
                <a16:creationId xmlns:a16="http://schemas.microsoft.com/office/drawing/2014/main" id="{3811712E-2DC8-A445-BF30-8992FBA95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532" y="1542450"/>
            <a:ext cx="5671282" cy="29657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ontent Placeholder 4">
            <a:extLst>
              <a:ext uri="{FF2B5EF4-FFF2-40B4-BE49-F238E27FC236}">
                <a16:creationId xmlns:a16="http://schemas.microsoft.com/office/drawing/2014/main" id="{1F5AD40D-F2AB-1D46-9200-E2F2C75BC5FA}"/>
              </a:ext>
            </a:extLst>
          </p:cNvPr>
          <p:cNvGraphicFramePr>
            <a:graphicFrameLocks/>
          </p:cNvGraphicFramePr>
          <p:nvPr>
            <p:extLst>
              <p:ext uri="{D42A27DB-BD31-4B8C-83A1-F6EECF244321}">
                <p14:modId xmlns:p14="http://schemas.microsoft.com/office/powerpoint/2010/main" val="3728922717"/>
              </p:ext>
            </p:extLst>
          </p:nvPr>
        </p:nvGraphicFramePr>
        <p:xfrm>
          <a:off x="9640111" y="12384"/>
          <a:ext cx="2551889" cy="31101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a:extLst>
              <a:ext uri="{FF2B5EF4-FFF2-40B4-BE49-F238E27FC236}">
                <a16:creationId xmlns:a16="http://schemas.microsoft.com/office/drawing/2014/main" id="{A6931604-8077-A24D-B6D7-D7AB190971A3}"/>
              </a:ext>
            </a:extLst>
          </p:cNvPr>
          <p:cNvSpPr>
            <a:spLocks noGrp="1"/>
          </p:cNvSpPr>
          <p:nvPr>
            <p:ph type="title"/>
          </p:nvPr>
        </p:nvSpPr>
        <p:spPr>
          <a:xfrm>
            <a:off x="0" y="12384"/>
            <a:ext cx="10058400" cy="867513"/>
          </a:xfrm>
        </p:spPr>
        <p:txBody>
          <a:bodyPr/>
          <a:lstStyle/>
          <a:p>
            <a:r>
              <a:rPr lang="en-US" dirty="0"/>
              <a:t>3: Data Preparation</a:t>
            </a:r>
          </a:p>
        </p:txBody>
      </p:sp>
      <p:sp>
        <p:nvSpPr>
          <p:cNvPr id="7" name="Content Placeholder 6">
            <a:extLst>
              <a:ext uri="{FF2B5EF4-FFF2-40B4-BE49-F238E27FC236}">
                <a16:creationId xmlns:a16="http://schemas.microsoft.com/office/drawing/2014/main" id="{E9461B02-4B3D-F449-97AE-09648968C81E}"/>
              </a:ext>
            </a:extLst>
          </p:cNvPr>
          <p:cNvSpPr>
            <a:spLocks noGrp="1"/>
          </p:cNvSpPr>
          <p:nvPr>
            <p:ph sz="half" idx="2"/>
          </p:nvPr>
        </p:nvSpPr>
        <p:spPr>
          <a:xfrm>
            <a:off x="740436" y="1007113"/>
            <a:ext cx="4228095" cy="496955"/>
          </a:xfrm>
        </p:spPr>
        <p:txBody>
          <a:bodyPr>
            <a:normAutofit/>
          </a:bodyPr>
          <a:lstStyle/>
          <a:p>
            <a:pPr marL="0" indent="0">
              <a:buNone/>
            </a:pPr>
            <a:r>
              <a:rPr lang="en-US" dirty="0"/>
              <a:t>Categorical Trends</a:t>
            </a:r>
          </a:p>
          <a:p>
            <a:pPr lvl="1"/>
            <a:endParaRPr lang="en-US" dirty="0"/>
          </a:p>
        </p:txBody>
      </p:sp>
      <p:sp>
        <p:nvSpPr>
          <p:cNvPr id="11" name="Content Placeholder 6">
            <a:extLst>
              <a:ext uri="{FF2B5EF4-FFF2-40B4-BE49-F238E27FC236}">
                <a16:creationId xmlns:a16="http://schemas.microsoft.com/office/drawing/2014/main" id="{7D044372-6055-D14D-970C-E898CE5DA3AC}"/>
              </a:ext>
            </a:extLst>
          </p:cNvPr>
          <p:cNvSpPr txBox="1">
            <a:spLocks/>
          </p:cNvSpPr>
          <p:nvPr/>
        </p:nvSpPr>
        <p:spPr>
          <a:xfrm>
            <a:off x="5010734" y="993045"/>
            <a:ext cx="3626998" cy="64963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9pPr>
          </a:lstStyle>
          <a:p>
            <a:pPr marL="0" indent="0">
              <a:buNone/>
            </a:pPr>
            <a:r>
              <a:rPr lang="en-US" dirty="0"/>
              <a:t>Energy vs. Temperature</a:t>
            </a:r>
          </a:p>
          <a:p>
            <a:pPr lvl="1"/>
            <a:endParaRPr lang="en-US" dirty="0"/>
          </a:p>
        </p:txBody>
      </p:sp>
      <p:sp>
        <p:nvSpPr>
          <p:cNvPr id="2" name="Rectangle 1">
            <a:extLst>
              <a:ext uri="{FF2B5EF4-FFF2-40B4-BE49-F238E27FC236}">
                <a16:creationId xmlns:a16="http://schemas.microsoft.com/office/drawing/2014/main" id="{24934188-2E99-7445-A5BD-562309797BA8}"/>
              </a:ext>
            </a:extLst>
          </p:cNvPr>
          <p:cNvSpPr/>
          <p:nvPr/>
        </p:nvSpPr>
        <p:spPr>
          <a:xfrm>
            <a:off x="6431950" y="1755831"/>
            <a:ext cx="939522" cy="236645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34" name="Picture 18">
            <a:extLst>
              <a:ext uri="{FF2B5EF4-FFF2-40B4-BE49-F238E27FC236}">
                <a16:creationId xmlns:a16="http://schemas.microsoft.com/office/drawing/2014/main" id="{A473AD14-7411-594E-A938-60DA6C7084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742" y="4122280"/>
            <a:ext cx="3074626" cy="2694103"/>
          </a:xfrm>
          <a:prstGeom prst="rect">
            <a:avLst/>
          </a:prstGeom>
          <a:noFill/>
          <a:extLst>
            <a:ext uri="{909E8E84-426E-40DD-AFC4-6F175D3DCCD1}">
              <a14:hiddenFill xmlns:a14="http://schemas.microsoft.com/office/drawing/2010/main">
                <a:solidFill>
                  <a:srgbClr val="FFFFFF"/>
                </a:solidFill>
              </a14:hiddenFill>
            </a:ext>
          </a:extLst>
        </p:spPr>
      </p:pic>
      <p:pic>
        <p:nvPicPr>
          <p:cNvPr id="9236" name="Picture 20">
            <a:extLst>
              <a:ext uri="{FF2B5EF4-FFF2-40B4-BE49-F238E27FC236}">
                <a16:creationId xmlns:a16="http://schemas.microsoft.com/office/drawing/2014/main" id="{1A14E07F-A990-AD4D-8C9A-036F74DCEA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742" y="1567482"/>
            <a:ext cx="3074626" cy="232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28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931604-8077-A24D-B6D7-D7AB190971A3}"/>
              </a:ext>
            </a:extLst>
          </p:cNvPr>
          <p:cNvSpPr>
            <a:spLocks noGrp="1"/>
          </p:cNvSpPr>
          <p:nvPr>
            <p:ph type="title"/>
          </p:nvPr>
        </p:nvSpPr>
        <p:spPr>
          <a:xfrm>
            <a:off x="0" y="24364"/>
            <a:ext cx="10058400" cy="886968"/>
          </a:xfrm>
        </p:spPr>
        <p:txBody>
          <a:bodyPr/>
          <a:lstStyle/>
          <a:p>
            <a:r>
              <a:rPr lang="en-US" dirty="0"/>
              <a:t>4. Data Modeling</a:t>
            </a:r>
          </a:p>
        </p:txBody>
      </p:sp>
      <p:sp>
        <p:nvSpPr>
          <p:cNvPr id="7" name="Content Placeholder 6">
            <a:extLst>
              <a:ext uri="{FF2B5EF4-FFF2-40B4-BE49-F238E27FC236}">
                <a16:creationId xmlns:a16="http://schemas.microsoft.com/office/drawing/2014/main" id="{E9461B02-4B3D-F449-97AE-09648968C81E}"/>
              </a:ext>
            </a:extLst>
          </p:cNvPr>
          <p:cNvSpPr>
            <a:spLocks noGrp="1"/>
          </p:cNvSpPr>
          <p:nvPr>
            <p:ph sz="half" idx="2"/>
          </p:nvPr>
        </p:nvSpPr>
        <p:spPr>
          <a:xfrm>
            <a:off x="579864" y="1567481"/>
            <a:ext cx="4092017" cy="1253539"/>
          </a:xfrm>
        </p:spPr>
        <p:txBody>
          <a:bodyPr>
            <a:normAutofit fontScale="92500" lnSpcReduction="10000"/>
          </a:bodyPr>
          <a:lstStyle/>
          <a:p>
            <a:pPr marL="0" indent="0">
              <a:buNone/>
            </a:pPr>
            <a:r>
              <a:rPr lang="en-US" sz="1800" dirty="0"/>
              <a:t>1</a:t>
            </a:r>
            <a:r>
              <a:rPr lang="en-US" sz="1800" baseline="30000" dirty="0"/>
              <a:t>st</a:t>
            </a:r>
            <a:r>
              <a:rPr lang="en-US" sz="1800" dirty="0"/>
              <a:t> Pass: </a:t>
            </a:r>
          </a:p>
          <a:p>
            <a:r>
              <a:rPr lang="en-US" sz="1800" dirty="0"/>
              <a:t>Features – Only Weather-Related</a:t>
            </a:r>
          </a:p>
          <a:p>
            <a:pPr lvl="1"/>
            <a:r>
              <a:rPr lang="en-US" sz="1600" dirty="0"/>
              <a:t>R</a:t>
            </a:r>
            <a:r>
              <a:rPr lang="en-US" sz="1600" baseline="30000" dirty="0"/>
              <a:t>2 </a:t>
            </a:r>
            <a:r>
              <a:rPr lang="en-US" sz="1600" dirty="0"/>
              <a:t>= </a:t>
            </a:r>
            <a:r>
              <a:rPr lang="en-US" sz="1600" dirty="0">
                <a:solidFill>
                  <a:srgbClr val="FF0000"/>
                </a:solidFill>
              </a:rPr>
              <a:t>.059</a:t>
            </a:r>
          </a:p>
          <a:p>
            <a:pPr lvl="1"/>
            <a:r>
              <a:rPr lang="en-US" sz="1600" dirty="0"/>
              <a:t>Mean Average Error = 6.29 </a:t>
            </a:r>
            <a:r>
              <a:rPr lang="en-US" sz="1600" dirty="0" err="1"/>
              <a:t>KwH</a:t>
            </a:r>
            <a:endParaRPr lang="en-US" sz="1600" dirty="0"/>
          </a:p>
          <a:p>
            <a:endParaRPr lang="en-US" sz="1800" dirty="0"/>
          </a:p>
        </p:txBody>
      </p:sp>
      <p:graphicFrame>
        <p:nvGraphicFramePr>
          <p:cNvPr id="8" name="Content Placeholder 4">
            <a:extLst>
              <a:ext uri="{FF2B5EF4-FFF2-40B4-BE49-F238E27FC236}">
                <a16:creationId xmlns:a16="http://schemas.microsoft.com/office/drawing/2014/main" id="{E79A2255-E943-974D-8A44-2BD2FE76D48F}"/>
              </a:ext>
            </a:extLst>
          </p:cNvPr>
          <p:cNvGraphicFramePr>
            <a:graphicFrameLocks/>
          </p:cNvGraphicFramePr>
          <p:nvPr>
            <p:extLst>
              <p:ext uri="{D42A27DB-BD31-4B8C-83A1-F6EECF244321}">
                <p14:modId xmlns:p14="http://schemas.microsoft.com/office/powerpoint/2010/main" val="190844892"/>
              </p:ext>
            </p:extLst>
          </p:nvPr>
        </p:nvGraphicFramePr>
        <p:xfrm>
          <a:off x="9640111" y="12384"/>
          <a:ext cx="2551889" cy="3110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6">
            <a:extLst>
              <a:ext uri="{FF2B5EF4-FFF2-40B4-BE49-F238E27FC236}">
                <a16:creationId xmlns:a16="http://schemas.microsoft.com/office/drawing/2014/main" id="{6DB00ED9-62E7-0C49-9347-94409A061779}"/>
              </a:ext>
            </a:extLst>
          </p:cNvPr>
          <p:cNvSpPr txBox="1">
            <a:spLocks/>
          </p:cNvSpPr>
          <p:nvPr/>
        </p:nvSpPr>
        <p:spPr>
          <a:xfrm>
            <a:off x="579863" y="4376255"/>
            <a:ext cx="4092017" cy="1343610"/>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9pPr>
          </a:lstStyle>
          <a:p>
            <a:pPr marL="0" indent="0">
              <a:buFont typeface="Wingdings" pitchFamily="2" charset="2"/>
              <a:buNone/>
            </a:pPr>
            <a:r>
              <a:rPr lang="en-US" dirty="0"/>
              <a:t>2</a:t>
            </a:r>
            <a:r>
              <a:rPr lang="en-US" baseline="30000" dirty="0"/>
              <a:t>nd</a:t>
            </a:r>
            <a:r>
              <a:rPr lang="en-US" dirty="0"/>
              <a:t> Pass: </a:t>
            </a:r>
          </a:p>
          <a:p>
            <a:r>
              <a:rPr lang="en-US" dirty="0"/>
              <a:t>Features – With Categorical Variables</a:t>
            </a:r>
          </a:p>
          <a:p>
            <a:pPr lvl="1"/>
            <a:r>
              <a:rPr lang="en-US" dirty="0"/>
              <a:t>R</a:t>
            </a:r>
            <a:r>
              <a:rPr lang="en-US" baseline="30000" dirty="0"/>
              <a:t>2 </a:t>
            </a:r>
            <a:r>
              <a:rPr lang="en-US" dirty="0"/>
              <a:t>= </a:t>
            </a:r>
            <a:r>
              <a:rPr lang="en-US" dirty="0">
                <a:solidFill>
                  <a:srgbClr val="FF0000"/>
                </a:solidFill>
              </a:rPr>
              <a:t>.075</a:t>
            </a:r>
          </a:p>
          <a:p>
            <a:pPr lvl="1"/>
            <a:r>
              <a:rPr lang="en-US" dirty="0"/>
              <a:t>Mean Average Error = 6.25 </a:t>
            </a:r>
            <a:r>
              <a:rPr lang="en-US" dirty="0" err="1"/>
              <a:t>KwH</a:t>
            </a:r>
            <a:endParaRPr lang="en-US" dirty="0"/>
          </a:p>
          <a:p>
            <a:pPr lvl="1"/>
            <a:endParaRPr lang="en-US" dirty="0"/>
          </a:p>
          <a:p>
            <a:endParaRPr lang="en-US" dirty="0"/>
          </a:p>
        </p:txBody>
      </p:sp>
      <p:pic>
        <p:nvPicPr>
          <p:cNvPr id="10242" name="Picture 2">
            <a:extLst>
              <a:ext uri="{FF2B5EF4-FFF2-40B4-BE49-F238E27FC236}">
                <a16:creationId xmlns:a16="http://schemas.microsoft.com/office/drawing/2014/main" id="{657D0580-D312-FA41-BCC0-C745A468992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5694"/>
          <a:stretch/>
        </p:blipFill>
        <p:spPr bwMode="auto">
          <a:xfrm>
            <a:off x="4735261" y="852173"/>
            <a:ext cx="4654358" cy="27081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CECE6E98-29AD-B742-BAEE-C260554A7A3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45532"/>
          <a:stretch/>
        </p:blipFill>
        <p:spPr bwMode="auto">
          <a:xfrm>
            <a:off x="4735261" y="3638145"/>
            <a:ext cx="4654358" cy="2729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81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931604-8077-A24D-B6D7-D7AB190971A3}"/>
              </a:ext>
            </a:extLst>
          </p:cNvPr>
          <p:cNvSpPr>
            <a:spLocks noGrp="1"/>
          </p:cNvSpPr>
          <p:nvPr>
            <p:ph type="title"/>
          </p:nvPr>
        </p:nvSpPr>
        <p:spPr>
          <a:xfrm>
            <a:off x="0" y="0"/>
            <a:ext cx="10058400" cy="886968"/>
          </a:xfrm>
        </p:spPr>
        <p:txBody>
          <a:bodyPr/>
          <a:lstStyle/>
          <a:p>
            <a:r>
              <a:rPr lang="en-US" dirty="0"/>
              <a:t>4. Data Modeling</a:t>
            </a:r>
          </a:p>
        </p:txBody>
      </p:sp>
      <p:sp>
        <p:nvSpPr>
          <p:cNvPr id="7" name="Content Placeholder 6">
            <a:extLst>
              <a:ext uri="{FF2B5EF4-FFF2-40B4-BE49-F238E27FC236}">
                <a16:creationId xmlns:a16="http://schemas.microsoft.com/office/drawing/2014/main" id="{E9461B02-4B3D-F449-97AE-09648968C81E}"/>
              </a:ext>
            </a:extLst>
          </p:cNvPr>
          <p:cNvSpPr>
            <a:spLocks noGrp="1"/>
          </p:cNvSpPr>
          <p:nvPr>
            <p:ph sz="half" idx="2"/>
          </p:nvPr>
        </p:nvSpPr>
        <p:spPr>
          <a:xfrm>
            <a:off x="243905" y="1133760"/>
            <a:ext cx="3442878" cy="3977640"/>
          </a:xfrm>
        </p:spPr>
        <p:txBody>
          <a:bodyPr/>
          <a:lstStyle/>
          <a:p>
            <a:r>
              <a:rPr lang="en-US" sz="1800" dirty="0"/>
              <a:t>Feature Engineering:</a:t>
            </a:r>
          </a:p>
          <a:p>
            <a:pPr lvl="1"/>
            <a:r>
              <a:rPr lang="en-US" sz="1600" dirty="0"/>
              <a:t>Included column which tracks energy for a given home on the day before </a:t>
            </a:r>
          </a:p>
          <a:p>
            <a:pPr lvl="1"/>
            <a:r>
              <a:rPr lang="en-US" sz="1600" dirty="0"/>
              <a:t>Convert to </a:t>
            </a:r>
            <a:r>
              <a:rPr lang="en-US" sz="1600" dirty="0" err="1"/>
              <a:t>TimeSeries</a:t>
            </a:r>
            <a:endParaRPr lang="en-US" sz="1600" dirty="0"/>
          </a:p>
          <a:p>
            <a:endParaRPr lang="en-US" sz="1800" dirty="0"/>
          </a:p>
          <a:p>
            <a:r>
              <a:rPr lang="en-US" sz="1800" dirty="0"/>
              <a:t>R</a:t>
            </a:r>
            <a:r>
              <a:rPr lang="en-US" sz="1800" baseline="30000" dirty="0"/>
              <a:t>2</a:t>
            </a:r>
            <a:r>
              <a:rPr lang="en-US" sz="1800" dirty="0"/>
              <a:t> = </a:t>
            </a:r>
            <a:r>
              <a:rPr lang="en-US" sz="1800" dirty="0">
                <a:solidFill>
                  <a:srgbClr val="00B050"/>
                </a:solidFill>
              </a:rPr>
              <a:t>.839</a:t>
            </a:r>
          </a:p>
          <a:p>
            <a:r>
              <a:rPr lang="en-US" sz="1800" dirty="0"/>
              <a:t>Mean Avg Error = 2.36KwH</a:t>
            </a:r>
          </a:p>
          <a:p>
            <a:endParaRPr lang="en-US" dirty="0"/>
          </a:p>
        </p:txBody>
      </p:sp>
      <p:graphicFrame>
        <p:nvGraphicFramePr>
          <p:cNvPr id="8" name="Content Placeholder 4">
            <a:extLst>
              <a:ext uri="{FF2B5EF4-FFF2-40B4-BE49-F238E27FC236}">
                <a16:creationId xmlns:a16="http://schemas.microsoft.com/office/drawing/2014/main" id="{E79A2255-E943-974D-8A44-2BD2FE76D48F}"/>
              </a:ext>
            </a:extLst>
          </p:cNvPr>
          <p:cNvGraphicFramePr>
            <a:graphicFrameLocks/>
          </p:cNvGraphicFramePr>
          <p:nvPr/>
        </p:nvGraphicFramePr>
        <p:xfrm>
          <a:off x="9640111" y="12384"/>
          <a:ext cx="2551889" cy="3110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ircular Arrow 1">
            <a:extLst>
              <a:ext uri="{FF2B5EF4-FFF2-40B4-BE49-F238E27FC236}">
                <a16:creationId xmlns:a16="http://schemas.microsoft.com/office/drawing/2014/main" id="{5CE3C9CA-CE29-614E-AAB7-52558099E56E}"/>
              </a:ext>
            </a:extLst>
          </p:cNvPr>
          <p:cNvSpPr/>
          <p:nvPr/>
        </p:nvSpPr>
        <p:spPr>
          <a:xfrm>
            <a:off x="10008127" y="1580605"/>
            <a:ext cx="1600200" cy="774492"/>
          </a:xfrm>
          <a:prstGeom prst="circularArrow">
            <a:avLst>
              <a:gd name="adj1" fmla="val 16963"/>
              <a:gd name="adj2" fmla="val 600048"/>
              <a:gd name="adj3" fmla="val 21329995"/>
              <a:gd name="adj4" fmla="val 10516711"/>
              <a:gd name="adj5" fmla="val 19186"/>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75000"/>
                </a:schemeClr>
              </a:solidFill>
            </a:endParaRPr>
          </a:p>
        </p:txBody>
      </p:sp>
      <p:pic>
        <p:nvPicPr>
          <p:cNvPr id="11266" name="Picture 2">
            <a:extLst>
              <a:ext uri="{FF2B5EF4-FFF2-40B4-BE49-F238E27FC236}">
                <a16:creationId xmlns:a16="http://schemas.microsoft.com/office/drawing/2014/main" id="{4262F2C7-E96F-7547-9D2D-933D90F998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4124" y="961977"/>
            <a:ext cx="5204636" cy="560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57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931604-8077-A24D-B6D7-D7AB190971A3}"/>
              </a:ext>
            </a:extLst>
          </p:cNvPr>
          <p:cNvSpPr>
            <a:spLocks noGrp="1"/>
          </p:cNvSpPr>
          <p:nvPr>
            <p:ph type="title"/>
          </p:nvPr>
        </p:nvSpPr>
        <p:spPr>
          <a:xfrm>
            <a:off x="0" y="9770"/>
            <a:ext cx="10058400" cy="784531"/>
          </a:xfrm>
        </p:spPr>
        <p:txBody>
          <a:bodyPr>
            <a:normAutofit fontScale="90000"/>
          </a:bodyPr>
          <a:lstStyle/>
          <a:p>
            <a:r>
              <a:rPr lang="en-US" dirty="0"/>
              <a:t>5. Model evaluation</a:t>
            </a:r>
          </a:p>
        </p:txBody>
      </p:sp>
      <p:sp>
        <p:nvSpPr>
          <p:cNvPr id="7" name="Content Placeholder 6">
            <a:extLst>
              <a:ext uri="{FF2B5EF4-FFF2-40B4-BE49-F238E27FC236}">
                <a16:creationId xmlns:a16="http://schemas.microsoft.com/office/drawing/2014/main" id="{E9461B02-4B3D-F449-97AE-09648968C81E}"/>
              </a:ext>
            </a:extLst>
          </p:cNvPr>
          <p:cNvSpPr>
            <a:spLocks noGrp="1"/>
          </p:cNvSpPr>
          <p:nvPr>
            <p:ph sz="half" idx="2"/>
          </p:nvPr>
        </p:nvSpPr>
        <p:spPr>
          <a:xfrm>
            <a:off x="675600" y="1215158"/>
            <a:ext cx="3555932" cy="1907422"/>
          </a:xfrm>
        </p:spPr>
        <p:txBody>
          <a:bodyPr>
            <a:normAutofit fontScale="70000" lnSpcReduction="20000"/>
          </a:bodyPr>
          <a:lstStyle/>
          <a:p>
            <a:r>
              <a:rPr lang="en-US" dirty="0"/>
              <a:t>Critical Features: </a:t>
            </a:r>
          </a:p>
          <a:p>
            <a:pPr lvl="1"/>
            <a:r>
              <a:rPr lang="en-US" dirty="0"/>
              <a:t>Temperature</a:t>
            </a:r>
          </a:p>
          <a:p>
            <a:pPr lvl="1"/>
            <a:r>
              <a:rPr lang="en-US" dirty="0"/>
              <a:t># of bedrooms</a:t>
            </a:r>
          </a:p>
          <a:p>
            <a:pPr lvl="1"/>
            <a:r>
              <a:rPr lang="en-US" dirty="0"/>
              <a:t>Neighborhood Affluence</a:t>
            </a:r>
          </a:p>
          <a:p>
            <a:pPr lvl="1"/>
            <a:r>
              <a:rPr lang="en-US" dirty="0"/>
              <a:t>Sunday</a:t>
            </a:r>
          </a:p>
          <a:p>
            <a:r>
              <a:rPr lang="en-US" dirty="0"/>
              <a:t>Features to Drop:</a:t>
            </a:r>
          </a:p>
          <a:p>
            <a:pPr lvl="1"/>
            <a:r>
              <a:rPr lang="en-US" dirty="0"/>
              <a:t># of People</a:t>
            </a:r>
          </a:p>
          <a:p>
            <a:pPr lvl="1"/>
            <a:r>
              <a:rPr lang="en-US" dirty="0"/>
              <a:t>Pressure(Hg)</a:t>
            </a:r>
          </a:p>
          <a:p>
            <a:pPr lvl="1"/>
            <a:endParaRPr lang="en-US" dirty="0"/>
          </a:p>
          <a:p>
            <a:endParaRPr lang="en-US" dirty="0"/>
          </a:p>
        </p:txBody>
      </p:sp>
      <p:graphicFrame>
        <p:nvGraphicFramePr>
          <p:cNvPr id="8" name="Content Placeholder 4">
            <a:extLst>
              <a:ext uri="{FF2B5EF4-FFF2-40B4-BE49-F238E27FC236}">
                <a16:creationId xmlns:a16="http://schemas.microsoft.com/office/drawing/2014/main" id="{E79A2255-E943-974D-8A44-2BD2FE76D48F}"/>
              </a:ext>
            </a:extLst>
          </p:cNvPr>
          <p:cNvGraphicFramePr>
            <a:graphicFrameLocks/>
          </p:cNvGraphicFramePr>
          <p:nvPr>
            <p:extLst>
              <p:ext uri="{D42A27DB-BD31-4B8C-83A1-F6EECF244321}">
                <p14:modId xmlns:p14="http://schemas.microsoft.com/office/powerpoint/2010/main" val="924539527"/>
              </p:ext>
            </p:extLst>
          </p:nvPr>
        </p:nvGraphicFramePr>
        <p:xfrm>
          <a:off x="9640111" y="12384"/>
          <a:ext cx="2551889" cy="3110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1" name="Group 20">
            <a:extLst>
              <a:ext uri="{FF2B5EF4-FFF2-40B4-BE49-F238E27FC236}">
                <a16:creationId xmlns:a16="http://schemas.microsoft.com/office/drawing/2014/main" id="{427917AD-9C30-8F4B-A788-C843C68E71C3}"/>
              </a:ext>
            </a:extLst>
          </p:cNvPr>
          <p:cNvGrpSpPr/>
          <p:nvPr/>
        </p:nvGrpSpPr>
        <p:grpSpPr>
          <a:xfrm>
            <a:off x="4762568" y="1215158"/>
            <a:ext cx="3470038" cy="5263376"/>
            <a:chOff x="4360981" y="1371600"/>
            <a:chExt cx="3470038" cy="5263376"/>
          </a:xfrm>
        </p:grpSpPr>
        <p:pic>
          <p:nvPicPr>
            <p:cNvPr id="2" name="Picture 1">
              <a:extLst>
                <a:ext uri="{FF2B5EF4-FFF2-40B4-BE49-F238E27FC236}">
                  <a16:creationId xmlns:a16="http://schemas.microsoft.com/office/drawing/2014/main" id="{CAA2406B-7E2D-9A44-983D-67B74B76DE96}"/>
                </a:ext>
              </a:extLst>
            </p:cNvPr>
            <p:cNvPicPr>
              <a:picLocks noChangeAspect="1"/>
            </p:cNvPicPr>
            <p:nvPr/>
          </p:nvPicPr>
          <p:blipFill>
            <a:blip r:embed="rId7"/>
            <a:stretch>
              <a:fillRect/>
            </a:stretch>
          </p:blipFill>
          <p:spPr>
            <a:xfrm>
              <a:off x="4360981" y="1371600"/>
              <a:ext cx="3470038" cy="5263376"/>
            </a:xfrm>
            <a:prstGeom prst="rect">
              <a:avLst/>
            </a:prstGeom>
          </p:spPr>
        </p:pic>
        <p:sp>
          <p:nvSpPr>
            <p:cNvPr id="5" name="Rectangle 4">
              <a:extLst>
                <a:ext uri="{FF2B5EF4-FFF2-40B4-BE49-F238E27FC236}">
                  <a16:creationId xmlns:a16="http://schemas.microsoft.com/office/drawing/2014/main" id="{3A75F812-CCBE-BD49-BFFE-ECCCCB2CD99E}"/>
                </a:ext>
              </a:extLst>
            </p:cNvPr>
            <p:cNvSpPr/>
            <p:nvPr/>
          </p:nvSpPr>
          <p:spPr>
            <a:xfrm>
              <a:off x="6562464" y="3662108"/>
              <a:ext cx="367990" cy="1895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2435CD-3C7E-F342-90F1-93CA00BDE22D}"/>
                </a:ext>
              </a:extLst>
            </p:cNvPr>
            <p:cNvSpPr/>
            <p:nvPr/>
          </p:nvSpPr>
          <p:spPr>
            <a:xfrm>
              <a:off x="6562464" y="4634151"/>
              <a:ext cx="367990" cy="1895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 name="Table 22">
            <a:extLst>
              <a:ext uri="{FF2B5EF4-FFF2-40B4-BE49-F238E27FC236}">
                <a16:creationId xmlns:a16="http://schemas.microsoft.com/office/drawing/2014/main" id="{C82CC82A-3C43-914C-B776-3A8036FA4092}"/>
              </a:ext>
            </a:extLst>
          </p:cNvPr>
          <p:cNvGraphicFramePr>
            <a:graphicFrameLocks noGrp="1"/>
          </p:cNvGraphicFramePr>
          <p:nvPr>
            <p:extLst>
              <p:ext uri="{D42A27DB-BD31-4B8C-83A1-F6EECF244321}">
                <p14:modId xmlns:p14="http://schemas.microsoft.com/office/powerpoint/2010/main" val="2987566215"/>
              </p:ext>
            </p:extLst>
          </p:nvPr>
        </p:nvGraphicFramePr>
        <p:xfrm>
          <a:off x="651754" y="3122580"/>
          <a:ext cx="3210249" cy="3454400"/>
        </p:xfrm>
        <a:graphic>
          <a:graphicData uri="http://schemas.openxmlformats.org/drawingml/2006/table">
            <a:tbl>
              <a:tblPr>
                <a:tableStyleId>{5940675A-B579-460E-94D1-54222C63F5DA}</a:tableStyleId>
              </a:tblPr>
              <a:tblGrid>
                <a:gridCol w="2081719">
                  <a:extLst>
                    <a:ext uri="{9D8B030D-6E8A-4147-A177-3AD203B41FA5}">
                      <a16:colId xmlns:a16="http://schemas.microsoft.com/office/drawing/2014/main" val="4166549259"/>
                    </a:ext>
                  </a:extLst>
                </a:gridCol>
                <a:gridCol w="1128530">
                  <a:extLst>
                    <a:ext uri="{9D8B030D-6E8A-4147-A177-3AD203B41FA5}">
                      <a16:colId xmlns:a16="http://schemas.microsoft.com/office/drawing/2014/main" val="1511509301"/>
                    </a:ext>
                  </a:extLst>
                </a:gridCol>
              </a:tblGrid>
              <a:tr h="203200">
                <a:tc gridSpan="2">
                  <a:txBody>
                    <a:bodyPr/>
                    <a:lstStyle/>
                    <a:p>
                      <a:pPr algn="ctr" fontAlgn="b"/>
                      <a:r>
                        <a:rPr lang="en-US" sz="1200" b="1" u="none" strike="noStrike" dirty="0">
                          <a:effectLst/>
                        </a:rPr>
                        <a:t>Lasso Modeling Results</a:t>
                      </a:r>
                      <a:endParaRPr lang="en-US" sz="1200" b="1" i="0" u="none" strike="noStrike" dirty="0">
                        <a:solidFill>
                          <a:srgbClr val="000000"/>
                        </a:solidFill>
                        <a:effectLst/>
                        <a:latin typeface="Courier New" panose="02070309020205020404" pitchFamily="49" charset="0"/>
                      </a:endParaRPr>
                    </a:p>
                  </a:txBody>
                  <a:tcPr marL="9525" marR="9525" marT="9525" marB="0" anchor="b">
                    <a:solidFill>
                      <a:schemeClr val="accent4">
                        <a:lumMod val="40000"/>
                        <a:lumOff val="60000"/>
                      </a:schemeClr>
                    </a:solidFill>
                  </a:tcPr>
                </a:tc>
                <a:tc hMerge="1">
                  <a:txBody>
                    <a:bodyPr/>
                    <a:lstStyle/>
                    <a:p>
                      <a:pPr algn="l" fontAlgn="b"/>
                      <a:endParaRPr lang="en-US" sz="1000" b="0" i="0" u="none" strike="noStrike" dirty="0">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3791579438"/>
                  </a:ext>
                </a:extLst>
              </a:tr>
              <a:tr h="203200">
                <a:tc>
                  <a:txBody>
                    <a:bodyPr/>
                    <a:lstStyle/>
                    <a:p>
                      <a:pPr algn="ctr" fontAlgn="b"/>
                      <a:r>
                        <a:rPr lang="en-US" sz="1100" b="1" u="none" strike="noStrike" kern="1200" dirty="0">
                          <a:solidFill>
                            <a:schemeClr val="tx1"/>
                          </a:solidFill>
                          <a:effectLst/>
                          <a:latin typeface="+mn-lt"/>
                          <a:ea typeface="+mn-ea"/>
                          <a:cs typeface="+mn-cs"/>
                        </a:rPr>
                        <a:t>Parameter</a:t>
                      </a:r>
                    </a:p>
                  </a:txBody>
                  <a:tcPr marL="9525" marR="9525" marT="9525" marB="0" anchor="b">
                    <a:solidFill>
                      <a:schemeClr val="tx2">
                        <a:lumMod val="20000"/>
                        <a:lumOff val="80000"/>
                      </a:schemeClr>
                    </a:solidFill>
                  </a:tcPr>
                </a:tc>
                <a:tc>
                  <a:txBody>
                    <a:bodyPr/>
                    <a:lstStyle/>
                    <a:p>
                      <a:pPr algn="ctr" fontAlgn="b"/>
                      <a:r>
                        <a:rPr lang="en-US" sz="1100" b="1" u="none" strike="noStrike" kern="1200" dirty="0">
                          <a:solidFill>
                            <a:schemeClr val="tx1"/>
                          </a:solidFill>
                          <a:effectLst/>
                          <a:latin typeface="+mn-lt"/>
                          <a:ea typeface="+mn-ea"/>
                          <a:cs typeface="+mn-cs"/>
                        </a:rPr>
                        <a:t>Coefficient</a:t>
                      </a:r>
                    </a:p>
                  </a:txBody>
                  <a:tcPr marL="9525" marR="9525" marT="9525" marB="0" anchor="b">
                    <a:solidFill>
                      <a:schemeClr val="tx2">
                        <a:lumMod val="20000"/>
                        <a:lumOff val="80000"/>
                      </a:schemeClr>
                    </a:solidFill>
                  </a:tcPr>
                </a:tc>
                <a:extLst>
                  <a:ext uri="{0D108BD9-81ED-4DB2-BD59-A6C34878D82A}">
                    <a16:rowId xmlns:a16="http://schemas.microsoft.com/office/drawing/2014/main" val="2819376787"/>
                  </a:ext>
                </a:extLst>
              </a:tr>
              <a:tr h="203200">
                <a:tc>
                  <a:txBody>
                    <a:bodyPr/>
                    <a:lstStyle/>
                    <a:p>
                      <a:pPr algn="l" fontAlgn="b"/>
                      <a:r>
                        <a:rPr lang="en-US" sz="1000" u="none" strike="noStrike" dirty="0">
                          <a:effectLst/>
                        </a:rPr>
                        <a:t>Exp_Value_People</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FF0000"/>
                    </a:solidFill>
                  </a:tcPr>
                </a:tc>
                <a:tc>
                  <a:txBody>
                    <a:bodyPr/>
                    <a:lstStyle/>
                    <a:p>
                      <a:pPr algn="r" fontAlgn="b"/>
                      <a:r>
                        <a:rPr lang="en-US" sz="1000" u="none" strike="noStrike" dirty="0">
                          <a:effectLst/>
                        </a:rPr>
                        <a:t>0.0000</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FF0000"/>
                    </a:solidFill>
                  </a:tcPr>
                </a:tc>
                <a:extLst>
                  <a:ext uri="{0D108BD9-81ED-4DB2-BD59-A6C34878D82A}">
                    <a16:rowId xmlns:a16="http://schemas.microsoft.com/office/drawing/2014/main" val="1187599"/>
                  </a:ext>
                </a:extLst>
              </a:tr>
              <a:tr h="203200">
                <a:tc>
                  <a:txBody>
                    <a:bodyPr/>
                    <a:lstStyle/>
                    <a:p>
                      <a:pPr algn="l" fontAlgn="b"/>
                      <a:r>
                        <a:rPr lang="en-US" sz="1000" u="none" strike="noStrike" dirty="0" err="1">
                          <a:effectLst/>
                        </a:rPr>
                        <a:t>Exp_Value_Beds</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92D050"/>
                    </a:solidFill>
                  </a:tcPr>
                </a:tc>
                <a:tc>
                  <a:txBody>
                    <a:bodyPr/>
                    <a:lstStyle/>
                    <a:p>
                      <a:pPr algn="r" fontAlgn="b"/>
                      <a:r>
                        <a:rPr lang="en-US" sz="1000" u="none" strike="noStrike" dirty="0">
                          <a:effectLst/>
                        </a:rPr>
                        <a:t>0.0836</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92D050"/>
                    </a:solidFill>
                  </a:tcPr>
                </a:tc>
                <a:extLst>
                  <a:ext uri="{0D108BD9-81ED-4DB2-BD59-A6C34878D82A}">
                    <a16:rowId xmlns:a16="http://schemas.microsoft.com/office/drawing/2014/main" val="1941863057"/>
                  </a:ext>
                </a:extLst>
              </a:tr>
              <a:tr h="203200">
                <a:tc>
                  <a:txBody>
                    <a:bodyPr/>
                    <a:lstStyle/>
                    <a:p>
                      <a:pPr algn="l" fontAlgn="b"/>
                      <a:r>
                        <a:rPr lang="en-US" sz="1000" u="none" strike="noStrike" dirty="0">
                          <a:effectLst/>
                        </a:rPr>
                        <a:t>Temperature(F)</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92D050"/>
                    </a:solidFill>
                  </a:tcPr>
                </a:tc>
                <a:tc>
                  <a:txBody>
                    <a:bodyPr/>
                    <a:lstStyle/>
                    <a:p>
                      <a:pPr algn="r" fontAlgn="b"/>
                      <a:r>
                        <a:rPr lang="en-US" sz="1000" u="none" strike="noStrike" dirty="0">
                          <a:effectLst/>
                        </a:rPr>
                        <a:t>-0.1974</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92D050"/>
                    </a:solidFill>
                  </a:tcPr>
                </a:tc>
                <a:extLst>
                  <a:ext uri="{0D108BD9-81ED-4DB2-BD59-A6C34878D82A}">
                    <a16:rowId xmlns:a16="http://schemas.microsoft.com/office/drawing/2014/main" val="3231641880"/>
                  </a:ext>
                </a:extLst>
              </a:tr>
              <a:tr h="203200">
                <a:tc>
                  <a:txBody>
                    <a:bodyPr/>
                    <a:lstStyle/>
                    <a:p>
                      <a:pPr algn="l" fontAlgn="b"/>
                      <a:r>
                        <a:rPr lang="en-US" sz="1000" u="none" strike="noStrike" dirty="0">
                          <a:effectLst/>
                        </a:rPr>
                        <a:t>Humidity(%)</a:t>
                      </a:r>
                      <a:endParaRPr lang="en-US" sz="1000" b="0" i="0" u="none" strike="noStrike" dirty="0">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a:effectLst/>
                        </a:rPr>
                        <a:t>0.0719</a:t>
                      </a:r>
                      <a:endParaRPr lang="en-US" sz="1000" b="0" i="0" u="none" strike="noStrike">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1875397437"/>
                  </a:ext>
                </a:extLst>
              </a:tr>
              <a:tr h="203200">
                <a:tc>
                  <a:txBody>
                    <a:bodyPr/>
                    <a:lstStyle/>
                    <a:p>
                      <a:pPr algn="l" fontAlgn="b"/>
                      <a:r>
                        <a:rPr lang="en-US" sz="1000" u="none" strike="noStrike">
                          <a:effectLst/>
                        </a:rPr>
                        <a:t>Wind_Speed(mph)</a:t>
                      </a:r>
                      <a:endParaRPr lang="en-US" sz="1000" b="0" i="0" u="none" strike="noStrike">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a:effectLst/>
                        </a:rPr>
                        <a:t>0.0248</a:t>
                      </a:r>
                      <a:endParaRPr lang="en-US" sz="1000" b="0" i="0" u="none" strike="noStrike">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1219430714"/>
                  </a:ext>
                </a:extLst>
              </a:tr>
              <a:tr h="203200">
                <a:tc>
                  <a:txBody>
                    <a:bodyPr/>
                    <a:lstStyle/>
                    <a:p>
                      <a:pPr algn="l" fontAlgn="b"/>
                      <a:r>
                        <a:rPr lang="en-US" sz="1000" u="none" strike="noStrike" dirty="0">
                          <a:effectLst/>
                        </a:rPr>
                        <a:t>Pressure(Hg)</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FF0000"/>
                    </a:solidFill>
                  </a:tcPr>
                </a:tc>
                <a:tc>
                  <a:txBody>
                    <a:bodyPr/>
                    <a:lstStyle/>
                    <a:p>
                      <a:pPr algn="r" fontAlgn="b"/>
                      <a:r>
                        <a:rPr lang="en-US" sz="1000" u="none" strike="noStrike" dirty="0">
                          <a:effectLst/>
                        </a:rPr>
                        <a:t>0.0000</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FF0000"/>
                    </a:solidFill>
                  </a:tcPr>
                </a:tc>
                <a:extLst>
                  <a:ext uri="{0D108BD9-81ED-4DB2-BD59-A6C34878D82A}">
                    <a16:rowId xmlns:a16="http://schemas.microsoft.com/office/drawing/2014/main" val="3308046332"/>
                  </a:ext>
                </a:extLst>
              </a:tr>
              <a:tr h="203200">
                <a:tc>
                  <a:txBody>
                    <a:bodyPr/>
                    <a:lstStyle/>
                    <a:p>
                      <a:pPr algn="l" fontAlgn="b"/>
                      <a:r>
                        <a:rPr lang="en-US" sz="1000" u="none" strike="noStrike">
                          <a:effectLst/>
                        </a:rPr>
                        <a:t>Adversity</a:t>
                      </a:r>
                      <a:endParaRPr lang="en-US" sz="1000" b="0" i="0" u="none" strike="noStrike">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a:effectLst/>
                        </a:rPr>
                        <a:t>0.0283</a:t>
                      </a:r>
                      <a:endParaRPr lang="en-US" sz="1000" b="0" i="0" u="none" strike="noStrike">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2532322993"/>
                  </a:ext>
                </a:extLst>
              </a:tr>
              <a:tr h="203200">
                <a:tc>
                  <a:txBody>
                    <a:bodyPr/>
                    <a:lstStyle/>
                    <a:p>
                      <a:pPr algn="l" fontAlgn="b"/>
                      <a:r>
                        <a:rPr lang="en-US" sz="1000" u="none" strike="noStrike" dirty="0">
                          <a:effectLst/>
                        </a:rPr>
                        <a:t>Affluent</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92D050"/>
                    </a:solidFill>
                  </a:tcPr>
                </a:tc>
                <a:tc>
                  <a:txBody>
                    <a:bodyPr/>
                    <a:lstStyle/>
                    <a:p>
                      <a:pPr algn="r" fontAlgn="b"/>
                      <a:r>
                        <a:rPr lang="en-US" sz="1000" u="none" strike="noStrike" dirty="0">
                          <a:effectLst/>
                        </a:rPr>
                        <a:t>0.0817</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92D050"/>
                    </a:solidFill>
                  </a:tcPr>
                </a:tc>
                <a:extLst>
                  <a:ext uri="{0D108BD9-81ED-4DB2-BD59-A6C34878D82A}">
                    <a16:rowId xmlns:a16="http://schemas.microsoft.com/office/drawing/2014/main" val="410673234"/>
                  </a:ext>
                </a:extLst>
              </a:tr>
              <a:tr h="203200">
                <a:tc>
                  <a:txBody>
                    <a:bodyPr/>
                    <a:lstStyle/>
                    <a:p>
                      <a:pPr algn="l" fontAlgn="b"/>
                      <a:r>
                        <a:rPr lang="en-US" sz="1000" u="none" strike="noStrike" dirty="0">
                          <a:effectLst/>
                        </a:rPr>
                        <a:t>Mon</a:t>
                      </a:r>
                      <a:endParaRPr lang="en-US" sz="1000" b="0" i="0" u="none" strike="noStrike" dirty="0">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dirty="0">
                          <a:effectLst/>
                        </a:rPr>
                        <a:t>-0.1591</a:t>
                      </a:r>
                      <a:endParaRPr lang="en-US" sz="1000" b="0" i="0" u="none" strike="noStrike" dirty="0">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2480202713"/>
                  </a:ext>
                </a:extLst>
              </a:tr>
              <a:tr h="203200">
                <a:tc>
                  <a:txBody>
                    <a:bodyPr/>
                    <a:lstStyle/>
                    <a:p>
                      <a:pPr algn="l" fontAlgn="b"/>
                      <a:r>
                        <a:rPr lang="en-US" sz="1000" u="none" strike="noStrike" dirty="0">
                          <a:effectLst/>
                        </a:rPr>
                        <a:t>Sat</a:t>
                      </a:r>
                      <a:endParaRPr lang="en-US" sz="1000" b="0" i="0" u="none" strike="noStrike" dirty="0">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a:effectLst/>
                        </a:rPr>
                        <a:t>0.0601</a:t>
                      </a:r>
                      <a:endParaRPr lang="en-US" sz="1000" b="0" i="0" u="none" strike="noStrike">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2277524324"/>
                  </a:ext>
                </a:extLst>
              </a:tr>
              <a:tr h="203200">
                <a:tc>
                  <a:txBody>
                    <a:bodyPr/>
                    <a:lstStyle/>
                    <a:p>
                      <a:pPr algn="l" fontAlgn="b"/>
                      <a:r>
                        <a:rPr lang="en-US" sz="1000" u="none" strike="noStrike" dirty="0">
                          <a:effectLst/>
                        </a:rPr>
                        <a:t>Sun</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92D050"/>
                    </a:solidFill>
                  </a:tcPr>
                </a:tc>
                <a:tc>
                  <a:txBody>
                    <a:bodyPr/>
                    <a:lstStyle/>
                    <a:p>
                      <a:pPr algn="r" fontAlgn="b"/>
                      <a:r>
                        <a:rPr lang="en-US" sz="1000" u="none" strike="noStrike" dirty="0">
                          <a:effectLst/>
                        </a:rPr>
                        <a:t>0.1901</a:t>
                      </a:r>
                      <a:endParaRPr lang="en-US" sz="1000" b="0" i="0" u="none" strike="noStrike" dirty="0">
                        <a:solidFill>
                          <a:srgbClr val="000000"/>
                        </a:solidFill>
                        <a:effectLst/>
                        <a:latin typeface="Courier New" panose="02070309020205020404" pitchFamily="49" charset="0"/>
                      </a:endParaRPr>
                    </a:p>
                  </a:txBody>
                  <a:tcPr marL="9525" marR="9525" marT="9525" marB="0" anchor="b">
                    <a:solidFill>
                      <a:srgbClr val="92D050"/>
                    </a:solidFill>
                  </a:tcPr>
                </a:tc>
                <a:extLst>
                  <a:ext uri="{0D108BD9-81ED-4DB2-BD59-A6C34878D82A}">
                    <a16:rowId xmlns:a16="http://schemas.microsoft.com/office/drawing/2014/main" val="1137586575"/>
                  </a:ext>
                </a:extLst>
              </a:tr>
              <a:tr h="203200">
                <a:tc>
                  <a:txBody>
                    <a:bodyPr/>
                    <a:lstStyle/>
                    <a:p>
                      <a:pPr algn="l" fontAlgn="b"/>
                      <a:r>
                        <a:rPr lang="en-US" sz="1000" u="none" strike="noStrike">
                          <a:effectLst/>
                        </a:rPr>
                        <a:t>Thu</a:t>
                      </a:r>
                      <a:endParaRPr lang="en-US" sz="1000" b="0" i="0" u="none" strike="noStrike">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a:effectLst/>
                        </a:rPr>
                        <a:t>0.0000</a:t>
                      </a:r>
                      <a:endParaRPr lang="en-US" sz="1000" b="0" i="0" u="none" strike="noStrike">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2545581175"/>
                  </a:ext>
                </a:extLst>
              </a:tr>
              <a:tr h="203200">
                <a:tc>
                  <a:txBody>
                    <a:bodyPr/>
                    <a:lstStyle/>
                    <a:p>
                      <a:pPr algn="l" fontAlgn="b"/>
                      <a:r>
                        <a:rPr lang="en-US" sz="1000" u="none" strike="noStrike">
                          <a:effectLst/>
                        </a:rPr>
                        <a:t>Tue</a:t>
                      </a:r>
                      <a:endParaRPr lang="en-US" sz="1000" b="0" i="0" u="none" strike="noStrike">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a:effectLst/>
                        </a:rPr>
                        <a:t>-0.0262</a:t>
                      </a:r>
                      <a:endParaRPr lang="en-US" sz="1000" b="0" i="0" u="none" strike="noStrike">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2280839388"/>
                  </a:ext>
                </a:extLst>
              </a:tr>
              <a:tr h="203200">
                <a:tc>
                  <a:txBody>
                    <a:bodyPr/>
                    <a:lstStyle/>
                    <a:p>
                      <a:pPr algn="l" fontAlgn="b"/>
                      <a:r>
                        <a:rPr lang="en-US" sz="1000" u="none" strike="noStrike">
                          <a:effectLst/>
                        </a:rPr>
                        <a:t>Fri</a:t>
                      </a:r>
                      <a:endParaRPr lang="en-US" sz="1000" b="0" i="0" u="none" strike="noStrike">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a:effectLst/>
                        </a:rPr>
                        <a:t>0.0181</a:t>
                      </a:r>
                      <a:endParaRPr lang="en-US" sz="1000" b="0" i="0" u="none" strike="noStrike">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1921979032"/>
                  </a:ext>
                </a:extLst>
              </a:tr>
              <a:tr h="203200">
                <a:tc>
                  <a:txBody>
                    <a:bodyPr/>
                    <a:lstStyle/>
                    <a:p>
                      <a:pPr algn="l" fontAlgn="b"/>
                      <a:r>
                        <a:rPr lang="en-US" sz="1000" u="none" strike="noStrike">
                          <a:effectLst/>
                        </a:rPr>
                        <a:t>shifted</a:t>
                      </a:r>
                      <a:endParaRPr lang="en-US" sz="1000" b="0" i="0" u="none" strike="noStrike">
                        <a:solidFill>
                          <a:srgbClr val="000000"/>
                        </a:solidFill>
                        <a:effectLst/>
                        <a:latin typeface="Courier New" panose="02070309020205020404" pitchFamily="49" charset="0"/>
                      </a:endParaRPr>
                    </a:p>
                  </a:txBody>
                  <a:tcPr marL="9525" marR="9525" marT="9525" marB="0" anchor="b"/>
                </a:tc>
                <a:tc>
                  <a:txBody>
                    <a:bodyPr/>
                    <a:lstStyle/>
                    <a:p>
                      <a:pPr algn="r" fontAlgn="b"/>
                      <a:r>
                        <a:rPr lang="en-US" sz="1000" u="none" strike="noStrike" dirty="0">
                          <a:effectLst/>
                        </a:rPr>
                        <a:t>8.8792</a:t>
                      </a:r>
                      <a:endParaRPr lang="en-US" sz="1000" b="0" i="0" u="none" strike="noStrike" dirty="0">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415726833"/>
                  </a:ext>
                </a:extLst>
              </a:tr>
            </a:tbl>
          </a:graphicData>
        </a:graphic>
      </p:graphicFrame>
    </p:spTree>
    <p:extLst>
      <p:ext uri="{BB962C8B-B14F-4D97-AF65-F5344CB8AC3E}">
        <p14:creationId xmlns:p14="http://schemas.microsoft.com/office/powerpoint/2010/main" val="47217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931604-8077-A24D-B6D7-D7AB190971A3}"/>
              </a:ext>
            </a:extLst>
          </p:cNvPr>
          <p:cNvSpPr>
            <a:spLocks noGrp="1"/>
          </p:cNvSpPr>
          <p:nvPr>
            <p:ph type="title"/>
          </p:nvPr>
        </p:nvSpPr>
        <p:spPr>
          <a:xfrm>
            <a:off x="0" y="0"/>
            <a:ext cx="9159005" cy="886968"/>
          </a:xfrm>
        </p:spPr>
        <p:txBody>
          <a:bodyPr/>
          <a:lstStyle/>
          <a:p>
            <a:r>
              <a:rPr lang="en-US" dirty="0"/>
              <a:t>Closing remarks</a:t>
            </a:r>
          </a:p>
        </p:txBody>
      </p:sp>
      <p:sp>
        <p:nvSpPr>
          <p:cNvPr id="7" name="Content Placeholder 6">
            <a:extLst>
              <a:ext uri="{FF2B5EF4-FFF2-40B4-BE49-F238E27FC236}">
                <a16:creationId xmlns:a16="http://schemas.microsoft.com/office/drawing/2014/main" id="{E9461B02-4B3D-F449-97AE-09648968C81E}"/>
              </a:ext>
            </a:extLst>
          </p:cNvPr>
          <p:cNvSpPr>
            <a:spLocks noGrp="1"/>
          </p:cNvSpPr>
          <p:nvPr>
            <p:ph sz="half" idx="2"/>
          </p:nvPr>
        </p:nvSpPr>
        <p:spPr>
          <a:xfrm>
            <a:off x="514721" y="1449013"/>
            <a:ext cx="4423039" cy="3977640"/>
          </a:xfrm>
        </p:spPr>
        <p:txBody>
          <a:bodyPr>
            <a:normAutofit/>
          </a:bodyPr>
          <a:lstStyle/>
          <a:p>
            <a:r>
              <a:rPr lang="en-US" sz="1800" b="1" u="sng" dirty="0">
                <a:ln w="0"/>
                <a:solidFill>
                  <a:schemeClr val="accent1"/>
                </a:solidFill>
                <a:effectLst>
                  <a:outerShdw blurRad="38100" dist="25400" dir="5400000" algn="ctr" rotWithShape="0">
                    <a:srgbClr val="6E747A">
                      <a:alpha val="43000"/>
                    </a:srgbClr>
                  </a:outerShdw>
                </a:effectLst>
              </a:rPr>
              <a:t>Temperature</a:t>
            </a:r>
            <a:r>
              <a:rPr lang="en-US" sz="1800" dirty="0"/>
              <a:t> is the low-hanging fruit when it comes to reducing home energy consumption</a:t>
            </a:r>
          </a:p>
          <a:p>
            <a:pPr lvl="1"/>
            <a:r>
              <a:rPr lang="en-US" sz="1600" dirty="0"/>
              <a:t>Do solar panels make sense?</a:t>
            </a:r>
          </a:p>
          <a:p>
            <a:pPr lvl="1"/>
            <a:r>
              <a:rPr lang="en-US" sz="1600" dirty="0"/>
              <a:t>Improve Home Insulation</a:t>
            </a:r>
          </a:p>
          <a:p>
            <a:pPr lvl="1"/>
            <a:r>
              <a:rPr lang="en-US" sz="1600" dirty="0"/>
              <a:t>Efficient Heating</a:t>
            </a:r>
          </a:p>
          <a:p>
            <a:pPr lvl="1"/>
            <a:r>
              <a:rPr lang="en-US" sz="1600" dirty="0"/>
              <a:t>More Scotch! </a:t>
            </a:r>
          </a:p>
          <a:p>
            <a:r>
              <a:rPr lang="en-US" sz="1800" dirty="0"/>
              <a:t>Future Work</a:t>
            </a:r>
          </a:p>
          <a:p>
            <a:pPr lvl="1"/>
            <a:r>
              <a:rPr lang="en-US" sz="1600" dirty="0"/>
              <a:t>Predict energy use on a national scale</a:t>
            </a:r>
          </a:p>
          <a:p>
            <a:pPr lvl="1"/>
            <a:r>
              <a:rPr lang="en-US" sz="1600" dirty="0"/>
              <a:t>Get more insight into how energy is used in homes</a:t>
            </a:r>
          </a:p>
          <a:p>
            <a:pPr marL="274320" lvl="1" indent="0">
              <a:buNone/>
            </a:pPr>
            <a:endParaRPr lang="en-US" sz="1600" dirty="0"/>
          </a:p>
        </p:txBody>
      </p:sp>
      <p:pic>
        <p:nvPicPr>
          <p:cNvPr id="13314" name="Picture 2" descr="New Scotch, Irish Whiskey, Craft Rye &amp; More - Whisky Advocate">
            <a:extLst>
              <a:ext uri="{FF2B5EF4-FFF2-40B4-BE49-F238E27FC236}">
                <a16:creationId xmlns:a16="http://schemas.microsoft.com/office/drawing/2014/main" id="{A055D8D8-B9F6-5D4C-8D73-503DEB6F1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372" y="1449013"/>
            <a:ext cx="5966461" cy="3977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115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1527</TotalTime>
  <Words>519</Words>
  <Application>Microsoft Macintosh PowerPoint</Application>
  <PresentationFormat>Widescreen</PresentationFormat>
  <Paragraphs>156</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Courier New</vt:lpstr>
      <vt:lpstr>Inter</vt:lpstr>
      <vt:lpstr>Rockwell</vt:lpstr>
      <vt:lpstr>Rockwell Condensed</vt:lpstr>
      <vt:lpstr>Rockwell Extra Bold</vt:lpstr>
      <vt:lpstr>Wingdings</vt:lpstr>
      <vt:lpstr>Wood Type</vt:lpstr>
      <vt:lpstr>Predicting daily Energy usage for homes in london</vt:lpstr>
      <vt:lpstr>1. Business Understanding</vt:lpstr>
      <vt:lpstr>2: Data Understanding</vt:lpstr>
      <vt:lpstr>3. Data Preparation</vt:lpstr>
      <vt:lpstr>3: Data Preparation</vt:lpstr>
      <vt:lpstr>4. Data Modeling</vt:lpstr>
      <vt:lpstr>4. Data Modeling</vt:lpstr>
      <vt:lpstr>5. Model evaluation</vt:lpstr>
      <vt:lpstr>Closing remarks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Presentation</dc:title>
  <dc:creator>Rami Subramaniam</dc:creator>
  <cp:lastModifiedBy>Rami Subramaniam</cp:lastModifiedBy>
  <cp:revision>54</cp:revision>
  <dcterms:created xsi:type="dcterms:W3CDTF">2020-10-03T23:08:01Z</dcterms:created>
  <dcterms:modified xsi:type="dcterms:W3CDTF">2020-10-09T15:35:12Z</dcterms:modified>
</cp:coreProperties>
</file>