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859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C2076-E21C-56B4-3BDC-6CCCFC797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BBD0A-1A02-847B-1B0C-75C993AD1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A5FB9-DF61-0410-6E7A-115AD3CDE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BBB8-99C9-44CC-A346-09DD043E905D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B5EB9-F748-6338-76F9-421B21958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8A754-389A-FC26-8CBC-0FE93DAF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5302-4D45-4642-A6C8-17CC78BD5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133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0B937-999B-C745-4BA2-A621C51D6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A0C1B-ECAB-CE32-F363-75F9E0944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1242A-CF78-6474-5E64-6F80A9F15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BBB8-99C9-44CC-A346-09DD043E905D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F7D15-38E8-362F-B497-6756CA31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11CEF-D023-B070-30E6-EBE9AD1E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5302-4D45-4642-A6C8-17CC78BD5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3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3BC3A-A1B3-BC14-C74D-D23788C75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D0871-AD37-9E48-639D-1326188B6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B7134-5845-5547-0709-3C53E980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BBB8-99C9-44CC-A346-09DD043E905D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0992B-1887-5C45-B1D8-0B9F79C9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8624B-9BA5-411F-FDA6-CA355C55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5302-4D45-4642-A6C8-17CC78BD5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80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F71E1-E9D5-01C4-A920-FFBC9A87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A6EFA-4390-0C21-63BE-C10D2A1A7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73F31-31A6-8FF8-0FFA-45D51AC53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BBB8-99C9-44CC-A346-09DD043E905D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8B915-6D36-AC7C-AF71-C00D4ADDC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687A3-B368-5C00-2DB5-EE7F9825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5302-4D45-4642-A6C8-17CC78BD5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20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EECB-6CD5-BC7D-6018-9E0EADFF1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424E1-3984-47FD-FA08-2D2646ECA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0FB60-451D-657B-2669-67864C5C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BBB8-99C9-44CC-A346-09DD043E905D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7E57B-D083-B8B6-41C8-F5757121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C6AED-D37C-25BE-65A9-E9573D1C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5302-4D45-4642-A6C8-17CC78BD5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7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F7C89-B11A-7027-B185-8E73041C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28070-B70F-3D4D-097D-576B19F5D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05689-12D9-6CEF-0231-7D688B54D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A72A8-D023-BB9A-9B39-FF53F88E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BBB8-99C9-44CC-A346-09DD043E905D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D0444-BDA5-6064-DC50-91922A298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39CA3-3545-ECDE-7E6F-7949E406C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5302-4D45-4642-A6C8-17CC78BD5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25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71954-EDB7-7D6C-21A2-46F043735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27C69-88AE-BA5B-84A3-A29BB03B8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6A090-F0DA-0A0C-3C83-7DE1B3CA2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629F86-8F7D-AE2F-63AA-15782D9F8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8500BF-9D1E-2912-62B2-3B68E5E48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24DB0-93BB-3912-C0CF-3928A77F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BBB8-99C9-44CC-A346-09DD043E905D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255FA1-AE27-F2C3-4922-791503CB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D9B4DE-2139-66D7-F833-1BD090FEF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5302-4D45-4642-A6C8-17CC78BD5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88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BF38D-CF93-1D36-2B0E-1B91AB25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909C2E-0CD5-9A41-D6E8-6F0C7A55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BBB8-99C9-44CC-A346-09DD043E905D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78D87-7782-BDB9-D01B-B6C22A227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54B7A-0781-10E0-0B83-EC02B52D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5302-4D45-4642-A6C8-17CC78BD5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76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BE3B3-76A3-3B12-60DC-CACEF099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BBB8-99C9-44CC-A346-09DD043E905D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40A5C-0D48-3B6E-845B-3C91E279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7E130-8BE2-8F06-8D52-140AF05B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5302-4D45-4642-A6C8-17CC78BD5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95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7DF2D-027F-C12F-3B5D-461B5148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2DAF1-BE6D-AE3C-70EF-9AE987A21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D9052-A97F-30E9-C01C-1C5F3D9A6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7EC63-316E-56D9-613C-BCD8509A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BBB8-99C9-44CC-A346-09DD043E905D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0B48F-3AD1-6A22-008B-F85FE330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8D32E-F7F0-05D6-D633-D70D2A891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5302-4D45-4642-A6C8-17CC78BD5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68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1420-BC48-8DE0-7728-40A82F609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7BA7F0-6FA7-9D3B-353D-821BA7CDB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9082B-4046-1EEB-0FC2-2FE70B1F0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6143F-9134-8770-C66E-ABB8C9CC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BBB8-99C9-44CC-A346-09DD043E905D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6A655-6BD0-9984-7942-8CA85D5A0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A9880-9270-E823-88C9-0AC7B5A1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F5302-4D45-4642-A6C8-17CC78BD5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71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D904FA-FD51-6E0C-CB8B-2B5F2A15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5EA27-9961-7CE7-E3C3-97E1A91D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A57A4-84ED-29B2-DA38-A17E8BA67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4BBB8-99C9-44CC-A346-09DD043E905D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F2C28-99EF-AD80-E17C-8A25AB67D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92812-CF13-AC54-6E02-1B5FBF050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F5302-4D45-4642-A6C8-17CC78BD5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70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96896E-50E9-0E8B-FF0E-26E517195ED3}"/>
              </a:ext>
            </a:extLst>
          </p:cNvPr>
          <p:cNvSpPr/>
          <p:nvPr/>
        </p:nvSpPr>
        <p:spPr>
          <a:xfrm>
            <a:off x="0" y="6448425"/>
            <a:ext cx="12192000" cy="409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© Copyright to MCE E-CELL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C2227A-D2DE-B86B-0057-81393BB7AC5D}"/>
              </a:ext>
            </a:extLst>
          </p:cNvPr>
          <p:cNvSpPr txBox="1"/>
          <p:nvPr/>
        </p:nvSpPr>
        <p:spPr>
          <a:xfrm>
            <a:off x="2990849" y="114301"/>
            <a:ext cx="6172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Arial Rounded MT Bold" panose="020F0704030504030204" pitchFamily="34" charset="0"/>
              </a:rPr>
              <a:t>Pitching Competition - 2025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531C26-2FE9-4E6C-4008-CFFA7D128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57151"/>
            <a:ext cx="704850" cy="704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08DA1A-D3CB-84FD-9DAA-5E287E3ABD26}"/>
              </a:ext>
            </a:extLst>
          </p:cNvPr>
          <p:cNvSpPr txBox="1"/>
          <p:nvPr/>
        </p:nvSpPr>
        <p:spPr>
          <a:xfrm>
            <a:off x="1552575" y="1973372"/>
            <a:ext cx="93154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Rounded MT Bold" panose="020F0704030504030204" pitchFamily="34" charset="0"/>
              </a:rPr>
              <a:t>Team Name: </a:t>
            </a:r>
          </a:p>
          <a:p>
            <a:br>
              <a:rPr lang="en-IN" dirty="0">
                <a:latin typeface="Arial Rounded MT Bold" panose="020F0704030504030204" pitchFamily="34" charset="0"/>
              </a:rPr>
            </a:br>
            <a:r>
              <a:rPr lang="en-IN" dirty="0">
                <a:latin typeface="Arial Rounded MT Bold" panose="020F0704030504030204" pitchFamily="34" charset="0"/>
              </a:rPr>
              <a:t>Participant Names: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1. 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2. 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3. 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4. 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5. </a:t>
            </a:r>
          </a:p>
          <a:p>
            <a:endParaRPr lang="en-IN" dirty="0">
              <a:latin typeface="Arial Rounded MT Bold" panose="020F0704030504030204" pitchFamily="34" charset="0"/>
            </a:endParaRPr>
          </a:p>
          <a:p>
            <a:r>
              <a:rPr lang="en-IN" dirty="0">
                <a:latin typeface="Arial Rounded MT Bold" panose="020F0704030504030204" pitchFamily="34" charset="0"/>
              </a:rPr>
              <a:t>Project Title: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0B15C3-9BB0-F439-14F3-F31D9BFA5E52}"/>
              </a:ext>
            </a:extLst>
          </p:cNvPr>
          <p:cNvSpPr txBox="1"/>
          <p:nvPr/>
        </p:nvSpPr>
        <p:spPr>
          <a:xfrm>
            <a:off x="4333874" y="914401"/>
            <a:ext cx="348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 Rounded MT Bold" panose="020F0704030504030204" pitchFamily="34" charset="0"/>
              </a:rPr>
              <a:t>TITLE PAGE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7E7A73-B36D-5D7E-C2BB-880E3F306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66677"/>
            <a:ext cx="2200275" cy="93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5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E27DD2-F8EB-C754-2507-C1B47E0EB76C}"/>
              </a:ext>
            </a:extLst>
          </p:cNvPr>
          <p:cNvSpPr/>
          <p:nvPr/>
        </p:nvSpPr>
        <p:spPr>
          <a:xfrm>
            <a:off x="0" y="6448425"/>
            <a:ext cx="12192000" cy="409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© Copyright to MCE E-CELL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047788-F806-47E6-5C13-8836668DE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57151"/>
            <a:ext cx="704850" cy="704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A73AF6-F871-81AD-A4D2-9D9CF24499A2}"/>
              </a:ext>
            </a:extLst>
          </p:cNvPr>
          <p:cNvSpPr txBox="1"/>
          <p:nvPr/>
        </p:nvSpPr>
        <p:spPr>
          <a:xfrm>
            <a:off x="4333874" y="822187"/>
            <a:ext cx="348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 Rounded MT Bold" panose="020F0704030504030204" pitchFamily="34" charset="0"/>
              </a:rPr>
              <a:t>PROBLEM STATEMENT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3D02D0-588A-3182-98B4-9560ADC0F1F6}"/>
              </a:ext>
            </a:extLst>
          </p:cNvPr>
          <p:cNvSpPr txBox="1"/>
          <p:nvPr/>
        </p:nvSpPr>
        <p:spPr>
          <a:xfrm>
            <a:off x="1071562" y="2434976"/>
            <a:ext cx="100488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 Rounded MT Bold" panose="020F0704030504030204" pitchFamily="34" charset="0"/>
              </a:rPr>
              <a:t>1. Describe your problem you are proposing a solution to.</a:t>
            </a:r>
          </a:p>
          <a:p>
            <a:r>
              <a:rPr lang="en-IN" sz="2800" dirty="0">
                <a:latin typeface="Arial Rounded MT Bold" panose="020F0704030504030204" pitchFamily="34" charset="0"/>
              </a:rPr>
              <a:t>2. Explain the problem statement briefly.</a:t>
            </a:r>
          </a:p>
          <a:p>
            <a:r>
              <a:rPr lang="en-IN" sz="2800" dirty="0">
                <a:latin typeface="Arial Rounded MT Bold" panose="020F0704030504030204" pitchFamily="34" charset="0"/>
              </a:rPr>
              <a:t>3. Define the problem clearly and concisely.</a:t>
            </a:r>
          </a:p>
          <a:p>
            <a:r>
              <a:rPr lang="en-IN" sz="2800" dirty="0">
                <a:latin typeface="Arial Rounded MT Bold" panose="020F0704030504030204" pitchFamily="34" charset="0"/>
              </a:rPr>
              <a:t>4. Describe the uniqueness of the problem.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34836A-8D53-C9AF-2A14-62BEE9FF7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66677"/>
            <a:ext cx="2200275" cy="9364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00FE0F-443D-CFD5-CF10-9F217DD27184}"/>
              </a:ext>
            </a:extLst>
          </p:cNvPr>
          <p:cNvSpPr txBox="1"/>
          <p:nvPr/>
        </p:nvSpPr>
        <p:spPr>
          <a:xfrm>
            <a:off x="2990849" y="114301"/>
            <a:ext cx="6172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Arial Rounded MT Bold" panose="020F0704030504030204" pitchFamily="34" charset="0"/>
              </a:rPr>
              <a:t>Pitching Competition - 2025</a:t>
            </a:r>
          </a:p>
        </p:txBody>
      </p:sp>
    </p:spTree>
    <p:extLst>
      <p:ext uri="{BB962C8B-B14F-4D97-AF65-F5344CB8AC3E}">
        <p14:creationId xmlns:p14="http://schemas.microsoft.com/office/powerpoint/2010/main" val="317532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035CE6-9189-4DFC-FE9F-C5B91E4D84A4}"/>
              </a:ext>
            </a:extLst>
          </p:cNvPr>
          <p:cNvSpPr/>
          <p:nvPr/>
        </p:nvSpPr>
        <p:spPr>
          <a:xfrm>
            <a:off x="0" y="6448425"/>
            <a:ext cx="12192000" cy="409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© Copyright to MCE E-CELL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531DA7-2B9B-6E64-FC13-C0E688353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57151"/>
            <a:ext cx="704850" cy="704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11B9A5-3B52-2AA2-CBCB-EC9C0C300450}"/>
              </a:ext>
            </a:extLst>
          </p:cNvPr>
          <p:cNvSpPr txBox="1"/>
          <p:nvPr/>
        </p:nvSpPr>
        <p:spPr>
          <a:xfrm>
            <a:off x="4333874" y="822187"/>
            <a:ext cx="348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 Rounded MT Bold" panose="020F0704030504030204" pitchFamily="34" charset="0"/>
              </a:rPr>
              <a:t>IDEA 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04D22C-B1CE-CF02-BE93-CA8D4FDC1C5E}"/>
              </a:ext>
            </a:extLst>
          </p:cNvPr>
          <p:cNvSpPr txBox="1"/>
          <p:nvPr/>
        </p:nvSpPr>
        <p:spPr>
          <a:xfrm>
            <a:off x="1071562" y="2434976"/>
            <a:ext cx="100488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IN" sz="2800" dirty="0">
                <a:latin typeface="Arial Rounded MT Bold" panose="020F0704030504030204" pitchFamily="34" charset="0"/>
              </a:rPr>
              <a:t>Detailed explanation of the proposed solution.</a:t>
            </a:r>
          </a:p>
          <a:p>
            <a:pPr marL="514350" indent="-514350">
              <a:buAutoNum type="arabicPeriod"/>
            </a:pPr>
            <a:r>
              <a:rPr lang="en-IN" sz="2800" dirty="0">
                <a:latin typeface="Arial Rounded MT Bold" panose="020F0704030504030204" pitchFamily="34" charset="0"/>
              </a:rPr>
              <a:t>Uniqueness and innovativeness in the solution.</a:t>
            </a:r>
          </a:p>
          <a:p>
            <a:pPr marL="514350" indent="-514350">
              <a:buAutoNum type="arabicPeriod"/>
            </a:pPr>
            <a:r>
              <a:rPr lang="en-IN" sz="2800" dirty="0">
                <a:latin typeface="Arial Rounded MT Bold" panose="020F0704030504030204" pitchFamily="34" charset="0"/>
              </a:rPr>
              <a:t>Explain how it addresses the problem.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2A5B880-1BFE-6465-8711-AA75F9277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66677"/>
            <a:ext cx="2200275" cy="93649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5F2D053-B1DB-30EB-DC61-43C89EA6572F}"/>
              </a:ext>
            </a:extLst>
          </p:cNvPr>
          <p:cNvSpPr txBox="1"/>
          <p:nvPr/>
        </p:nvSpPr>
        <p:spPr>
          <a:xfrm>
            <a:off x="2990849" y="114301"/>
            <a:ext cx="6172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Arial Rounded MT Bold" panose="020F0704030504030204" pitchFamily="34" charset="0"/>
              </a:rPr>
              <a:t>Pitching Competition - 2025</a:t>
            </a:r>
          </a:p>
        </p:txBody>
      </p:sp>
    </p:spTree>
    <p:extLst>
      <p:ext uri="{BB962C8B-B14F-4D97-AF65-F5344CB8AC3E}">
        <p14:creationId xmlns:p14="http://schemas.microsoft.com/office/powerpoint/2010/main" val="130897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33DF6-EFEC-44B1-29CC-98B3AB8A3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6A6514-6AFE-D4B2-7148-88BA79ADF20C}"/>
              </a:ext>
            </a:extLst>
          </p:cNvPr>
          <p:cNvSpPr/>
          <p:nvPr/>
        </p:nvSpPr>
        <p:spPr>
          <a:xfrm>
            <a:off x="0" y="6448425"/>
            <a:ext cx="12192000" cy="409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© Copyright to MCE E-CELL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A9336B-31B6-4957-75C8-A08EC794A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57151"/>
            <a:ext cx="704850" cy="704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AF4B6D-42D8-6033-BFE5-26D8A8F20ED4}"/>
              </a:ext>
            </a:extLst>
          </p:cNvPr>
          <p:cNvSpPr txBox="1"/>
          <p:nvPr/>
        </p:nvSpPr>
        <p:spPr>
          <a:xfrm>
            <a:off x="3390898" y="822187"/>
            <a:ext cx="537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 Rounded MT Bold" panose="020F0704030504030204" pitchFamily="34" charset="0"/>
              </a:rPr>
              <a:t>MARKET VALUE &amp; BUSINESS 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70B975-8D44-7821-C96E-6B23660296D2}"/>
              </a:ext>
            </a:extLst>
          </p:cNvPr>
          <p:cNvSpPr txBox="1"/>
          <p:nvPr/>
        </p:nvSpPr>
        <p:spPr>
          <a:xfrm>
            <a:off x="1071562" y="2434976"/>
            <a:ext cx="100488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IN" sz="2800" dirty="0">
                <a:latin typeface="Arial Rounded MT Bold" panose="020F0704030504030204" pitchFamily="34" charset="0"/>
              </a:rPr>
              <a:t>How does your solution address the market?</a:t>
            </a:r>
          </a:p>
          <a:p>
            <a:pPr marL="514350" indent="-514350">
              <a:buAutoNum type="arabicPeriod"/>
            </a:pPr>
            <a:r>
              <a:rPr lang="en-IN" sz="2800" dirty="0">
                <a:latin typeface="Arial Rounded MT Bold" panose="020F0704030504030204" pitchFamily="34" charset="0"/>
              </a:rPr>
              <a:t>Market value of the solution.</a:t>
            </a:r>
          </a:p>
          <a:p>
            <a:pPr marL="514350" indent="-514350">
              <a:buAutoNum type="arabicPeriod"/>
            </a:pPr>
            <a:r>
              <a:rPr lang="en-IN" sz="2800" dirty="0">
                <a:latin typeface="Arial Rounded MT Bold" panose="020F0704030504030204" pitchFamily="34" charset="0"/>
              </a:rPr>
              <a:t>Target Audience</a:t>
            </a:r>
          </a:p>
          <a:p>
            <a:pPr marL="514350" indent="-514350">
              <a:buAutoNum type="arabicPeriod"/>
            </a:pPr>
            <a:r>
              <a:rPr lang="en-IN" sz="2800" dirty="0">
                <a:latin typeface="Arial Rounded MT Bold" panose="020F0704030504030204" pitchFamily="34" charset="0"/>
              </a:rPr>
              <a:t>Business Model of the solution</a:t>
            </a:r>
          </a:p>
          <a:p>
            <a:pPr marL="514350" indent="-514350">
              <a:buAutoNum type="arabicPeriod"/>
            </a:pPr>
            <a:r>
              <a:rPr lang="en-IN" sz="2800" dirty="0">
                <a:latin typeface="Arial Rounded MT Bold" panose="020F0704030504030204" pitchFamily="34" charset="0"/>
              </a:rPr>
              <a:t>Improvements compared to existing market situation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2E32DD-D32F-44FE-632A-547A6859D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66677"/>
            <a:ext cx="2200275" cy="9364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A83D9C-1CB1-3BBE-E143-5D24964F65E0}"/>
              </a:ext>
            </a:extLst>
          </p:cNvPr>
          <p:cNvSpPr txBox="1"/>
          <p:nvPr/>
        </p:nvSpPr>
        <p:spPr>
          <a:xfrm>
            <a:off x="2990849" y="114301"/>
            <a:ext cx="6172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Arial Rounded MT Bold" panose="020F0704030504030204" pitchFamily="34" charset="0"/>
              </a:rPr>
              <a:t>Pitching Competition - 2025</a:t>
            </a:r>
          </a:p>
        </p:txBody>
      </p:sp>
    </p:spTree>
    <p:extLst>
      <p:ext uri="{BB962C8B-B14F-4D97-AF65-F5344CB8AC3E}">
        <p14:creationId xmlns:p14="http://schemas.microsoft.com/office/powerpoint/2010/main" val="123661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C05FD0-C27E-FC65-D635-B6C2F05A0C0F}"/>
              </a:ext>
            </a:extLst>
          </p:cNvPr>
          <p:cNvSpPr/>
          <p:nvPr/>
        </p:nvSpPr>
        <p:spPr>
          <a:xfrm>
            <a:off x="0" y="6448425"/>
            <a:ext cx="12192000" cy="409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© Copyright to MCE E-CELL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BE9F91-506C-8F34-7DD6-2CD8F4406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57151"/>
            <a:ext cx="704850" cy="704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2E130B-6DC9-E1B8-511D-331558A2EFA2}"/>
              </a:ext>
            </a:extLst>
          </p:cNvPr>
          <p:cNvSpPr txBox="1"/>
          <p:nvPr/>
        </p:nvSpPr>
        <p:spPr>
          <a:xfrm>
            <a:off x="3705223" y="822187"/>
            <a:ext cx="474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 Rounded MT Bold" panose="020F0704030504030204" pitchFamily="34" charset="0"/>
              </a:rPr>
              <a:t>FEASIBILITY &amp; PRACTICALITY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1068EF-1DB5-ECEA-2D08-865F1AB5E023}"/>
              </a:ext>
            </a:extLst>
          </p:cNvPr>
          <p:cNvSpPr txBox="1"/>
          <p:nvPr/>
        </p:nvSpPr>
        <p:spPr>
          <a:xfrm>
            <a:off x="1071562" y="2434976"/>
            <a:ext cx="100488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IN" sz="2800" dirty="0">
                <a:latin typeface="Arial Rounded MT Bold" panose="020F0704030504030204" pitchFamily="34" charset="0"/>
              </a:rPr>
              <a:t>Practicality of the solution (i.e. how practical the solution is.)</a:t>
            </a:r>
          </a:p>
          <a:p>
            <a:pPr marL="514350" indent="-514350">
              <a:buAutoNum type="arabicPeriod"/>
            </a:pPr>
            <a:r>
              <a:rPr lang="en-IN" sz="2800" dirty="0">
                <a:latin typeface="Arial Rounded MT Bold" panose="020F0704030504030204" pitchFamily="34" charset="0"/>
              </a:rPr>
              <a:t>How cost effective the solution is compared to competitors?</a:t>
            </a:r>
          </a:p>
          <a:p>
            <a:pPr marL="514350" indent="-514350">
              <a:buAutoNum type="arabicPeriod"/>
            </a:pPr>
            <a:endParaRPr lang="en-IN" sz="2800" dirty="0">
              <a:latin typeface="Arial Rounded MT Bold" panose="020F07040305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44079D2-3318-131F-8556-07C7CEB7B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66677"/>
            <a:ext cx="2200275" cy="93649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553A568-AE82-4561-C085-1E65217BDD5D}"/>
              </a:ext>
            </a:extLst>
          </p:cNvPr>
          <p:cNvSpPr txBox="1"/>
          <p:nvPr/>
        </p:nvSpPr>
        <p:spPr>
          <a:xfrm>
            <a:off x="2990849" y="114301"/>
            <a:ext cx="6172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Arial Rounded MT Bold" panose="020F0704030504030204" pitchFamily="34" charset="0"/>
              </a:rPr>
              <a:t>Pitching Competition - 2025</a:t>
            </a:r>
          </a:p>
        </p:txBody>
      </p:sp>
    </p:spTree>
    <p:extLst>
      <p:ext uri="{BB962C8B-B14F-4D97-AF65-F5344CB8AC3E}">
        <p14:creationId xmlns:p14="http://schemas.microsoft.com/office/powerpoint/2010/main" val="45429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9F40BA-0932-8840-E051-5A76A533ABDE}"/>
              </a:ext>
            </a:extLst>
          </p:cNvPr>
          <p:cNvSpPr/>
          <p:nvPr/>
        </p:nvSpPr>
        <p:spPr>
          <a:xfrm>
            <a:off x="0" y="6448425"/>
            <a:ext cx="12192000" cy="409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© Copyright to MCE E-CELL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1C0C18-D16B-3E73-0559-35BCBDD80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57151"/>
            <a:ext cx="704850" cy="704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DA5606-5397-830B-7E21-8439ACC9446B}"/>
              </a:ext>
            </a:extLst>
          </p:cNvPr>
          <p:cNvSpPr txBox="1"/>
          <p:nvPr/>
        </p:nvSpPr>
        <p:spPr>
          <a:xfrm>
            <a:off x="3705223" y="822187"/>
            <a:ext cx="474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 Rounded MT Bold" panose="020F0704030504030204" pitchFamily="34" charset="0"/>
              </a:rPr>
              <a:t>FUTURE PLANS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92A7AB-AA32-6EE9-8FB4-38432E9EB091}"/>
              </a:ext>
            </a:extLst>
          </p:cNvPr>
          <p:cNvSpPr txBox="1"/>
          <p:nvPr/>
        </p:nvSpPr>
        <p:spPr>
          <a:xfrm>
            <a:off x="1071562" y="2434976"/>
            <a:ext cx="100488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IN" sz="2800" dirty="0">
                <a:latin typeface="Arial Rounded MT Bold" panose="020F0704030504030204" pitchFamily="34" charset="0"/>
              </a:rPr>
              <a:t>Growth factor of the solution</a:t>
            </a:r>
          </a:p>
          <a:p>
            <a:pPr marL="514350" indent="-514350">
              <a:buAutoNum type="arabicPeriod"/>
            </a:pPr>
            <a:r>
              <a:rPr lang="en-IN" sz="2800" dirty="0">
                <a:latin typeface="Arial Rounded MT Bold" panose="020F0704030504030204" pitchFamily="34" charset="0"/>
              </a:rPr>
              <a:t>Expected margins and profit ratios.</a:t>
            </a:r>
          </a:p>
          <a:p>
            <a:pPr marL="514350" indent="-514350">
              <a:buAutoNum type="arabicPeriod"/>
            </a:pPr>
            <a:r>
              <a:rPr lang="en-IN" sz="2800" dirty="0">
                <a:latin typeface="Arial Rounded MT Bold" panose="020F0704030504030204" pitchFamily="34" charset="0"/>
              </a:rPr>
              <a:t>How can you build upon the solution.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58F6A6-FF8B-D490-6902-0EDB6797B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66677"/>
            <a:ext cx="2200275" cy="9364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94AAE9-8773-D8EE-AE2E-03800F2A2A86}"/>
              </a:ext>
            </a:extLst>
          </p:cNvPr>
          <p:cNvSpPr txBox="1"/>
          <p:nvPr/>
        </p:nvSpPr>
        <p:spPr>
          <a:xfrm>
            <a:off x="2990849" y="114301"/>
            <a:ext cx="6172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Arial Rounded MT Bold" panose="020F0704030504030204" pitchFamily="34" charset="0"/>
              </a:rPr>
              <a:t>Pitching Competition - 2025</a:t>
            </a:r>
          </a:p>
        </p:txBody>
      </p:sp>
    </p:spTree>
    <p:extLst>
      <p:ext uri="{BB962C8B-B14F-4D97-AF65-F5344CB8AC3E}">
        <p14:creationId xmlns:p14="http://schemas.microsoft.com/office/powerpoint/2010/main" val="1425745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221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Sairam Kumar</dc:creator>
  <cp:lastModifiedBy>Sairam Kumar</cp:lastModifiedBy>
  <cp:revision>1</cp:revision>
  <dcterms:created xsi:type="dcterms:W3CDTF">2025-08-13T08:22:52Z</dcterms:created>
  <dcterms:modified xsi:type="dcterms:W3CDTF">2025-08-13T09:36:11Z</dcterms:modified>
</cp:coreProperties>
</file>