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561-A999-4833-9821-47EFDA28B16D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4991-DF21-4E8E-A925-58ADE55315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561-A999-4833-9821-47EFDA28B16D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4991-DF21-4E8E-A925-58ADE55315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561-A999-4833-9821-47EFDA28B16D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4991-DF21-4E8E-A925-58ADE55315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561-A999-4833-9821-47EFDA28B16D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4991-DF21-4E8E-A925-58ADE55315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561-A999-4833-9821-47EFDA28B16D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4991-DF21-4E8E-A925-58ADE55315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561-A999-4833-9821-47EFDA28B16D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4991-DF21-4E8E-A925-58ADE55315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561-A999-4833-9821-47EFDA28B16D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4991-DF21-4E8E-A925-58ADE55315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561-A999-4833-9821-47EFDA28B16D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4991-DF21-4E8E-A925-58ADE55315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561-A999-4833-9821-47EFDA28B16D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4991-DF21-4E8E-A925-58ADE55315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561-A999-4833-9821-47EFDA28B16D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4991-DF21-4E8E-A925-58ADE55315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561-A999-4833-9821-47EFDA28B16D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4C4991-DF21-4E8E-A925-58ADE553159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4C4991-DF21-4E8E-A925-58ADE553159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5D05561-A999-4833-9821-47EFDA28B16D}" type="datetimeFigureOut">
              <a:rPr lang="en-IN" smtClean="0"/>
              <a:t>20-09-2020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-34751"/>
            <a:ext cx="7543800" cy="2593975"/>
          </a:xfrm>
        </p:spPr>
        <p:txBody>
          <a:bodyPr/>
          <a:lstStyle/>
          <a:p>
            <a:r>
              <a:rPr lang="en-US" sz="2800" dirty="0" smtClean="0"/>
              <a:t>Data Analysis – No. of collisions vs Severity code</a:t>
            </a: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6480720" cy="387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19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– Model</a:t>
            </a:r>
            <a:br>
              <a:rPr lang="en-US" dirty="0" smtClean="0"/>
            </a:br>
            <a:r>
              <a:rPr lang="en-US" sz="2800" dirty="0" smtClean="0"/>
              <a:t>To determine the relationship between person count and the severity code</a:t>
            </a:r>
            <a:endParaRPr lang="en-I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57" y="1844824"/>
            <a:ext cx="809166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368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</TotalTime>
  <Words>13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Adjacency</vt:lpstr>
      <vt:lpstr>Data Analysis – No. of collisions vs Severity code</vt:lpstr>
      <vt:lpstr>ML – Model To determine the relationship between person count and the severity code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– No. of collisions vs Severity code</dc:title>
  <dc:creator>carkaushik</dc:creator>
  <cp:lastModifiedBy>carkaushik</cp:lastModifiedBy>
  <cp:revision>1</cp:revision>
  <dcterms:created xsi:type="dcterms:W3CDTF">2020-09-20T08:20:10Z</dcterms:created>
  <dcterms:modified xsi:type="dcterms:W3CDTF">2020-09-20T08:23:48Z</dcterms:modified>
</cp:coreProperties>
</file>