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9" r:id="rId9"/>
    <p:sldId id="270" r:id="rId10"/>
    <p:sldId id="271" r:id="rId11"/>
    <p:sldId id="272" r:id="rId12"/>
    <p:sldId id="275" r:id="rId13"/>
    <p:sldId id="276" r:id="rId14"/>
    <p:sldId id="279" r:id="rId15"/>
    <p:sldId id="294" r:id="rId16"/>
    <p:sldId id="299" r:id="rId17"/>
    <p:sldId id="281" r:id="rId18"/>
    <p:sldId id="258" r:id="rId19"/>
    <p:sldId id="282" r:id="rId20"/>
    <p:sldId id="295" r:id="rId21"/>
    <p:sldId id="296" r:id="rId22"/>
    <p:sldId id="297" r:id="rId23"/>
    <p:sldId id="283" r:id="rId24"/>
    <p:sldId id="259" r:id="rId25"/>
    <p:sldId id="261" r:id="rId26"/>
    <p:sldId id="285" r:id="rId27"/>
    <p:sldId id="298" r:id="rId28"/>
    <p:sldId id="286" r:id="rId29"/>
    <p:sldId id="288" r:id="rId30"/>
    <p:sldId id="293" r:id="rId31"/>
    <p:sldId id="290" r:id="rId32"/>
    <p:sldId id="292" r:id="rId33"/>
    <p:sldId id="300" r:id="rId34"/>
    <p:sldId id="26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E722-4EA1-40E6-9783-E5630B7D79FA}" type="datetimeFigureOut">
              <a:rPr lang="en-IN" smtClean="0"/>
              <a:pPr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2CBB-E7E4-45B0-B63F-EC75B5DAB37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73528"/>
            <a:ext cx="7772400" cy="194421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Control Practice of Permanent Magnet DC Motor Using Arduino as Low Cost Hardware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1516"/>
            <a:ext cx="3672408" cy="158448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Batch No:-4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Sairam.A</a:t>
            </a:r>
            <a:r>
              <a:rPr lang="en-IN" dirty="0" smtClean="0">
                <a:solidFill>
                  <a:schemeClr val="tx1"/>
                </a:solidFill>
              </a:rPr>
              <a:t>               (</a:t>
            </a:r>
            <a:r>
              <a:rPr lang="en-IN" dirty="0" smtClean="0">
                <a:solidFill>
                  <a:schemeClr val="tx1"/>
                </a:solidFill>
              </a:rPr>
              <a:t>13JN1A0201)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Anil </a:t>
            </a:r>
            <a:r>
              <a:rPr lang="en-IN" dirty="0" smtClean="0">
                <a:solidFill>
                  <a:schemeClr val="tx1"/>
                </a:solidFill>
              </a:rPr>
              <a:t>kumar.MS     (</a:t>
            </a:r>
            <a:r>
              <a:rPr lang="en-IN" dirty="0" smtClean="0">
                <a:solidFill>
                  <a:schemeClr val="tx1"/>
                </a:solidFill>
              </a:rPr>
              <a:t>13JN1A0204)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Sandhya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Rani.G</a:t>
            </a:r>
            <a:r>
              <a:rPr lang="en-IN" dirty="0" smtClean="0">
                <a:solidFill>
                  <a:schemeClr val="tx1"/>
                </a:solidFill>
              </a:rPr>
              <a:t>   (</a:t>
            </a:r>
            <a:r>
              <a:rPr lang="en-IN" dirty="0" smtClean="0">
                <a:solidFill>
                  <a:schemeClr val="tx1"/>
                </a:solidFill>
              </a:rPr>
              <a:t>13JN1A0216)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Sharanya.G</a:t>
            </a:r>
            <a:r>
              <a:rPr lang="en-IN" dirty="0" smtClean="0">
                <a:solidFill>
                  <a:schemeClr val="tx1"/>
                </a:solidFill>
              </a:rPr>
              <a:t>           (</a:t>
            </a:r>
            <a:r>
              <a:rPr lang="en-IN" dirty="0" smtClean="0">
                <a:solidFill>
                  <a:schemeClr val="tx1"/>
                </a:solidFill>
              </a:rPr>
              <a:t>13JN1A0215)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3003798"/>
            <a:ext cx="3888432" cy="1584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dirty="0" smtClean="0"/>
              <a:t>Guided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Mr.T.Srikanth,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M.Tech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Simulink</a:t>
            </a:r>
            <a:r>
              <a:rPr lang="en-IN" dirty="0" smtClean="0"/>
              <a:t> Support packages for Arduino Hardware</a:t>
            </a:r>
            <a:endParaRPr lang="en-IN" dirty="0"/>
          </a:p>
        </p:txBody>
      </p:sp>
      <p:pic>
        <p:nvPicPr>
          <p:cNvPr id="4" name="Content Placeholder 3" descr="simulink support packa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965" t="6280" r="691" b="59626"/>
          <a:stretch>
            <a:fillRect/>
          </a:stretch>
        </p:blipFill>
        <p:spPr>
          <a:xfrm>
            <a:off x="0" y="1707654"/>
            <a:ext cx="9144000" cy="2736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rduino-Mega-2560-Pin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69335"/>
            <a:ext cx="8229600" cy="29985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Quadrature</a:t>
            </a:r>
            <a:r>
              <a:rPr lang="en-IN" dirty="0" smtClean="0"/>
              <a:t> Encoder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2719" b="13508"/>
          <a:stretch>
            <a:fillRect/>
          </a:stretch>
        </p:blipFill>
        <p:spPr bwMode="auto">
          <a:xfrm>
            <a:off x="2" y="1437624"/>
            <a:ext cx="9143999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187624" y="3219822"/>
            <a:ext cx="52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Hall Effect sensor</a:t>
            </a:r>
            <a:endParaRPr lang="en-IN" dirty="0"/>
          </a:p>
        </p:txBody>
      </p:sp>
      <p:pic>
        <p:nvPicPr>
          <p:cNvPr id="4" name="Content Placeholder 3" descr="image.ds.drawing.h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13587"/>
            <a:ext cx="8208912" cy="1865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Calculation of Speed using Hall Effect Sensor Output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86967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Speed    = </a:t>
            </a:r>
            <a:endParaRPr lang="en-IN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5260" y="136038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/>
              </a:rPr>
              <a:t>60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95936" y="2085696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67944" y="2031690"/>
            <a:ext cx="1224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T*N</a:t>
            </a:r>
            <a:endParaRPr lang="en-IN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7624" y="3327835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T= Time period square wave (Sec)</a:t>
            </a:r>
          </a:p>
          <a:p>
            <a:r>
              <a:rPr lang="en-IN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N=No. Of Counts per revolution</a:t>
            </a:r>
            <a:endParaRPr lang="en-IN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7712" y="1869672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IN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RPM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H-Bridge converter Circuit Diagram</a:t>
            </a:r>
            <a:endParaRPr lang="en-IN" dirty="0"/>
          </a:p>
        </p:txBody>
      </p:sp>
      <p:sp>
        <p:nvSpPr>
          <p:cNvPr id="1026" name="Rectangle 2" descr="MAIN CIRCUIT DIAGRAM"/>
          <p:cNvSpPr>
            <a:spLocks noChangeArrowheads="1"/>
          </p:cNvSpPr>
          <p:nvPr/>
        </p:nvSpPr>
        <p:spPr bwMode="auto">
          <a:xfrm>
            <a:off x="899592" y="1203598"/>
            <a:ext cx="7344816" cy="348985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4716016" y="3147814"/>
            <a:ext cx="792088" cy="2700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20272" y="1737271"/>
            <a:ext cx="0" cy="3304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72200" y="1317997"/>
            <a:ext cx="1584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+12v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4155926"/>
            <a:ext cx="1584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GND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76256" y="3690894"/>
            <a:ext cx="21091" cy="807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60232" y="4491676"/>
            <a:ext cx="432048" cy="62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2240" y="4551970"/>
            <a:ext cx="2880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04248" y="4605976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04248" y="1701366"/>
            <a:ext cx="432048" cy="62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9872" y="3939902"/>
            <a:ext cx="12241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Encoder o/p</a:t>
            </a:r>
            <a:endParaRPr 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47864" y="3507854"/>
            <a:ext cx="432048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04248" y="3651870"/>
            <a:ext cx="14401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956648" y="1995686"/>
            <a:ext cx="14401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 of H-bridge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688" t="2223" r="16009" b="7090"/>
          <a:stretch>
            <a:fillRect/>
          </a:stretch>
        </p:blipFill>
        <p:spPr bwMode="auto">
          <a:xfrm>
            <a:off x="755576" y="1275606"/>
            <a:ext cx="3888432" cy="307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 descr="h2real"/>
          <p:cNvSpPr>
            <a:spLocks noChangeArrowheads="1"/>
          </p:cNvSpPr>
          <p:nvPr/>
        </p:nvSpPr>
        <p:spPr bwMode="auto">
          <a:xfrm>
            <a:off x="4860032" y="1383618"/>
            <a:ext cx="2736304" cy="286231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1" name="Rectangle 3" descr="H1"/>
          <p:cNvSpPr>
            <a:spLocks noChangeArrowheads="1"/>
          </p:cNvSpPr>
          <p:nvPr/>
        </p:nvSpPr>
        <p:spPr bwMode="auto">
          <a:xfrm>
            <a:off x="1403648" y="1383618"/>
            <a:ext cx="2952328" cy="286231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Loop Control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Duty ratio is controlled by using PWM signal from Arduino</a:t>
            </a:r>
          </a:p>
          <a:p>
            <a:r>
              <a:rPr lang="en-IN" dirty="0" smtClean="0"/>
              <a:t>Directly Duty ratio can be given to PWM block </a:t>
            </a:r>
          </a:p>
          <a:p>
            <a:r>
              <a:rPr lang="en-IN" dirty="0" smtClean="0"/>
              <a:t>Here relation between speed and duty ratio are considered.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15616" y="1221600"/>
            <a:ext cx="6984776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600" b="1" dirty="0" smtClean="0">
                <a:latin typeface="Bradley Hand ITC" pitchFamily="66" charset="0"/>
                <a:ea typeface="Calibri" pitchFamily="34" charset="0"/>
              </a:rPr>
              <a:t>An Open loop Control system for speed control of Permanent Magnet DC motor.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411510"/>
            <a:ext cx="8229601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Arial Rounded MT Bold" pitchFamily="34" charset="0"/>
              </a:rPr>
              <a:t>Block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560" y="3003798"/>
            <a:ext cx="1512168" cy="756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796136" y="3111810"/>
            <a:ext cx="72008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563888" y="2895786"/>
            <a:ext cx="1512168" cy="9721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irect Access Storage 9"/>
          <p:cNvSpPr/>
          <p:nvPr/>
        </p:nvSpPr>
        <p:spPr>
          <a:xfrm>
            <a:off x="6876256" y="3003798"/>
            <a:ext cx="1368152" cy="648072"/>
          </a:xfrm>
          <a:prstGeom prst="flowChartMagneticDrum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8028384" y="3219822"/>
            <a:ext cx="504056" cy="162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172400" y="2625756"/>
            <a:ext cx="683568" cy="135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123728" y="3219822"/>
            <a:ext cx="144016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5076056" y="3273828"/>
            <a:ext cx="72008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6516216" y="3273828"/>
            <a:ext cx="36004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67544" y="3921900"/>
            <a:ext cx="165618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Pc with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simulink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6096" y="3489852"/>
            <a:ext cx="1296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Motor Driver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1880" y="3953694"/>
            <a:ext cx="1584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Arduino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4248" y="3705876"/>
            <a:ext cx="13681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PMDC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Bent-Up Arrow 30"/>
          <p:cNvSpPr/>
          <p:nvPr/>
        </p:nvSpPr>
        <p:spPr>
          <a:xfrm flipH="1">
            <a:off x="4860032" y="3867894"/>
            <a:ext cx="2088232" cy="594066"/>
          </a:xfrm>
          <a:prstGeom prst="bentUpArrow">
            <a:avLst>
              <a:gd name="adj1" fmla="val 12568"/>
              <a:gd name="adj2" fmla="val 16120"/>
              <a:gd name="adj3" fmla="val 26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6948264" y="4245936"/>
            <a:ext cx="72008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732240" y="4623978"/>
            <a:ext cx="1512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Encoder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2123728" y="3435846"/>
            <a:ext cx="144016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123728" y="2949792"/>
            <a:ext cx="1512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rx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23728" y="3489852"/>
            <a:ext cx="1512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tx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6781357" y="3835656"/>
            <a:ext cx="546665" cy="196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5796136" y="2247714"/>
            <a:ext cx="72008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2160" y="267976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00192" y="267976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16216" y="2218533"/>
            <a:ext cx="1296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Dc Supply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Simulink</a:t>
            </a:r>
            <a:r>
              <a:rPr lang="en-IN" dirty="0" smtClean="0"/>
              <a:t> Model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015" t="31425" r="7059" b="22858"/>
          <a:stretch>
            <a:fillRect/>
          </a:stretch>
        </p:blipFill>
        <p:spPr bwMode="auto">
          <a:xfrm>
            <a:off x="0" y="1383618"/>
            <a:ext cx="9144000" cy="27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521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Abstract</a:t>
            </a:r>
            <a:endParaRPr lang="en-IN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99642"/>
            <a:ext cx="8229600" cy="342900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 smtClean="0"/>
              <a:t>Low cost  Hardware.</a:t>
            </a:r>
          </a:p>
          <a:p>
            <a:r>
              <a:rPr lang="en-IN" sz="3600" dirty="0" smtClean="0"/>
              <a:t>Open Source Platform.</a:t>
            </a:r>
          </a:p>
          <a:p>
            <a:r>
              <a:rPr lang="en-IN" sz="3600" dirty="0" smtClean="0"/>
              <a:t>Easily Programmable</a:t>
            </a:r>
          </a:p>
          <a:p>
            <a:r>
              <a:rPr lang="en-IN" sz="3600" dirty="0" smtClean="0"/>
              <a:t>Efficient PID algorithms can be Implemented</a:t>
            </a:r>
          </a:p>
          <a:p>
            <a:r>
              <a:rPr lang="en-IN" sz="3600" dirty="0" smtClean="0"/>
              <a:t>Implementation of PI controller for Sped Control of PMDC Motor.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87" t="18329" r="20586" b="22610"/>
          <a:stretch>
            <a:fillRect/>
          </a:stretch>
        </p:blipFill>
        <p:spPr bwMode="auto">
          <a:xfrm>
            <a:off x="0" y="951570"/>
            <a:ext cx="9144000" cy="419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PWM O/P to the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8329" r="45491" b="29500"/>
          <a:stretch>
            <a:fillRect/>
          </a:stretch>
        </p:blipFill>
        <p:spPr bwMode="auto">
          <a:xfrm>
            <a:off x="0" y="1167594"/>
            <a:ext cx="9144000" cy="372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728" y="3057804"/>
            <a:ext cx="5256584" cy="1890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Encoder block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87" t="18329" r="50472" b="51156"/>
          <a:stretch>
            <a:fillRect/>
          </a:stretch>
        </p:blipFill>
        <p:spPr bwMode="auto">
          <a:xfrm>
            <a:off x="179512" y="1113588"/>
            <a:ext cx="6120680" cy="16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065" t="20469" r="60515" b="45078"/>
          <a:stretch>
            <a:fillRect/>
          </a:stretch>
        </p:blipFill>
        <p:spPr bwMode="auto">
          <a:xfrm>
            <a:off x="2555776" y="3057804"/>
            <a:ext cx="4608512" cy="18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3563888" y="2463738"/>
            <a:ext cx="144016" cy="54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139952" y="84355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Speed    = </a:t>
            </a:r>
            <a:endParaRPr lang="en-IN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4249" y="5735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/>
              </a:rPr>
              <a:t>60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2240" y="1113588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60232" y="1059582"/>
            <a:ext cx="1224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T*N</a:t>
            </a:r>
            <a:endParaRPr lang="en-IN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56377" y="843558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IN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RPM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87474"/>
            <a:ext cx="3312368" cy="857250"/>
          </a:xfrm>
          <a:noFill/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15816" y="87474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Duty Ratio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40152" y="87474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Actual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52500" y="1824038"/>
            <a:ext cx="693420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IN" altLang="en-US" sz="3200" b="1" dirty="0" smtClean="0">
                <a:latin typeface="Bradley Hand ITC" pitchFamily="66" charset="0"/>
              </a:rPr>
              <a:t>The Closed loop speed control of Permanent Magnet DC motor using P, PI and PID  </a:t>
            </a:r>
            <a:r>
              <a:rPr lang="en-IN" altLang="en-US" sz="3200" b="1" dirty="0">
                <a:latin typeface="Bradley Hand ITC" pitchFamily="66" charset="0"/>
              </a:rPr>
              <a:t>C</a:t>
            </a:r>
            <a:r>
              <a:rPr lang="en-IN" altLang="en-US" sz="3200" b="1" dirty="0" smtClean="0">
                <a:latin typeface="Bradley Hand ITC" pitchFamily="66" charset="0"/>
              </a:rPr>
              <a:t>ontrol Techniques to maintain  set Speed.</a:t>
            </a:r>
            <a:endParaRPr lang="en-US" altLang="en-US" sz="3200" b="1" dirty="0">
              <a:latin typeface="Bradley Hand ITC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1381125" y="2750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4400" b="1" dirty="0" smtClean="0">
                <a:latin typeface="Bradley Hand ITC" pitchFamily="66" charset="0"/>
              </a:rPr>
              <a:t>Closed loop </a:t>
            </a:r>
            <a:r>
              <a:rPr lang="en-US" altLang="en-US" sz="4400" b="1" dirty="0">
                <a:latin typeface="Bradley Hand ITC" pitchFamily="66" charset="0"/>
              </a:rPr>
              <a:t>system: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27584" y="249492"/>
            <a:ext cx="8316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3200" b="1" dirty="0" smtClean="0">
                <a:latin typeface="Bradley Hand ITC" pitchFamily="66" charset="0"/>
              </a:rPr>
              <a:t>Closed loop speed control of Permanent Magnet DC motor </a:t>
            </a:r>
            <a:endParaRPr lang="en-IN" sz="3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11560" y="2139702"/>
            <a:ext cx="1512168" cy="756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5796136" y="2247714"/>
            <a:ext cx="72008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563888" y="2031690"/>
            <a:ext cx="1512168" cy="9721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Direct Access Storage 30"/>
          <p:cNvSpPr/>
          <p:nvPr/>
        </p:nvSpPr>
        <p:spPr>
          <a:xfrm>
            <a:off x="6876256" y="2139702"/>
            <a:ext cx="1368152" cy="648072"/>
          </a:xfrm>
          <a:prstGeom prst="flowChartMagneticDrum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Direct Access Storage 31"/>
          <p:cNvSpPr/>
          <p:nvPr/>
        </p:nvSpPr>
        <p:spPr>
          <a:xfrm>
            <a:off x="8028384" y="2355726"/>
            <a:ext cx="504056" cy="162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172400" y="1761660"/>
            <a:ext cx="683568" cy="135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>
            <a:off x="2123728" y="2355726"/>
            <a:ext cx="144016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5076056" y="2409732"/>
            <a:ext cx="72008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6516216" y="2409732"/>
            <a:ext cx="36004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67544" y="3057804"/>
            <a:ext cx="165618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Pc with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simulink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6096" y="2625756"/>
            <a:ext cx="1296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Motor Driver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1880" y="3089598"/>
            <a:ext cx="1584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Arduino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20272" y="2841780"/>
            <a:ext cx="1296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PMDC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Bent-Up Arrow 40"/>
          <p:cNvSpPr/>
          <p:nvPr/>
        </p:nvSpPr>
        <p:spPr>
          <a:xfrm flipH="1">
            <a:off x="4860032" y="3003798"/>
            <a:ext cx="2088232" cy="594066"/>
          </a:xfrm>
          <a:prstGeom prst="bentUpArrow">
            <a:avLst>
              <a:gd name="adj1" fmla="val 12568"/>
              <a:gd name="adj2" fmla="val 16120"/>
              <a:gd name="adj3" fmla="val 26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6948264" y="3381840"/>
            <a:ext cx="72008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732240" y="3759882"/>
            <a:ext cx="1512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Encoder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2123728" y="2571750"/>
            <a:ext cx="1440160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123728" y="2085696"/>
            <a:ext cx="1512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rx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23728" y="2625756"/>
            <a:ext cx="1512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tx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96136" y="1113588"/>
            <a:ext cx="72008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732240" y="843558"/>
            <a:ext cx="1296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Dc Supply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2160" y="1545636"/>
            <a:ext cx="0" cy="70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00192" y="1545636"/>
            <a:ext cx="0" cy="70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rot="5400000">
            <a:off x="6781357" y="2963011"/>
            <a:ext cx="546665" cy="196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Simulink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021" t="30141" r="2876" b="9813"/>
          <a:stretch>
            <a:fillRect/>
          </a:stretch>
        </p:blipFill>
        <p:spPr bwMode="auto">
          <a:xfrm>
            <a:off x="0" y="1005576"/>
            <a:ext cx="9144000" cy="383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PID Block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933" t="20297" r="46044" b="47219"/>
          <a:stretch>
            <a:fillRect/>
          </a:stretch>
        </p:blipFill>
        <p:spPr bwMode="auto">
          <a:xfrm>
            <a:off x="1" y="1221600"/>
            <a:ext cx="9144000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losed loop 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7240" y="-20538"/>
            <a:ext cx="8229600" cy="857250"/>
          </a:xfrm>
        </p:spPr>
        <p:txBody>
          <a:bodyPr/>
          <a:lstStyle/>
          <a:p>
            <a:r>
              <a:rPr lang="en-IN" dirty="0" smtClean="0"/>
              <a:t>Closed loop with P controller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648" y="3064650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7984" y="3064650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Actual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7584" y="3057804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2160" y="1221600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losed loop 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03040" y="149163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Closed loop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PI controller for fixed Input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2536" y="303498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2" y="735546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Actual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Different Control Practices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Principle Of Operation</a:t>
            </a:r>
          </a:p>
          <a:p>
            <a:r>
              <a:rPr lang="en-IN" dirty="0" smtClean="0"/>
              <a:t>Implementation with Micro Controller</a:t>
            </a:r>
          </a:p>
          <a:p>
            <a:r>
              <a:rPr lang="en-IN" dirty="0" smtClean="0"/>
              <a:t>Components required </a:t>
            </a:r>
          </a:p>
          <a:p>
            <a:r>
              <a:rPr lang="en-IN" dirty="0" smtClean="0"/>
              <a:t>Open loop Control System</a:t>
            </a:r>
          </a:p>
          <a:p>
            <a:r>
              <a:rPr lang="en-IN" dirty="0" smtClean="0"/>
              <a:t>Closed Loop Control System</a:t>
            </a:r>
          </a:p>
          <a:p>
            <a:r>
              <a:rPr lang="en-IN" dirty="0" smtClean="0"/>
              <a:t>Results and Discussion</a:t>
            </a:r>
          </a:p>
          <a:p>
            <a:r>
              <a:rPr lang="en-IN" dirty="0" smtClean="0"/>
              <a:t>Future Scope</a:t>
            </a:r>
          </a:p>
          <a:p>
            <a:r>
              <a:rPr lang="en-IN" dirty="0" smtClean="0"/>
              <a:t>Conclusion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sed loop pid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03040" y="149163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Closed loop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PI controller for fixed Input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68560" y="303498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24544" y="735546"/>
            <a:ext cx="3312368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Actual Speed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Robot motion control</a:t>
            </a:r>
          </a:p>
          <a:p>
            <a:r>
              <a:rPr lang="en-IN" dirty="0" smtClean="0"/>
              <a:t>Educational Kits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Fuzzy logics can also be implemented</a:t>
            </a:r>
          </a:p>
          <a:p>
            <a:r>
              <a:rPr lang="en-IN" dirty="0" smtClean="0"/>
              <a:t>Communication Devices can added.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Controllers can be designed in Micro Controllers in a easy way</a:t>
            </a:r>
          </a:p>
          <a:p>
            <a:r>
              <a:rPr lang="en-IN" dirty="0" smtClean="0"/>
              <a:t>Different types of Converters can be implemented and results can be analysed in MATLAB.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You..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00150"/>
            <a:ext cx="7715200" cy="3423828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Open Loop Control</a:t>
            </a:r>
          </a:p>
          <a:p>
            <a:r>
              <a:rPr lang="en-IN" dirty="0" smtClean="0"/>
              <a:t>Closed Loop Control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6106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 </a:t>
            </a:r>
            <a:r>
              <a:rPr lang="en-IN" sz="3600" dirty="0" smtClean="0"/>
              <a:t>Control Practises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/>
              <a:t>Arduino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607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IN" sz="4000" dirty="0" smtClean="0"/>
              <a:t>Low Cost Hardware</a:t>
            </a:r>
          </a:p>
          <a:p>
            <a:r>
              <a:rPr lang="en-IN" sz="4000" dirty="0" smtClean="0"/>
              <a:t>Open Source</a:t>
            </a:r>
          </a:p>
          <a:p>
            <a:r>
              <a:rPr lang="en-IN" sz="4000" dirty="0" smtClean="0"/>
              <a:t>Different Varieties of Micro Controller</a:t>
            </a:r>
          </a:p>
          <a:p>
            <a:r>
              <a:rPr lang="en-IN" sz="4000" dirty="0" smtClean="0"/>
              <a:t>Easily Programmable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Analogue circuit based controllers. Eg:555 timers , Counters, F to V converters</a:t>
            </a:r>
          </a:p>
          <a:p>
            <a:r>
              <a:rPr lang="en-IN" dirty="0" smtClean="0"/>
              <a:t>Digital Circuits using Micro-Controllers.  </a:t>
            </a:r>
            <a:r>
              <a:rPr lang="en-IN" dirty="0" err="1" smtClean="0"/>
              <a:t>Eg</a:t>
            </a:r>
            <a:r>
              <a:rPr lang="en-IN" dirty="0" smtClean="0"/>
              <a:t>: PIC,MSP430,8051..etc</a:t>
            </a:r>
          </a:p>
          <a:p>
            <a:r>
              <a:rPr lang="en-IN" dirty="0" smtClean="0"/>
              <a:t>Based on Embedded C coding, Micro Python.etc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Arduino based DC motor speed controller</a:t>
            </a:r>
          </a:p>
          <a:p>
            <a:r>
              <a:rPr lang="en-IN" dirty="0" smtClean="0"/>
              <a:t>Programmed by using </a:t>
            </a:r>
            <a:r>
              <a:rPr lang="en-IN" dirty="0" err="1" smtClean="0"/>
              <a:t>Simulink</a:t>
            </a:r>
            <a:r>
              <a:rPr lang="en-IN" dirty="0" smtClean="0"/>
              <a:t> in </a:t>
            </a:r>
            <a:r>
              <a:rPr lang="en-IN" dirty="0" err="1" smtClean="0"/>
              <a:t>Matlab</a:t>
            </a:r>
            <a:endParaRPr lang="en-IN" dirty="0" smtClean="0"/>
          </a:p>
          <a:p>
            <a:r>
              <a:rPr lang="en-IN" dirty="0" smtClean="0"/>
              <a:t> Live time control of DC motor from </a:t>
            </a:r>
            <a:r>
              <a:rPr lang="en-IN" dirty="0" err="1" smtClean="0"/>
              <a:t>Simulink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C chopper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897565"/>
            <a:ext cx="4256392" cy="3394472"/>
          </a:xfrm>
        </p:spPr>
      </p:pic>
      <p:pic>
        <p:nvPicPr>
          <p:cNvPr id="1026" name="Picture 2" descr="C:\Users\dell\Desktop\sai\Project Work\ppt\one transistor mo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897564"/>
            <a:ext cx="4248472" cy="3338754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/>
          <a:lstStyle/>
          <a:p>
            <a:r>
              <a:rPr lang="en-IN" dirty="0" smtClean="0"/>
              <a:t>Principle of Operation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 with </a:t>
            </a:r>
            <a:r>
              <a:rPr lang="en-IN" dirty="0" err="1" smtClean="0"/>
              <a:t>Matlab</a:t>
            </a:r>
            <a:r>
              <a:rPr lang="en-IN" dirty="0" smtClean="0"/>
              <a:t> </a:t>
            </a:r>
            <a:r>
              <a:rPr lang="en-IN" dirty="0" err="1" smtClean="0"/>
              <a:t>Simulink</a:t>
            </a:r>
            <a:r>
              <a:rPr lang="en-IN" dirty="0" smtClean="0"/>
              <a:t> (min 2014a)with </a:t>
            </a:r>
            <a:r>
              <a:rPr lang="en-IN" dirty="0" err="1" smtClean="0"/>
              <a:t>Simulink</a:t>
            </a:r>
            <a:r>
              <a:rPr lang="en-IN" dirty="0" smtClean="0"/>
              <a:t> support package for Arduino Hardware.</a:t>
            </a:r>
          </a:p>
          <a:p>
            <a:r>
              <a:rPr lang="en-IN" dirty="0" smtClean="0"/>
              <a:t>Arduino Hardware. (Arduino MEGA2560)</a:t>
            </a:r>
          </a:p>
          <a:p>
            <a:r>
              <a:rPr lang="en-IN" dirty="0" smtClean="0"/>
              <a:t>DC Motor with Hall effect </a:t>
            </a:r>
            <a:r>
              <a:rPr lang="en-IN" dirty="0" err="1" smtClean="0"/>
              <a:t>quadrature</a:t>
            </a:r>
            <a:r>
              <a:rPr lang="en-IN" dirty="0" smtClean="0"/>
              <a:t> encoder</a:t>
            </a:r>
          </a:p>
          <a:p>
            <a:r>
              <a:rPr lang="en-IN" dirty="0" smtClean="0"/>
              <a:t>Transistor(TIP41C) and Diode 1N4001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489</Words>
  <Application>Microsoft Office PowerPoint</Application>
  <PresentationFormat>On-screen Show (16:9)</PresentationFormat>
  <Paragraphs>124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Control Practice of Permanent Magnet DC Motor Using Arduino as Low Cost Hardware</vt:lpstr>
      <vt:lpstr>Abstract</vt:lpstr>
      <vt:lpstr>Table of Contents</vt:lpstr>
      <vt:lpstr>Introduction</vt:lpstr>
      <vt:lpstr>Arduino</vt:lpstr>
      <vt:lpstr>Existing System</vt:lpstr>
      <vt:lpstr>Proposed System</vt:lpstr>
      <vt:lpstr>Principle of Operation</vt:lpstr>
      <vt:lpstr>Components required</vt:lpstr>
      <vt:lpstr>Simulink Support packages for Arduino Hardware</vt:lpstr>
      <vt:lpstr>Slide 11</vt:lpstr>
      <vt:lpstr>Quadrature Encoder</vt:lpstr>
      <vt:lpstr>Hall Effect sensor</vt:lpstr>
      <vt:lpstr>Calculation of Speed using Hall Effect Sensor Output</vt:lpstr>
      <vt:lpstr>H-Bridge converter Circuit Diagram</vt:lpstr>
      <vt:lpstr>Operation of H-bridge</vt:lpstr>
      <vt:lpstr>Open Loop Control System</vt:lpstr>
      <vt:lpstr>Block Diagram</vt:lpstr>
      <vt:lpstr>Simulink Model</vt:lpstr>
      <vt:lpstr>Sub System</vt:lpstr>
      <vt:lpstr>PWM O/P to the Driver</vt:lpstr>
      <vt:lpstr>Encoder block</vt:lpstr>
      <vt:lpstr>Results</vt:lpstr>
      <vt:lpstr>Slide 24</vt:lpstr>
      <vt:lpstr>Slide 25</vt:lpstr>
      <vt:lpstr>Simulink Model</vt:lpstr>
      <vt:lpstr>PID Block</vt:lpstr>
      <vt:lpstr>Closed loop with P controller</vt:lpstr>
      <vt:lpstr>Slide 29</vt:lpstr>
      <vt:lpstr>Slide 30</vt:lpstr>
      <vt:lpstr>Application</vt:lpstr>
      <vt:lpstr>Future Scope</vt:lpstr>
      <vt:lpstr>Conclusion</vt:lpstr>
      <vt:lpstr>Thank You..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Practices of Permanent Magnet Dc Motor Using Arduino as Low Cost Hardware</dc:title>
  <dc:creator>dell</dc:creator>
  <cp:lastModifiedBy>dell</cp:lastModifiedBy>
  <cp:revision>31</cp:revision>
  <dcterms:created xsi:type="dcterms:W3CDTF">2017-01-06T05:47:22Z</dcterms:created>
  <dcterms:modified xsi:type="dcterms:W3CDTF">2017-04-05T05:44:17Z</dcterms:modified>
</cp:coreProperties>
</file>