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8.jpg" ContentType="image/jpg"/>
  <Override PartName="/ppt/media/image9.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57400" y="1589483"/>
            <a:ext cx="9906000" cy="2725105"/>
          </a:xfrm>
          <a:prstGeom prst="rect">
            <a:avLst/>
          </a:prstGeom>
        </p:spPr>
        <p:txBody>
          <a:bodyPr vert="horz" wrap="square" lIns="0" tIns="16510" rIns="0" bIns="0" rtlCol="0">
            <a:spAutoFit/>
          </a:bodyPr>
          <a:lstStyle/>
          <a:p>
            <a:pPr marL="3213735">
              <a:lnSpc>
                <a:spcPct val="100000"/>
              </a:lnSpc>
              <a:spcBef>
                <a:spcPts val="130"/>
              </a:spcBef>
            </a:pPr>
            <a:r>
              <a:rPr lang="en-US" sz="4000" spc="15" dirty="0"/>
              <a:t>GUTLAPALLI GNANENDRA SAIRAM</a:t>
            </a:r>
            <a:br>
              <a:rPr lang="en-US" sz="4000" spc="15" dirty="0"/>
            </a:br>
            <a:br>
              <a:rPr lang="en-US" spc="15" dirty="0"/>
            </a:br>
            <a:br>
              <a:rPr lang="en-US" spc="15" dirty="0"/>
            </a:br>
            <a:endParaRPr spc="15" dirty="0"/>
          </a:p>
        </p:txBody>
      </p:sp>
      <p:sp>
        <p:nvSpPr>
          <p:cNvPr id="8" name="object 8"/>
          <p:cNvSpPr txBox="1"/>
          <p:nvPr/>
        </p:nvSpPr>
        <p:spPr>
          <a:xfrm>
            <a:off x="6705600" y="2057400"/>
            <a:ext cx="3048000" cy="2416046"/>
          </a:xfrm>
          <a:prstGeom prst="rect">
            <a:avLst/>
          </a:prstGeom>
        </p:spPr>
        <p:txBody>
          <a:bodyPr vert="horz" wrap="square" lIns="0" tIns="12700" rIns="0" bIns="0" rtlCol="0">
            <a:spAutoFit/>
          </a:bodyPr>
          <a:lstStyle/>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3200" b="1" spc="10" dirty="0">
                <a:solidFill>
                  <a:srgbClr val="2D936B"/>
                </a:solidFill>
                <a:latin typeface="Trebuchet MS"/>
                <a:cs typeface="Trebuchet MS"/>
              </a:rPr>
              <a:t>FINAL 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609600" y="1572458"/>
            <a:ext cx="8229599" cy="4247317"/>
          </a:xfrm>
          <a:prstGeom prst="rect">
            <a:avLst/>
          </a:prstGeom>
          <a:noFill/>
        </p:spPr>
        <p:txBody>
          <a:bodyPr wrap="square">
            <a:spAutoFit/>
          </a:bodyPr>
          <a:lstStyle/>
          <a:p>
            <a:pPr algn="just"/>
            <a:endParaRPr lang="en-US" dirty="0"/>
          </a:p>
          <a:p>
            <a:pPr algn="just"/>
            <a:r>
              <a:rPr lang="en-US" b="1" dirty="0"/>
              <a:t>1. Architecture: </a:t>
            </a:r>
            <a:r>
              <a:rPr lang="en-US" dirty="0"/>
              <a:t>Modular approach integrating event handling, file operations, and GUI.</a:t>
            </a:r>
          </a:p>
          <a:p>
            <a:pPr algn="just"/>
            <a:r>
              <a:rPr lang="en-US" b="1" dirty="0"/>
              <a:t>2. Event Handling: </a:t>
            </a:r>
            <a:r>
              <a:rPr lang="en-US" dirty="0"/>
              <a:t>Uses Pynput to capture and log key presses and releases in real-time.</a:t>
            </a:r>
          </a:p>
          <a:p>
            <a:pPr algn="just"/>
            <a:r>
              <a:rPr lang="en-US" b="1" dirty="0"/>
              <a:t>3. File Operations: </a:t>
            </a:r>
            <a:r>
              <a:rPr lang="en-US" dirty="0"/>
              <a:t>Includes functions to log keystrokes to `key_log.txt` (text format) and `key_log.json` (JSON format).</a:t>
            </a:r>
          </a:p>
          <a:p>
            <a:pPr algn="just"/>
            <a:r>
              <a:rPr lang="en-US" b="1" dirty="0"/>
              <a:t>4. Graphical User Interface (GUI): </a:t>
            </a:r>
            <a:r>
              <a:rPr lang="en-US" dirty="0"/>
              <a:t>Developed with Tkinter, featuring a status label and Start/Stop buttons.</a:t>
            </a:r>
          </a:p>
          <a:p>
            <a:pPr algn="just"/>
            <a:r>
              <a:rPr lang="en-US" b="1" dirty="0"/>
              <a:t>5. Workflow:</a:t>
            </a:r>
            <a:r>
              <a:rPr lang="en-US" dirty="0"/>
              <a:t> Initialization sets up GUI; starting keylogger activates Pynput listener; stopping keylogger halts logging and updates status.</a:t>
            </a:r>
          </a:p>
          <a:p>
            <a:pPr algn="just"/>
            <a:r>
              <a:rPr lang="en-US" b="1" dirty="0"/>
              <a:t>6. Data Flow: </a:t>
            </a:r>
            <a:r>
              <a:rPr lang="en-US" dirty="0"/>
              <a:t>User interacts via GUI → Start/Stop buttons trigger Pynput listener → Captured keystrokes logged to text and JSON files.</a:t>
            </a:r>
          </a:p>
          <a:p>
            <a:pPr algn="just"/>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0" y="1600671"/>
            <a:ext cx="7391400" cy="4204356"/>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a:t>
            </a:r>
          </a:p>
        </p:txBody>
      </p:sp>
    </p:spTree>
    <p:extLst>
      <p:ext uri="{BB962C8B-B14F-4D97-AF65-F5344CB8AC3E}">
        <p14:creationId xmlns:p14="http://schemas.microsoft.com/office/powerpoint/2010/main" val="104062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err="1"/>
              <a:t>KeyLogger</a:t>
            </a:r>
            <a:r>
              <a:rPr lang="en-US" sz="4250" spc="5" dirty="0"/>
              <a:t>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B9FC7986-77A9-4F0C-D243-C78B20D3D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8" y="2154703"/>
            <a:ext cx="7068731" cy="45487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0" y="1704889"/>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742233" y="1555252"/>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pPr algn="just"/>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457200" y="762000"/>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304800" y="2127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752725" y="1219200"/>
            <a:ext cx="7315200" cy="4985980"/>
          </a:xfrm>
          <a:prstGeom prst="rect">
            <a:avLst/>
          </a:prstGeom>
          <a:noFill/>
        </p:spPr>
        <p:txBody>
          <a:bodyPr wrap="square">
            <a:spAutoFit/>
          </a:bodyPr>
          <a:lstStyle/>
          <a:p>
            <a:pPr algn="just"/>
            <a:r>
              <a:rPr lang="en-US" sz="2400" b="1" dirty="0"/>
              <a:t>Solution:</a:t>
            </a:r>
          </a:p>
          <a:p>
            <a:pPr algn="just"/>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pPr algn="just"/>
            <a:r>
              <a:rPr lang="en-US" sz="2400" b="1" dirty="0"/>
              <a:t>Value Proportion:</a:t>
            </a:r>
          </a:p>
          <a:p>
            <a:pPr algn="just"/>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533650" y="1855025"/>
            <a:ext cx="5932170" cy="4126521"/>
          </a:xfrm>
          <a:prstGeom prst="rect">
            <a:avLst/>
          </a:prstGeom>
          <a:noFill/>
        </p:spPr>
        <p:txBody>
          <a:bodyPr wrap="square">
            <a:spAutoFit/>
          </a:bodyPr>
          <a:lstStyle/>
          <a:p>
            <a:pPr algn="just"/>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1033</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GUTLAPALLI GNANENDRA SAIRAM   </vt:lpstr>
      <vt:lpstr>KeyLogger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GUTLAPALLI GNANENDRA SAIRAM</dc:title>
  <dc:creator>manasa</dc:creator>
  <cp:lastModifiedBy>Manoj Lanka</cp:lastModifiedBy>
  <cp:revision>7</cp:revision>
  <dcterms:created xsi:type="dcterms:W3CDTF">2024-06-03T05:48:59Z</dcterms:created>
  <dcterms:modified xsi:type="dcterms:W3CDTF">2024-06-21T16:58:37Z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