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8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5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6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4059-3213-4B4C-A3FC-1A06EA24F00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C71A-7CA5-4B3F-8478-1A01EADE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0098" y="1227439"/>
            <a:ext cx="1128584" cy="494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784390" y="1721709"/>
            <a:ext cx="0" cy="80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2205728" y="2524898"/>
            <a:ext cx="1128584" cy="49427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reads from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331308" y="757881"/>
            <a:ext cx="0" cy="46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79373" y="251255"/>
            <a:ext cx="1103869" cy="4942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dob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8326" y="269789"/>
            <a:ext cx="1396314" cy="4942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</a:t>
            </a:r>
            <a:r>
              <a:rPr lang="en-US" sz="1100" dirty="0" err="1" smtClean="0">
                <a:solidFill>
                  <a:schemeClr val="tx1"/>
                </a:solidFill>
              </a:rPr>
              <a:t>td_firstname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986483" y="741406"/>
            <a:ext cx="1233615" cy="463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1"/>
          </p:cNvCxnSpPr>
          <p:nvPr/>
        </p:nvCxnSpPr>
        <p:spPr>
          <a:xfrm flipH="1" flipV="1">
            <a:off x="1425146" y="1474573"/>
            <a:ext cx="7949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0616" y="1258330"/>
            <a:ext cx="1425146" cy="4633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</a:t>
            </a:r>
            <a:r>
              <a:rPr lang="en-US" sz="1100" dirty="0" err="1" smtClean="0">
                <a:solidFill>
                  <a:schemeClr val="tx1"/>
                </a:solidFill>
              </a:rPr>
              <a:t>td_lastname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573427" y="1721709"/>
            <a:ext cx="646671" cy="40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4154" y="1970905"/>
            <a:ext cx="1009137" cy="4015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contact_no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822622" y="1721709"/>
            <a:ext cx="656967" cy="88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86483" y="2524898"/>
            <a:ext cx="928817" cy="461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email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3442" y="210208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100" dirty="0" smtClean="0"/>
              <a:t>1,n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2"/>
          </p:cNvCxnSpPr>
          <p:nvPr/>
        </p:nvCxnSpPr>
        <p:spPr>
          <a:xfrm>
            <a:off x="2770020" y="3019168"/>
            <a:ext cx="0" cy="68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49612" y="3646643"/>
            <a:ext cx="1017375" cy="487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Library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0" idx="1"/>
          </p:cNvCxnSpPr>
          <p:nvPr/>
        </p:nvCxnSpPr>
        <p:spPr>
          <a:xfrm flipH="1">
            <a:off x="1646193" y="3890483"/>
            <a:ext cx="603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8476" y="3702908"/>
            <a:ext cx="1231794" cy="5747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</a:t>
            </a:r>
            <a:r>
              <a:rPr lang="en-US" sz="1100" dirty="0" err="1" smtClean="0">
                <a:solidFill>
                  <a:schemeClr val="tx1"/>
                </a:solidFill>
              </a:rPr>
              <a:t>ook_name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37" idx="6"/>
          </p:cNvCxnSpPr>
          <p:nvPr/>
        </p:nvCxnSpPr>
        <p:spPr>
          <a:xfrm flipH="1">
            <a:off x="1670270" y="4134323"/>
            <a:ext cx="809319" cy="66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38476" y="4521514"/>
            <a:ext cx="1231794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</a:t>
            </a:r>
            <a:r>
              <a:rPr lang="en-US" sz="1100" dirty="0" err="1" smtClean="0">
                <a:solidFill>
                  <a:schemeClr val="tx1"/>
                </a:solidFill>
              </a:rPr>
              <a:t>ook_code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0" idx="2"/>
            <a:endCxn id="42" idx="0"/>
          </p:cNvCxnSpPr>
          <p:nvPr/>
        </p:nvCxnSpPr>
        <p:spPr>
          <a:xfrm>
            <a:off x="2758300" y="4134323"/>
            <a:ext cx="11720" cy="66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099166" y="4795128"/>
            <a:ext cx="1341708" cy="521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availability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7840" y="307864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100" dirty="0" smtClean="0"/>
              <a:t>1,n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159081" y="847791"/>
            <a:ext cx="0" cy="37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59081" y="847791"/>
            <a:ext cx="994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4153989" y="646359"/>
            <a:ext cx="1109662" cy="3813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endCxn id="53" idx="1"/>
          </p:cNvCxnSpPr>
          <p:nvPr/>
        </p:nvCxnSpPr>
        <p:spPr>
          <a:xfrm>
            <a:off x="5266853" y="847790"/>
            <a:ext cx="5243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91200" y="578178"/>
            <a:ext cx="1036320" cy="539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Exams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747964" y="1738070"/>
            <a:ext cx="516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4264652" y="1572637"/>
            <a:ext cx="1109662" cy="3308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enroll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183" idx="3"/>
            <a:endCxn id="58" idx="1"/>
          </p:cNvCxnSpPr>
          <p:nvPr/>
        </p:nvCxnSpPr>
        <p:spPr>
          <a:xfrm flipV="1">
            <a:off x="5432071" y="2471421"/>
            <a:ext cx="550814" cy="2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82885" y="2201808"/>
            <a:ext cx="1036320" cy="539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Department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4" idx="3"/>
          </p:cNvCxnSpPr>
          <p:nvPr/>
        </p:nvCxnSpPr>
        <p:spPr>
          <a:xfrm>
            <a:off x="3348682" y="1474574"/>
            <a:ext cx="448402" cy="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60750" y="1474573"/>
            <a:ext cx="0" cy="25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37953" y="602106"/>
            <a:ext cx="663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(1,n)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724417" y="1729717"/>
            <a:ext cx="450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(1,1)</a:t>
            </a:r>
            <a:endParaRPr lang="en-US" sz="1100" dirty="0"/>
          </a:p>
        </p:txBody>
      </p:sp>
      <p:cxnSp>
        <p:nvCxnSpPr>
          <p:cNvPr id="70" name="Straight Connector 69"/>
          <p:cNvCxnSpPr>
            <a:endCxn id="71" idx="4"/>
          </p:cNvCxnSpPr>
          <p:nvPr/>
        </p:nvCxnSpPr>
        <p:spPr>
          <a:xfrm flipV="1">
            <a:off x="6769528" y="1867156"/>
            <a:ext cx="1745117" cy="33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909697" y="1620020"/>
            <a:ext cx="1209896" cy="247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</a:t>
            </a:r>
            <a:r>
              <a:rPr lang="en-US" sz="1100" dirty="0" err="1" smtClean="0">
                <a:solidFill>
                  <a:schemeClr val="tx1"/>
                </a:solidFill>
              </a:rPr>
              <a:t>ept_name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endCxn id="76" idx="4"/>
          </p:cNvCxnSpPr>
          <p:nvPr/>
        </p:nvCxnSpPr>
        <p:spPr>
          <a:xfrm flipV="1">
            <a:off x="6764802" y="1481679"/>
            <a:ext cx="959190" cy="73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103357" y="1234543"/>
            <a:ext cx="1241269" cy="247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</a:t>
            </a:r>
            <a:r>
              <a:rPr lang="en-US" sz="1100" dirty="0" err="1" smtClean="0">
                <a:solidFill>
                  <a:schemeClr val="tx1"/>
                </a:solidFill>
              </a:rPr>
              <a:t>ept_code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536078" y="2730138"/>
            <a:ext cx="0" cy="40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5974443" y="3148527"/>
            <a:ext cx="1154566" cy="21539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offers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6" idx="2"/>
            <a:endCxn id="91" idx="0"/>
          </p:cNvCxnSpPr>
          <p:nvPr/>
        </p:nvCxnSpPr>
        <p:spPr>
          <a:xfrm flipH="1">
            <a:off x="6545706" y="3363925"/>
            <a:ext cx="6020" cy="71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972644" y="4078375"/>
            <a:ext cx="1146124" cy="3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Courses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1" idx="2"/>
            <a:endCxn id="94" idx="0"/>
          </p:cNvCxnSpPr>
          <p:nvPr/>
        </p:nvCxnSpPr>
        <p:spPr>
          <a:xfrm flipH="1">
            <a:off x="6534099" y="4427444"/>
            <a:ext cx="11607" cy="4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/>
          <p:cNvSpPr/>
          <p:nvPr/>
        </p:nvSpPr>
        <p:spPr>
          <a:xfrm>
            <a:off x="5851230" y="4839313"/>
            <a:ext cx="1365738" cy="33141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includes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6525112" y="5111822"/>
            <a:ext cx="0" cy="41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977243" y="5525203"/>
            <a:ext cx="1094671" cy="37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Subjects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endCxn id="110" idx="0"/>
          </p:cNvCxnSpPr>
          <p:nvPr/>
        </p:nvCxnSpPr>
        <p:spPr>
          <a:xfrm flipH="1">
            <a:off x="6410346" y="5891824"/>
            <a:ext cx="478991" cy="25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835240" y="6149372"/>
            <a:ext cx="1150212" cy="311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</a:t>
            </a:r>
            <a:r>
              <a:rPr lang="en-US" sz="1100" dirty="0" err="1" smtClean="0">
                <a:solidFill>
                  <a:schemeClr val="tx1"/>
                </a:solidFill>
              </a:rPr>
              <a:t>ubject_name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14231" y="6172674"/>
            <a:ext cx="1150212" cy="311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subject_code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>
            <a:stCxn id="112" idx="0"/>
          </p:cNvCxnSpPr>
          <p:nvPr/>
        </p:nvCxnSpPr>
        <p:spPr>
          <a:xfrm flipH="1" flipV="1">
            <a:off x="7071790" y="5906150"/>
            <a:ext cx="517547" cy="26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526982" y="27805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100" dirty="0" smtClean="0"/>
              <a:t>1,n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9420" y="361377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(1,1)</a:t>
            </a:r>
            <a:endParaRPr lang="en-US" sz="1100" dirty="0"/>
          </a:p>
        </p:txBody>
      </p:sp>
      <p:cxnSp>
        <p:nvCxnSpPr>
          <p:cNvPr id="6" name="Straight Connector 5"/>
          <p:cNvCxnSpPr>
            <a:stCxn id="58" idx="3"/>
            <a:endCxn id="9" idx="1"/>
          </p:cNvCxnSpPr>
          <p:nvPr/>
        </p:nvCxnSpPr>
        <p:spPr>
          <a:xfrm>
            <a:off x="7019205" y="2471421"/>
            <a:ext cx="1591541" cy="23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8610746" y="2326374"/>
            <a:ext cx="1371600" cy="76063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employs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  <a:endCxn id="16" idx="0"/>
          </p:cNvCxnSpPr>
          <p:nvPr/>
        </p:nvCxnSpPr>
        <p:spPr>
          <a:xfrm>
            <a:off x="9296546" y="3087004"/>
            <a:ext cx="16412" cy="77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10746" y="3861830"/>
            <a:ext cx="1404423" cy="317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Faculty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6" idx="2"/>
            <a:endCxn id="35" idx="0"/>
          </p:cNvCxnSpPr>
          <p:nvPr/>
        </p:nvCxnSpPr>
        <p:spPr>
          <a:xfrm>
            <a:off x="9312958" y="4179235"/>
            <a:ext cx="11235" cy="111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7" idx="3"/>
            <a:endCxn id="35" idx="1"/>
          </p:cNvCxnSpPr>
          <p:nvPr/>
        </p:nvCxnSpPr>
        <p:spPr>
          <a:xfrm flipV="1">
            <a:off x="7071914" y="5713967"/>
            <a:ext cx="15941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8666040" y="5295291"/>
            <a:ext cx="1316306" cy="83735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teaches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93552" y="238639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(1,n)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7648387" y="547299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(1,n)</a:t>
            </a:r>
            <a:endParaRPr lang="en-US" sz="1200" dirty="0"/>
          </a:p>
        </p:txBody>
      </p:sp>
      <p:cxnSp>
        <p:nvCxnSpPr>
          <p:cNvPr id="66" name="Straight Connector 65"/>
          <p:cNvCxnSpPr>
            <a:endCxn id="73" idx="2"/>
          </p:cNvCxnSpPr>
          <p:nvPr/>
        </p:nvCxnSpPr>
        <p:spPr>
          <a:xfrm flipV="1">
            <a:off x="9659436" y="2719604"/>
            <a:ext cx="960302" cy="1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619738" y="2433406"/>
            <a:ext cx="1491978" cy="572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</a:t>
            </a:r>
            <a:r>
              <a:rPr lang="en-US" sz="1100" dirty="0" err="1" smtClean="0">
                <a:solidFill>
                  <a:schemeClr val="tx1"/>
                </a:solidFill>
              </a:rPr>
              <a:t>aculty_fname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0621150" y="3376266"/>
            <a:ext cx="1491978" cy="572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</a:t>
            </a:r>
            <a:r>
              <a:rPr lang="en-US" sz="1100" dirty="0" err="1" smtClean="0">
                <a:solidFill>
                  <a:schemeClr val="tx1"/>
                </a:solidFill>
              </a:rPr>
              <a:t>aculty_lname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620060" y="4208009"/>
            <a:ext cx="1491978" cy="572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qualification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619738" y="4952807"/>
            <a:ext cx="1491978" cy="572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designation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endCxn id="92" idx="2"/>
          </p:cNvCxnSpPr>
          <p:nvPr/>
        </p:nvCxnSpPr>
        <p:spPr>
          <a:xfrm flipV="1">
            <a:off x="9869784" y="3662464"/>
            <a:ext cx="751366" cy="1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6" idx="3"/>
            <a:endCxn id="95" idx="1"/>
          </p:cNvCxnSpPr>
          <p:nvPr/>
        </p:nvCxnSpPr>
        <p:spPr>
          <a:xfrm>
            <a:off x="10015169" y="4020533"/>
            <a:ext cx="823386" cy="27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96" idx="2"/>
          </p:cNvCxnSpPr>
          <p:nvPr/>
        </p:nvCxnSpPr>
        <p:spPr>
          <a:xfrm>
            <a:off x="9726399" y="4208009"/>
            <a:ext cx="893339" cy="103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008029" y="4557201"/>
            <a:ext cx="1198953" cy="41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Administrator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5" name="Flowchart: Decision 104"/>
          <p:cNvSpPr/>
          <p:nvPr/>
        </p:nvSpPr>
        <p:spPr>
          <a:xfrm>
            <a:off x="3872968" y="3719391"/>
            <a:ext cx="1461445" cy="34218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manages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>
            <a:stCxn id="105" idx="0"/>
            <a:endCxn id="58" idx="2"/>
          </p:cNvCxnSpPr>
          <p:nvPr/>
        </p:nvCxnSpPr>
        <p:spPr>
          <a:xfrm flipV="1">
            <a:off x="4603691" y="2741033"/>
            <a:ext cx="1897354" cy="97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5" idx="2"/>
            <a:endCxn id="104" idx="0"/>
          </p:cNvCxnSpPr>
          <p:nvPr/>
        </p:nvCxnSpPr>
        <p:spPr>
          <a:xfrm>
            <a:off x="4603691" y="4061574"/>
            <a:ext cx="3815" cy="49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2"/>
            <a:endCxn id="105" idx="0"/>
          </p:cNvCxnSpPr>
          <p:nvPr/>
        </p:nvCxnSpPr>
        <p:spPr>
          <a:xfrm>
            <a:off x="2784390" y="1721709"/>
            <a:ext cx="1819301" cy="199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5" idx="3"/>
            <a:endCxn id="105" idx="3"/>
          </p:cNvCxnSpPr>
          <p:nvPr/>
        </p:nvCxnSpPr>
        <p:spPr>
          <a:xfrm>
            <a:off x="5334413" y="38904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5" idx="3"/>
            <a:endCxn id="91" idx="1"/>
          </p:cNvCxnSpPr>
          <p:nvPr/>
        </p:nvCxnSpPr>
        <p:spPr>
          <a:xfrm>
            <a:off x="5334413" y="3890483"/>
            <a:ext cx="638231" cy="36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0" idx="3"/>
            <a:endCxn id="105" idx="1"/>
          </p:cNvCxnSpPr>
          <p:nvPr/>
        </p:nvCxnSpPr>
        <p:spPr>
          <a:xfrm>
            <a:off x="3266987" y="3890483"/>
            <a:ext cx="605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4" idx="2"/>
            <a:endCxn id="142" idx="0"/>
          </p:cNvCxnSpPr>
          <p:nvPr/>
        </p:nvCxnSpPr>
        <p:spPr>
          <a:xfrm>
            <a:off x="4607506" y="4975563"/>
            <a:ext cx="404518" cy="13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/>
        </p:nvSpPr>
        <p:spPr>
          <a:xfrm>
            <a:off x="4281301" y="5111152"/>
            <a:ext cx="1461445" cy="34218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manages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6" name="Straight Connector 145"/>
          <p:cNvCxnSpPr>
            <a:stCxn id="142" idx="3"/>
            <a:endCxn id="107" idx="1"/>
          </p:cNvCxnSpPr>
          <p:nvPr/>
        </p:nvCxnSpPr>
        <p:spPr>
          <a:xfrm>
            <a:off x="5742746" y="5282244"/>
            <a:ext cx="234497" cy="43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6689558" y="190084"/>
            <a:ext cx="2334126" cy="38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164" idx="2"/>
          </p:cNvCxnSpPr>
          <p:nvPr/>
        </p:nvCxnSpPr>
        <p:spPr>
          <a:xfrm flipV="1">
            <a:off x="6805874" y="582855"/>
            <a:ext cx="2217810" cy="189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166" idx="2"/>
          </p:cNvCxnSpPr>
          <p:nvPr/>
        </p:nvCxnSpPr>
        <p:spPr>
          <a:xfrm flipV="1">
            <a:off x="6805874" y="1027254"/>
            <a:ext cx="2217810" cy="41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9023684" y="50731"/>
            <a:ext cx="1713938" cy="276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exam date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9023684" y="444432"/>
            <a:ext cx="1713938" cy="276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subject 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23684" y="888831"/>
            <a:ext cx="1713938" cy="276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credit points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2" name="Straight Connector 181"/>
          <p:cNvCxnSpPr>
            <a:endCxn id="183" idx="1"/>
          </p:cNvCxnSpPr>
          <p:nvPr/>
        </p:nvCxnSpPr>
        <p:spPr>
          <a:xfrm>
            <a:off x="2995863" y="1721709"/>
            <a:ext cx="1182131" cy="77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/>
          <p:cNvSpPr/>
          <p:nvPr/>
        </p:nvSpPr>
        <p:spPr>
          <a:xfrm>
            <a:off x="4177994" y="2327303"/>
            <a:ext cx="1254077" cy="3308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register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>
            <a:stCxn id="183" idx="2"/>
          </p:cNvCxnSpPr>
          <p:nvPr/>
        </p:nvCxnSpPr>
        <p:spPr>
          <a:xfrm>
            <a:off x="4805033" y="2658170"/>
            <a:ext cx="1321217" cy="141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53" idx="2"/>
          </p:cNvCxnSpPr>
          <p:nvPr/>
        </p:nvCxnSpPr>
        <p:spPr>
          <a:xfrm>
            <a:off x="6309360" y="1117403"/>
            <a:ext cx="0" cy="24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cision 188"/>
          <p:cNvSpPr/>
          <p:nvPr/>
        </p:nvSpPr>
        <p:spPr>
          <a:xfrm>
            <a:off x="5601472" y="1354305"/>
            <a:ext cx="1398551" cy="42165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conducts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0" name="Straight Connector 199"/>
          <p:cNvCxnSpPr>
            <a:stCxn id="189" idx="2"/>
          </p:cNvCxnSpPr>
          <p:nvPr/>
        </p:nvCxnSpPr>
        <p:spPr>
          <a:xfrm flipH="1">
            <a:off x="6300747" y="1775957"/>
            <a:ext cx="1" cy="43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6" idx="3"/>
          </p:cNvCxnSpPr>
          <p:nvPr/>
        </p:nvCxnSpPr>
        <p:spPr>
          <a:xfrm>
            <a:off x="5374314" y="1738071"/>
            <a:ext cx="751936" cy="47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sai ram</cp:lastModifiedBy>
  <cp:revision>12</cp:revision>
  <dcterms:created xsi:type="dcterms:W3CDTF">2017-09-27T13:09:39Z</dcterms:created>
  <dcterms:modified xsi:type="dcterms:W3CDTF">2017-09-27T16:50:13Z</dcterms:modified>
</cp:coreProperties>
</file>