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17"/>
  </p:notesMasterIdLst>
  <p:handoutMasterIdLst>
    <p:handoutMasterId r:id="rId18"/>
  </p:handoutMasterIdLst>
  <p:sldIdLst>
    <p:sldId id="449" r:id="rId3"/>
    <p:sldId id="451" r:id="rId4"/>
    <p:sldId id="453" r:id="rId5"/>
    <p:sldId id="461" r:id="rId6"/>
    <p:sldId id="462" r:id="rId7"/>
    <p:sldId id="463" r:id="rId8"/>
    <p:sldId id="456" r:id="rId9"/>
    <p:sldId id="457" r:id="rId10"/>
    <p:sldId id="458" r:id="rId11"/>
    <p:sldId id="459" r:id="rId12"/>
    <p:sldId id="464" r:id="rId13"/>
    <p:sldId id="460" r:id="rId14"/>
    <p:sldId id="465" r:id="rId15"/>
    <p:sldId id="4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360"/>
    <a:srgbClr val="084E68"/>
    <a:srgbClr val="296D68"/>
    <a:srgbClr val="7F7F7F"/>
    <a:srgbClr val="109DD0"/>
    <a:srgbClr val="939593"/>
    <a:srgbClr val="B51E6A"/>
    <a:srgbClr val="784583"/>
    <a:srgbClr val="A0CD49"/>
    <a:srgbClr val="981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7" autoAdjust="0"/>
    <p:restoredTop sz="87109" autoAdjust="0"/>
  </p:normalViewPr>
  <p:slideViewPr>
    <p:cSldViewPr snapToGrid="0" snapToObjects="1">
      <p:cViewPr varScale="1">
        <p:scale>
          <a:sx n="59" d="100"/>
          <a:sy n="59" d="100"/>
        </p:scale>
        <p:origin x="1392" y="72"/>
      </p:cViewPr>
      <p:guideLst/>
    </p:cSldViewPr>
  </p:slideViewPr>
  <p:notesTextViewPr>
    <p:cViewPr>
      <p:scale>
        <a:sx n="1" d="1"/>
        <a:sy n="1" d="1"/>
      </p:scale>
      <p:origin x="0" y="0"/>
    </p:cViewPr>
  </p:notesTextViewPr>
  <p:sorterViewPr>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27-06-2019</a:t>
            </a:fld>
            <a:endParaRPr lang="en-US"/>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27-06-2019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69395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800"/>
            </a:lvl1pPr>
          </a:lstStyle>
          <a:p>
            <a:r>
              <a:rPr lang="en-US" dirty="0"/>
              <a:t>Services slide – 28pt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8" name="Date Placeholder 14">
            <a:extLst>
              <a:ext uri="{FF2B5EF4-FFF2-40B4-BE49-F238E27FC236}">
                <a16:creationId xmlns:a16="http://schemas.microsoft.com/office/drawing/2014/main" id="{30C7BBE5-5CB9-43DA-BB5E-CA38A142B54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E13A050D-5AD4-4097-8C0F-16D004A022B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167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3071813"/>
            <a:ext cx="5381625" cy="1657350"/>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742950" indent="-285750">
              <a:buClr>
                <a:schemeClr val="accent6"/>
              </a:buClr>
              <a:buFont typeface="Arial Unicode MS" panose="020B0604020202020204" pitchFamily="34" charset="-128"/>
              <a:buChar char="☉"/>
              <a:defRPr sz="1400">
                <a:solidFill>
                  <a:schemeClr val="bg1">
                    <a:lumMod val="50000"/>
                  </a:schemeClr>
                </a:solidFill>
              </a:defRPr>
            </a:lvl2pPr>
            <a:lvl3pPr marL="1200150" indent="-28575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1" name="Date Placeholder 14">
            <a:extLst>
              <a:ext uri="{FF2B5EF4-FFF2-40B4-BE49-F238E27FC236}">
                <a16:creationId xmlns:a16="http://schemas.microsoft.com/office/drawing/2014/main" id="{22EF3B23-5948-49DD-A5BC-91A73D6BF69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2" name="Slide Number Placeholder 6">
            <a:extLst>
              <a:ext uri="{FF2B5EF4-FFF2-40B4-BE49-F238E27FC236}">
                <a16:creationId xmlns:a16="http://schemas.microsoft.com/office/drawing/2014/main" id="{BEC84ADB-0900-440C-A1FD-7EB011C9177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512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5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Picture Placeholder 5">
            <a:extLst>
              <a:ext uri="{FF2B5EF4-FFF2-40B4-BE49-F238E27FC236}">
                <a16:creationId xmlns:a16="http://schemas.microsoft.com/office/drawing/2014/main" id="{8314C0AF-794D-1C46-8156-626ADA804169}"/>
              </a:ext>
            </a:extLst>
          </p:cNvPr>
          <p:cNvSpPr>
            <a:spLocks noGrp="1"/>
          </p:cNvSpPr>
          <p:nvPr>
            <p:ph type="pic" sz="quarter" idx="22" hasCustomPrompt="1"/>
          </p:nvPr>
        </p:nvSpPr>
        <p:spPr>
          <a:xfrm>
            <a:off x="508476"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2" name="Date Placeholder 14">
            <a:extLst>
              <a:ext uri="{FF2B5EF4-FFF2-40B4-BE49-F238E27FC236}">
                <a16:creationId xmlns:a16="http://schemas.microsoft.com/office/drawing/2014/main" id="{8CE0D78C-AFE2-4E2F-B61A-4EB02F7BF96A}"/>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B7915FF8-5165-4AB7-9607-AA29B7036ACE}"/>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913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a:p>
            <a:endParaRPr lang="en-US" dirty="0"/>
          </a:p>
        </p:txBody>
      </p:sp>
      <p:sp>
        <p:nvSpPr>
          <p:cNvPr id="9" name="Date Placeholder 14">
            <a:extLst>
              <a:ext uri="{FF2B5EF4-FFF2-40B4-BE49-F238E27FC236}">
                <a16:creationId xmlns:a16="http://schemas.microsoft.com/office/drawing/2014/main" id="{4F4DBED4-929F-4911-B57A-F18CE8B32ADF}"/>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4ACEBFBF-259B-4483-ACCC-E28B1E95757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8622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rvice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3" name="Date Placeholder 14">
            <a:extLst>
              <a:ext uri="{FF2B5EF4-FFF2-40B4-BE49-F238E27FC236}">
                <a16:creationId xmlns:a16="http://schemas.microsoft.com/office/drawing/2014/main" id="{A59BEA67-36C6-474E-91CE-E1DD2B84ECDD}"/>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4" name="Slide Number Placeholder 6">
            <a:extLst>
              <a:ext uri="{FF2B5EF4-FFF2-40B4-BE49-F238E27FC236}">
                <a16:creationId xmlns:a16="http://schemas.microsoft.com/office/drawing/2014/main" id="{8FCE5369-115F-4B36-B4B8-7A70EAFC5FB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7292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service – 20pt bold</a:t>
            </a:r>
          </a:p>
        </p:txBody>
      </p: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4" name="Date Placeholder 14">
            <a:extLst>
              <a:ext uri="{FF2B5EF4-FFF2-40B4-BE49-F238E27FC236}">
                <a16:creationId xmlns:a16="http://schemas.microsoft.com/office/drawing/2014/main" id="{0AE3CF24-8292-42F4-A7E0-40EC5F7DA8F4}"/>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5" name="Slide Number Placeholder 6">
            <a:extLst>
              <a:ext uri="{FF2B5EF4-FFF2-40B4-BE49-F238E27FC236}">
                <a16:creationId xmlns:a16="http://schemas.microsoft.com/office/drawing/2014/main" id="{4F4A86FE-ABBF-4400-98D9-3136553BBAC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9504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0" name="Text Placeholder 18">
            <a:extLst>
              <a:ext uri="{FF2B5EF4-FFF2-40B4-BE49-F238E27FC236}">
                <a16:creationId xmlns:a16="http://schemas.microsoft.com/office/drawing/2014/main" id="{20085D2B-BDF1-0C4D-8F26-BC3893DEFED9}"/>
              </a:ext>
            </a:extLst>
          </p:cNvPr>
          <p:cNvSpPr>
            <a:spLocks noGrp="1"/>
          </p:cNvSpPr>
          <p:nvPr>
            <p:ph type="body" sz="quarter" idx="21" hasCustomPrompt="1"/>
          </p:nvPr>
        </p:nvSpPr>
        <p:spPr>
          <a:xfrm>
            <a:off x="6266340" y="1685925"/>
            <a:ext cx="5381625" cy="4600575"/>
          </a:xfrm>
          <a:prstGeom prst="rect">
            <a:avLst/>
          </a:prstGeom>
        </p:spPr>
        <p:txBody>
          <a:bodyPr/>
          <a:lstStyle>
            <a:lvl1pPr marL="228600" indent="-228600">
              <a:buClr>
                <a:schemeClr val="accent6"/>
              </a:buClr>
              <a:defRPr lang="en-US" sz="1600" kern="1200" dirty="0">
                <a:solidFill>
                  <a:schemeClr val="bg1">
                    <a:lumMod val="50000"/>
                  </a:schemeClr>
                </a:solidFill>
                <a:latin typeface="+mn-lt"/>
                <a:ea typeface="+mn-ea"/>
                <a:cs typeface="+mn-cs"/>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marL="228600" lvl="0" indent="-228600" algn="l" defTabSz="914400" rtl="0" eaLnBrk="1" latinLnBrk="0" hangingPunct="1">
              <a:lnSpc>
                <a:spcPct val="90000"/>
              </a:lnSpc>
              <a:spcBef>
                <a:spcPts val="1000"/>
              </a:spcBef>
              <a:buClr>
                <a:schemeClr val="accent6"/>
              </a:buClr>
              <a:buFont typeface="Arial" panose="020B0604020202020204" pitchFamily="34" charset="0"/>
              <a:buChar char="•"/>
            </a:pPr>
            <a:r>
              <a:rPr lang="en-US" dirty="0"/>
              <a:t>Edit Master text styles – 16pt</a:t>
            </a:r>
          </a:p>
          <a:p>
            <a:pPr lvl="1"/>
            <a:r>
              <a:rPr lang="en-US" dirty="0"/>
              <a:t>Second level – 15pt</a:t>
            </a:r>
          </a:p>
          <a:p>
            <a:pPr lvl="2"/>
            <a:r>
              <a:rPr lang="en-US" dirty="0"/>
              <a:t>Third level -14 </a:t>
            </a:r>
            <a:r>
              <a:rPr lang="en-US" dirty="0" err="1"/>
              <a:t>pt</a:t>
            </a:r>
            <a:endParaRPr lang="en-US" dirty="0"/>
          </a:p>
        </p:txBody>
      </p:sp>
      <p:sp>
        <p:nvSpPr>
          <p:cNvPr id="21" name="Text Placeholder 18">
            <a:extLst>
              <a:ext uri="{FF2B5EF4-FFF2-40B4-BE49-F238E27FC236}">
                <a16:creationId xmlns:a16="http://schemas.microsoft.com/office/drawing/2014/main" id="{40A19F1B-F27B-004E-A9DA-805003E78846}"/>
              </a:ext>
            </a:extLst>
          </p:cNvPr>
          <p:cNvSpPr>
            <a:spLocks noGrp="1"/>
          </p:cNvSpPr>
          <p:nvPr>
            <p:ph type="body" sz="quarter" idx="22" hasCustomPrompt="1"/>
          </p:nvPr>
        </p:nvSpPr>
        <p:spPr>
          <a:xfrm>
            <a:off x="6266340"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Date Placeholder 14">
            <a:extLst>
              <a:ext uri="{FF2B5EF4-FFF2-40B4-BE49-F238E27FC236}">
                <a16:creationId xmlns:a16="http://schemas.microsoft.com/office/drawing/2014/main" id="{DEF81458-C0C7-405D-8393-1C74915D594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a:extLst>
              <a:ext uri="{FF2B5EF4-FFF2-40B4-BE49-F238E27FC236}">
                <a16:creationId xmlns:a16="http://schemas.microsoft.com/office/drawing/2014/main" id="{B79C0B5B-67E3-4759-88B5-66CFB79EB25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49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artition Layout">
    <p:spTree>
      <p:nvGrpSpPr>
        <p:cNvPr id="1" name=""/>
        <p:cNvGrpSpPr/>
        <p:nvPr/>
      </p:nvGrpSpPr>
      <p:grpSpPr>
        <a:xfrm>
          <a:off x="0" y="0"/>
          <a:ext cx="0" cy="0"/>
          <a:chOff x="0" y="0"/>
          <a:chExt cx="0" cy="0"/>
        </a:xfrm>
      </p:grpSpPr>
      <p:sp>
        <p:nvSpPr>
          <p:cNvPr id="625" name="Text Placeholder 18">
            <a:extLst>
              <a:ext uri="{FF2B5EF4-FFF2-40B4-BE49-F238E27FC236}">
                <a16:creationId xmlns:a16="http://schemas.microsoft.com/office/drawing/2014/main" id="{1A4BA79C-364C-0B4B-B794-C89AB90B3F95}"/>
              </a:ext>
            </a:extLst>
          </p:cNvPr>
          <p:cNvSpPr>
            <a:spLocks noGrp="1"/>
          </p:cNvSpPr>
          <p:nvPr>
            <p:ph type="body" sz="quarter" idx="20" hasCustomPrompt="1"/>
          </p:nvPr>
        </p:nvSpPr>
        <p:spPr>
          <a:xfrm>
            <a:off x="290513" y="4437268"/>
            <a:ext cx="505777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1344613"/>
            <a:ext cx="0" cy="4931496"/>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290513" y="1344613"/>
            <a:ext cx="5057775" cy="2409825"/>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marL="1600200" indent="-228600">
              <a:buClr>
                <a:schemeClr val="accent6"/>
              </a:buClr>
              <a:buFont typeface="Arial Unicode MS" panose="020B0604020202020204" pitchFamily="34" charset="-128"/>
              <a:buChar char="☉"/>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 </a:t>
            </a:r>
            <a:r>
              <a:rPr lang="en-US" dirty="0" err="1"/>
              <a:t>pt</a:t>
            </a:r>
            <a:endParaRPr lang="en-US" dirty="0"/>
          </a:p>
          <a:p>
            <a:pPr lvl="3"/>
            <a:r>
              <a:rPr lang="en-US" dirty="0"/>
              <a:t>Fourth level – 12pt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martArt Placeholder 23">
            <a:extLst>
              <a:ext uri="{FF2B5EF4-FFF2-40B4-BE49-F238E27FC236}">
                <a16:creationId xmlns:a16="http://schemas.microsoft.com/office/drawing/2014/main" id="{5F4AC696-AF20-C745-86C3-048DF551F49A}"/>
              </a:ext>
            </a:extLst>
          </p:cNvPr>
          <p:cNvSpPr>
            <a:spLocks noGrp="1"/>
          </p:cNvSpPr>
          <p:nvPr>
            <p:ph type="dgm" sz="quarter" idx="18" hasCustomPrompt="1"/>
          </p:nvPr>
        </p:nvSpPr>
        <p:spPr>
          <a:xfrm>
            <a:off x="5873750" y="1344613"/>
            <a:ext cx="5943600"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pPr lvl="0"/>
            <a:r>
              <a:rPr lang="en-US" dirty="0"/>
              <a:t>SmartArt Graphic - Click on icon to add picture or drag and drop on the area</a:t>
            </a:r>
          </a:p>
          <a:p>
            <a:pPr lvl="0"/>
            <a:endParaRPr lang="en-US" dirty="0"/>
          </a:p>
          <a:p>
            <a:endParaRPr lang="en-US" dirty="0"/>
          </a:p>
        </p:txBody>
      </p: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626" name="Text Placeholder 18">
            <a:extLst>
              <a:ext uri="{FF2B5EF4-FFF2-40B4-BE49-F238E27FC236}">
                <a16:creationId xmlns:a16="http://schemas.microsoft.com/office/drawing/2014/main" id="{A7D8E340-F154-6B4D-8837-DE2CCC7B8D53}"/>
              </a:ext>
            </a:extLst>
          </p:cNvPr>
          <p:cNvSpPr>
            <a:spLocks noGrp="1"/>
          </p:cNvSpPr>
          <p:nvPr>
            <p:ph type="body" sz="quarter" idx="21" hasCustomPrompt="1"/>
          </p:nvPr>
        </p:nvSpPr>
        <p:spPr>
          <a:xfrm>
            <a:off x="5874328"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8" name="Text Placeholder 18">
            <a:extLst>
              <a:ext uri="{FF2B5EF4-FFF2-40B4-BE49-F238E27FC236}">
                <a16:creationId xmlns:a16="http://schemas.microsoft.com/office/drawing/2014/main" id="{6CBA7336-DF5E-754F-B793-BCCDE2A4CDC9}"/>
              </a:ext>
            </a:extLst>
          </p:cNvPr>
          <p:cNvSpPr>
            <a:spLocks noGrp="1"/>
          </p:cNvSpPr>
          <p:nvPr>
            <p:ph type="body" sz="quarter" idx="22" hasCustomPrompt="1"/>
          </p:nvPr>
        </p:nvSpPr>
        <p:spPr>
          <a:xfrm>
            <a:off x="8937145"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9" name="Text Placeholder 18">
            <a:extLst>
              <a:ext uri="{FF2B5EF4-FFF2-40B4-BE49-F238E27FC236}">
                <a16:creationId xmlns:a16="http://schemas.microsoft.com/office/drawing/2014/main" id="{5048FE23-C457-F34E-B7EB-4A13C5A7E49A}"/>
              </a:ext>
            </a:extLst>
          </p:cNvPr>
          <p:cNvSpPr>
            <a:spLocks noGrp="1"/>
          </p:cNvSpPr>
          <p:nvPr>
            <p:ph type="body" sz="quarter" idx="23" hasCustomPrompt="1"/>
          </p:nvPr>
        </p:nvSpPr>
        <p:spPr>
          <a:xfrm>
            <a:off x="290513" y="-1127653"/>
            <a:ext cx="5057775" cy="365654"/>
          </a:xfrm>
          <a:prstGeom prst="rect">
            <a:avLst/>
          </a:prstGeom>
        </p:spPr>
        <p:txBody>
          <a:bodyPr/>
          <a:lstStyle>
            <a:lvl1pPr>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0" name="Text Placeholder 18">
            <a:extLst>
              <a:ext uri="{FF2B5EF4-FFF2-40B4-BE49-F238E27FC236}">
                <a16:creationId xmlns:a16="http://schemas.microsoft.com/office/drawing/2014/main" id="{E17BF049-4CF7-0146-BEAD-D0BA860048C2}"/>
              </a:ext>
            </a:extLst>
          </p:cNvPr>
          <p:cNvSpPr>
            <a:spLocks noGrp="1"/>
          </p:cNvSpPr>
          <p:nvPr>
            <p:ph type="body" sz="quarter" idx="24" hasCustomPrompt="1"/>
          </p:nvPr>
        </p:nvSpPr>
        <p:spPr>
          <a:xfrm>
            <a:off x="290513"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1" name="Text Placeholder 18">
            <a:extLst>
              <a:ext uri="{FF2B5EF4-FFF2-40B4-BE49-F238E27FC236}">
                <a16:creationId xmlns:a16="http://schemas.microsoft.com/office/drawing/2014/main" id="{D5205104-F927-C44A-9ED3-67A3FD23B1F7}"/>
              </a:ext>
            </a:extLst>
          </p:cNvPr>
          <p:cNvSpPr>
            <a:spLocks noGrp="1"/>
          </p:cNvSpPr>
          <p:nvPr>
            <p:ph type="body" sz="quarter" idx="25" hasCustomPrompt="1"/>
          </p:nvPr>
        </p:nvSpPr>
        <p:spPr>
          <a:xfrm>
            <a:off x="5861579"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6" name="Date Placeholder 14">
            <a:extLst>
              <a:ext uri="{FF2B5EF4-FFF2-40B4-BE49-F238E27FC236}">
                <a16:creationId xmlns:a16="http://schemas.microsoft.com/office/drawing/2014/main" id="{F4B9DA3E-336E-4450-A9E0-BAD299C35D6E}"/>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7" name="Slide Number Placeholder 6">
            <a:extLst>
              <a:ext uri="{FF2B5EF4-FFF2-40B4-BE49-F238E27FC236}">
                <a16:creationId xmlns:a16="http://schemas.microsoft.com/office/drawing/2014/main" id="{7238AC61-144D-4995-9160-5E1AAFCE252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548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artition layou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457199" y="1219924"/>
            <a:ext cx="5286375" cy="2323377"/>
          </a:xfrm>
          <a:prstGeom prst="rect">
            <a:avLst/>
          </a:prstGeom>
        </p:spPr>
        <p:txBody>
          <a:bodyPr/>
          <a:lstStyle>
            <a:lvl1pPr marL="285750" indent="-285750">
              <a:buClr>
                <a:schemeClr val="accent6"/>
              </a:buClr>
              <a:buFont typeface="Arial Unicode MS" panose="020B0604020202020204" pitchFamily="34" charset="-128"/>
              <a:buChar char="☉"/>
              <a:defRPr sz="1800">
                <a:solidFill>
                  <a:schemeClr val="accent6"/>
                </a:solidFill>
              </a:defRPr>
            </a:lvl1pPr>
            <a:lvl2pPr marL="742950" indent="-285750">
              <a:buClr>
                <a:schemeClr val="accent6"/>
              </a:buClr>
              <a:buFont typeface="Arial Unicode MS" panose="020B0604020202020204" pitchFamily="34" charset="-128"/>
              <a:buChar char="☉"/>
              <a:defRPr sz="1600">
                <a:solidFill>
                  <a:schemeClr val="bg1">
                    <a:lumMod val="50000"/>
                  </a:schemeClr>
                </a:solidFill>
              </a:defRPr>
            </a:lvl2pPr>
            <a:lvl3pPr marL="1200150" indent="-285750">
              <a:buClr>
                <a:schemeClr val="accent6"/>
              </a:buClr>
              <a:buFont typeface="Arial Unicode MS" panose="020B0604020202020204" pitchFamily="34" charset="-128"/>
              <a:buChar char="☉"/>
              <a:defRPr sz="1500">
                <a:solidFill>
                  <a:schemeClr val="bg1">
                    <a:lumMod val="50000"/>
                  </a:schemeClr>
                </a:solidFill>
              </a:defRPr>
            </a:lvl3pPr>
            <a:lvl4pPr marL="1657350" indent="-28575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8">
            <a:extLst>
              <a:ext uri="{FF2B5EF4-FFF2-40B4-BE49-F238E27FC236}">
                <a16:creationId xmlns:a16="http://schemas.microsoft.com/office/drawing/2014/main" id="{438BE630-2A40-9946-9E4F-DBE5012901C7}"/>
              </a:ext>
            </a:extLst>
          </p:cNvPr>
          <p:cNvSpPr>
            <a:spLocks noGrp="1"/>
          </p:cNvSpPr>
          <p:nvPr>
            <p:ph type="body" sz="quarter" idx="20" hasCustomPrompt="1"/>
          </p:nvPr>
        </p:nvSpPr>
        <p:spPr>
          <a:xfrm>
            <a:off x="6272212" y="125730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7" name="Text Placeholder 18">
            <a:extLst>
              <a:ext uri="{FF2B5EF4-FFF2-40B4-BE49-F238E27FC236}">
                <a16:creationId xmlns:a16="http://schemas.microsoft.com/office/drawing/2014/main" id="{1EB12D76-0C1C-8347-82C2-5A78F3C8576C}"/>
              </a:ext>
            </a:extLst>
          </p:cNvPr>
          <p:cNvSpPr>
            <a:spLocks noGrp="1"/>
          </p:cNvSpPr>
          <p:nvPr>
            <p:ph type="body" sz="quarter" idx="21" hasCustomPrompt="1"/>
          </p:nvPr>
        </p:nvSpPr>
        <p:spPr>
          <a:xfrm>
            <a:off x="457199"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hasCustomPrompt="1"/>
          </p:nvPr>
        </p:nvSpPr>
        <p:spPr>
          <a:xfrm>
            <a:off x="6272212"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12" name="Date Placeholder 14">
            <a:extLst>
              <a:ext uri="{FF2B5EF4-FFF2-40B4-BE49-F238E27FC236}">
                <a16:creationId xmlns:a16="http://schemas.microsoft.com/office/drawing/2014/main" id="{DE79950A-10FA-430B-AC75-4B40D53891A6}"/>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64F10B86-CCFC-4BB5-9C7F-CF7C31D82D8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8845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Date Placeholder 14">
            <a:extLst>
              <a:ext uri="{FF2B5EF4-FFF2-40B4-BE49-F238E27FC236}">
                <a16:creationId xmlns:a16="http://schemas.microsoft.com/office/drawing/2014/main" id="{3DE3D92D-05F7-4AA8-B1AB-01E4DFFCB789}"/>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5" name="Slide Number Placeholder 6">
            <a:extLst>
              <a:ext uri="{FF2B5EF4-FFF2-40B4-BE49-F238E27FC236}">
                <a16:creationId xmlns:a16="http://schemas.microsoft.com/office/drawing/2014/main" id="{BD6F9BD5-C51D-48E6-8D25-6E2D24F45247}"/>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17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artition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F62E9F21-8A33-A547-9F11-F2D07CF5D2B6}"/>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19ED11A5-A088-CA46-8CD7-B0E92AE51312}"/>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7A053DFE-553B-374F-BA15-B68B7EE7F717}"/>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771D33A-5477-6948-93E2-6671EA0AEE21}"/>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Text Placeholder 18">
            <a:extLst>
              <a:ext uri="{FF2B5EF4-FFF2-40B4-BE49-F238E27FC236}">
                <a16:creationId xmlns:a16="http://schemas.microsoft.com/office/drawing/2014/main" id="{D3652530-C738-6F43-AE86-6B01F090662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1" name="Text Placeholder 18">
            <a:extLst>
              <a:ext uri="{FF2B5EF4-FFF2-40B4-BE49-F238E27FC236}">
                <a16:creationId xmlns:a16="http://schemas.microsoft.com/office/drawing/2014/main" id="{AE6AA26C-8024-2949-88BE-17431E8AE3DA}"/>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1" name="Date Placeholder 14">
            <a:extLst>
              <a:ext uri="{FF2B5EF4-FFF2-40B4-BE49-F238E27FC236}">
                <a16:creationId xmlns:a16="http://schemas.microsoft.com/office/drawing/2014/main" id="{6076DC50-6060-4C58-94B5-51BD6E8EF6D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2" name="Slide Number Placeholder 6">
            <a:extLst>
              <a:ext uri="{FF2B5EF4-FFF2-40B4-BE49-F238E27FC236}">
                <a16:creationId xmlns:a16="http://schemas.microsoft.com/office/drawing/2014/main" id="{5E865E32-C876-48B7-BF4E-989DA1480F01}"/>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924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Partition Layout with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4DA65D-FC6D-634E-88E5-5849FD2AEA3F}"/>
              </a:ext>
            </a:extLst>
          </p:cNvPr>
          <p:cNvSpPr>
            <a:spLocks noGrp="1"/>
          </p:cNvSpPr>
          <p:nvPr>
            <p:ph type="pic" sz="quarter" idx="35" hasCustomPrompt="1"/>
          </p:nvPr>
        </p:nvSpPr>
        <p:spPr>
          <a:xfrm>
            <a:off x="457200"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4" name="Picture Placeholder 5">
            <a:extLst>
              <a:ext uri="{FF2B5EF4-FFF2-40B4-BE49-F238E27FC236}">
                <a16:creationId xmlns:a16="http://schemas.microsoft.com/office/drawing/2014/main" id="{AA2C3475-7C32-8144-AEA1-18A473340852}"/>
              </a:ext>
            </a:extLst>
          </p:cNvPr>
          <p:cNvSpPr>
            <a:spLocks noGrp="1"/>
          </p:cNvSpPr>
          <p:nvPr>
            <p:ph type="pic" sz="quarter" idx="36" hasCustomPrompt="1"/>
          </p:nvPr>
        </p:nvSpPr>
        <p:spPr>
          <a:xfrm>
            <a:off x="435080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7" name="Picture Placeholder 5">
            <a:extLst>
              <a:ext uri="{FF2B5EF4-FFF2-40B4-BE49-F238E27FC236}">
                <a16:creationId xmlns:a16="http://schemas.microsoft.com/office/drawing/2014/main" id="{A6AF202E-F321-F24F-B083-A48BC3174170}"/>
              </a:ext>
            </a:extLst>
          </p:cNvPr>
          <p:cNvSpPr>
            <a:spLocks noGrp="1"/>
          </p:cNvSpPr>
          <p:nvPr>
            <p:ph type="pic" sz="quarter" idx="37" hasCustomPrompt="1"/>
          </p:nvPr>
        </p:nvSpPr>
        <p:spPr>
          <a:xfrm>
            <a:off x="829415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8" name="Picture Placeholder 5">
            <a:extLst>
              <a:ext uri="{FF2B5EF4-FFF2-40B4-BE49-F238E27FC236}">
                <a16:creationId xmlns:a16="http://schemas.microsoft.com/office/drawing/2014/main" id="{B8EF25C2-6613-B848-A7C1-B930317025E6}"/>
              </a:ext>
            </a:extLst>
          </p:cNvPr>
          <p:cNvSpPr>
            <a:spLocks noGrp="1"/>
          </p:cNvSpPr>
          <p:nvPr>
            <p:ph type="pic" sz="quarter" idx="38" hasCustomPrompt="1"/>
          </p:nvPr>
        </p:nvSpPr>
        <p:spPr>
          <a:xfrm>
            <a:off x="829415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9" name="Picture Placeholder 5">
            <a:extLst>
              <a:ext uri="{FF2B5EF4-FFF2-40B4-BE49-F238E27FC236}">
                <a16:creationId xmlns:a16="http://schemas.microsoft.com/office/drawing/2014/main" id="{8D77E4B1-65BC-4340-A630-5CB71177ABE2}"/>
              </a:ext>
            </a:extLst>
          </p:cNvPr>
          <p:cNvSpPr>
            <a:spLocks noGrp="1"/>
          </p:cNvSpPr>
          <p:nvPr>
            <p:ph type="pic" sz="quarter" idx="39" hasCustomPrompt="1"/>
          </p:nvPr>
        </p:nvSpPr>
        <p:spPr>
          <a:xfrm>
            <a:off x="435080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31" name="Picture Placeholder 5">
            <a:extLst>
              <a:ext uri="{FF2B5EF4-FFF2-40B4-BE49-F238E27FC236}">
                <a16:creationId xmlns:a16="http://schemas.microsoft.com/office/drawing/2014/main" id="{1DDCEBFB-6F0D-874B-9866-887167C03E39}"/>
              </a:ext>
            </a:extLst>
          </p:cNvPr>
          <p:cNvSpPr>
            <a:spLocks noGrp="1"/>
          </p:cNvSpPr>
          <p:nvPr>
            <p:ph type="pic" sz="quarter" idx="40" hasCustomPrompt="1"/>
          </p:nvPr>
        </p:nvSpPr>
        <p:spPr>
          <a:xfrm>
            <a:off x="457199"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1" name="Date Placeholder 14">
            <a:extLst>
              <a:ext uri="{FF2B5EF4-FFF2-40B4-BE49-F238E27FC236}">
                <a16:creationId xmlns:a16="http://schemas.microsoft.com/office/drawing/2014/main" id="{BA085F01-48AC-4670-9A7A-18D1FA92163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a:ext uri="{FF2B5EF4-FFF2-40B4-BE49-F238E27FC236}">
                <a16:creationId xmlns:a16="http://schemas.microsoft.com/office/drawing/2014/main" id="{A7D8F0CF-B90B-42C2-9CD8-6430EBF6AA1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02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ght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607645" y="1373254"/>
            <a:ext cx="2502278" cy="2091059"/>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4" name="Text Placeholder 18">
            <a:extLst>
              <a:ext uri="{FF2B5EF4-FFF2-40B4-BE49-F238E27FC236}">
                <a16:creationId xmlns:a16="http://schemas.microsoft.com/office/drawing/2014/main" id="{340BA671-F30F-3D49-91CF-CE517B213B41}"/>
              </a:ext>
            </a:extLst>
          </p:cNvPr>
          <p:cNvSpPr>
            <a:spLocks noGrp="1"/>
          </p:cNvSpPr>
          <p:nvPr>
            <p:ph type="body" sz="quarter" idx="26" hasCustomPrompt="1"/>
          </p:nvPr>
        </p:nvSpPr>
        <p:spPr>
          <a:xfrm>
            <a:off x="3339359"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45334"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9" name="Text Placeholder 18">
            <a:extLst>
              <a:ext uri="{FF2B5EF4-FFF2-40B4-BE49-F238E27FC236}">
                <a16:creationId xmlns:a16="http://schemas.microsoft.com/office/drawing/2014/main" id="{3E4A6BC0-744C-334F-A838-A3322145A690}"/>
              </a:ext>
            </a:extLst>
          </p:cNvPr>
          <p:cNvSpPr>
            <a:spLocks noGrp="1"/>
          </p:cNvSpPr>
          <p:nvPr>
            <p:ph type="body" sz="quarter" idx="28" hasCustomPrompt="1"/>
          </p:nvPr>
        </p:nvSpPr>
        <p:spPr>
          <a:xfrm>
            <a:off x="6071073"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9" name="Text Placeholder 18">
            <a:extLst>
              <a:ext uri="{FF2B5EF4-FFF2-40B4-BE49-F238E27FC236}">
                <a16:creationId xmlns:a16="http://schemas.microsoft.com/office/drawing/2014/main" id="{60FBB4F8-1548-1840-99E7-00EB528904C9}"/>
              </a:ext>
            </a:extLst>
          </p:cNvPr>
          <p:cNvSpPr>
            <a:spLocks noGrp="1"/>
          </p:cNvSpPr>
          <p:nvPr>
            <p:ph type="body" sz="quarter" idx="30" hasCustomPrompt="1"/>
          </p:nvPr>
        </p:nvSpPr>
        <p:spPr>
          <a:xfrm>
            <a:off x="8802787"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5" name="Text Placeholder 18">
            <a:extLst>
              <a:ext uri="{FF2B5EF4-FFF2-40B4-BE49-F238E27FC236}">
                <a16:creationId xmlns:a16="http://schemas.microsoft.com/office/drawing/2014/main" id="{9A164CDE-61D0-734B-91BA-934751D4B4B3}"/>
              </a:ext>
            </a:extLst>
          </p:cNvPr>
          <p:cNvSpPr>
            <a:spLocks noGrp="1"/>
          </p:cNvSpPr>
          <p:nvPr>
            <p:ph type="body" sz="quarter" idx="32" hasCustomPrompt="1"/>
          </p:nvPr>
        </p:nvSpPr>
        <p:spPr>
          <a:xfrm>
            <a:off x="607645"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7" name="Text Placeholder 18">
            <a:extLst>
              <a:ext uri="{FF2B5EF4-FFF2-40B4-BE49-F238E27FC236}">
                <a16:creationId xmlns:a16="http://schemas.microsoft.com/office/drawing/2014/main" id="{49F75C37-C03C-4445-914E-E1325C5E781A}"/>
              </a:ext>
            </a:extLst>
          </p:cNvPr>
          <p:cNvSpPr>
            <a:spLocks noGrp="1"/>
          </p:cNvSpPr>
          <p:nvPr>
            <p:ph type="body" sz="quarter" idx="34" hasCustomPrompt="1"/>
          </p:nvPr>
        </p:nvSpPr>
        <p:spPr>
          <a:xfrm>
            <a:off x="3339359"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9" name="Text Placeholder 18">
            <a:extLst>
              <a:ext uri="{FF2B5EF4-FFF2-40B4-BE49-F238E27FC236}">
                <a16:creationId xmlns:a16="http://schemas.microsoft.com/office/drawing/2014/main" id="{E54F6E3D-7CEE-FF4D-8D7E-5111596F305E}"/>
              </a:ext>
            </a:extLst>
          </p:cNvPr>
          <p:cNvSpPr>
            <a:spLocks noGrp="1"/>
          </p:cNvSpPr>
          <p:nvPr>
            <p:ph type="body" sz="quarter" idx="36" hasCustomPrompt="1"/>
          </p:nvPr>
        </p:nvSpPr>
        <p:spPr>
          <a:xfrm>
            <a:off x="6071073" y="4287904"/>
            <a:ext cx="2502278" cy="2091059"/>
          </a:xfrm>
          <a:prstGeom prst="rect">
            <a:avLst/>
          </a:prstGeom>
        </p:spPr>
        <p:txBody>
          <a:bodyPr/>
          <a:lstStyle>
            <a:lvl1pPr marL="0" indent="0">
              <a:buNone/>
              <a:defRPr sz="1400">
                <a:solidFill>
                  <a:schemeClr val="bg1">
                    <a:lumMod val="50000"/>
                  </a:schemeClr>
                </a:solidFill>
              </a:defRPr>
            </a:lvl1pPr>
            <a:lvl2pPr>
              <a:defRPr sz="1400">
                <a:solidFill>
                  <a:schemeClr val="bg1">
                    <a:lumMod val="50000"/>
                  </a:schemeClr>
                </a:solidFill>
              </a:defRPr>
            </a:lvl2pPr>
            <a:lvl3pP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1" name="Text Placeholder 18">
            <a:extLst>
              <a:ext uri="{FF2B5EF4-FFF2-40B4-BE49-F238E27FC236}">
                <a16:creationId xmlns:a16="http://schemas.microsoft.com/office/drawing/2014/main" id="{71F915DD-BEE3-BB49-8E42-9C757085EDE0}"/>
              </a:ext>
            </a:extLst>
          </p:cNvPr>
          <p:cNvSpPr>
            <a:spLocks noGrp="1"/>
          </p:cNvSpPr>
          <p:nvPr>
            <p:ph type="body" sz="quarter" idx="38" hasCustomPrompt="1"/>
          </p:nvPr>
        </p:nvSpPr>
        <p:spPr>
          <a:xfrm>
            <a:off x="8802787"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0" name="Date Placeholder 14">
            <a:extLst>
              <a:ext uri="{FF2B5EF4-FFF2-40B4-BE49-F238E27FC236}">
                <a16:creationId xmlns:a16="http://schemas.microsoft.com/office/drawing/2014/main" id="{1AACC7B5-97E3-4EBD-96C8-E86507D4C28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5" name="Slide Number Placeholder 6">
            <a:extLst>
              <a:ext uri="{FF2B5EF4-FFF2-40B4-BE49-F238E27FC236}">
                <a16:creationId xmlns:a16="http://schemas.microsoft.com/office/drawing/2014/main" id="{164E1863-2781-42C2-995D-0469DF6376E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05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baseline="0">
                <a:solidFill>
                  <a:schemeClr val="accent6">
                    <a:lumMod val="75000"/>
                  </a:schemeClr>
                </a:solidFill>
              </a:defRPr>
            </a:lvl1pPr>
          </a:lstStyle>
          <a:p>
            <a:r>
              <a:rPr lang="en-US" dirty="0"/>
              <a:t>Color Palette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a:extLst/>
          </p:cNvPr>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a:extLst/>
          </p:cNvPr>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57" name="Rounded Rectangle 5">
            <a:extLst/>
          </p:cNvPr>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58" name="Rounded Rectangle 6">
            <a:extLst/>
          </p:cNvPr>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a:p>
        </p:txBody>
      </p:sp>
      <p:sp>
        <p:nvSpPr>
          <p:cNvPr id="59" name="Rounded Rectangle 4">
            <a:extLst/>
          </p:cNvPr>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a:extLst/>
          </p:cNvPr>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1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Awards – 28pt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ue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19343312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Multi utility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5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5"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4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latin typeface="+mj-lt"/>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4"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Our Team – 28pt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2"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054822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8" name="Date Placeholder 14">
            <a:extLst>
              <a:ext uri="{FF2B5EF4-FFF2-40B4-BE49-F238E27FC236}">
                <a16:creationId xmlns:a16="http://schemas.microsoft.com/office/drawing/2014/main" id="{CD0C9650-C0CB-4227-817F-B3BC5C79AFE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9" name="Slide Number Placeholder 6">
            <a:extLst>
              <a:ext uri="{FF2B5EF4-FFF2-40B4-BE49-F238E27FC236}">
                <a16:creationId xmlns:a16="http://schemas.microsoft.com/office/drawing/2014/main" id="{72F03022-7971-4AE4-8E78-C68EA42B350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6461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a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9" name="Date Placeholder 14">
            <a:extLst>
              <a:ext uri="{FF2B5EF4-FFF2-40B4-BE49-F238E27FC236}">
                <a16:creationId xmlns:a16="http://schemas.microsoft.com/office/drawing/2014/main" id="{4211FCBE-F0E4-47DA-9073-ABE421274CA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92AA3C76-0619-419C-9818-5564747F9CD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4731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1685926"/>
            <a:ext cx="5381625" cy="2174874"/>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1214438"/>
            <a:ext cx="5381625" cy="343429"/>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3479EF01-EBFE-4640-9917-6471373DD168}"/>
              </a:ext>
            </a:extLst>
          </p:cNvPr>
          <p:cNvSpPr>
            <a:spLocks noGrp="1"/>
          </p:cNvSpPr>
          <p:nvPr>
            <p:ph type="tbl" sz="quarter" idx="24"/>
          </p:nvPr>
        </p:nvSpPr>
        <p:spPr>
          <a:xfrm>
            <a:off x="6305550" y="4030663"/>
            <a:ext cx="5381625" cy="2255837"/>
          </a:xfrm>
          <a:prstGeom prst="rect">
            <a:avLst/>
          </a:prstGeom>
        </p:spPr>
        <p:txBody>
          <a:bodyPr/>
          <a:lstStyle>
            <a:lvl1pPr marL="0" indent="0">
              <a:buNone/>
              <a:defRPr sz="1800">
                <a:solidFill>
                  <a:schemeClr val="bg1">
                    <a:lumMod val="50000"/>
                  </a:schemeClr>
                </a:solidFill>
              </a:defRPr>
            </a:lvl1pPr>
          </a:lstStyle>
          <a:p>
            <a:endParaRPr lang="en-US"/>
          </a:p>
        </p:txBody>
      </p:sp>
      <p:sp>
        <p:nvSpPr>
          <p:cNvPr id="10" name="Date Placeholder 14">
            <a:extLst>
              <a:ext uri="{FF2B5EF4-FFF2-40B4-BE49-F238E27FC236}">
                <a16:creationId xmlns:a16="http://schemas.microsoft.com/office/drawing/2014/main" id="{09539448-04C5-4CAF-9B7F-506045C6FD1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a:extLst>
              <a:ext uri="{FF2B5EF4-FFF2-40B4-BE49-F238E27FC236}">
                <a16:creationId xmlns:a16="http://schemas.microsoft.com/office/drawing/2014/main" id="{B00976A3-3A2C-4C7A-AA9C-3E8F4D320AF3}"/>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449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 subdivision - table/chart">
    <p:spTree>
      <p:nvGrpSpPr>
        <p:cNvPr id="1" name=""/>
        <p:cNvGrpSpPr/>
        <p:nvPr/>
      </p:nvGrpSpPr>
      <p:grpSpPr>
        <a:xfrm>
          <a:off x="0" y="0"/>
          <a:ext cx="0" cy="0"/>
          <a:chOff x="0" y="0"/>
          <a:chExt cx="0" cy="0"/>
        </a:xfrm>
      </p:grpSpPr>
      <p:sp>
        <p:nvSpPr>
          <p:cNvPr id="23" name="Text Placeholder 17">
            <a:extLst>
              <a:ext uri="{FF2B5EF4-FFF2-40B4-BE49-F238E27FC236}">
                <a16:creationId xmlns:a16="http://schemas.microsoft.com/office/drawing/2014/main" id="{51C68F88-555E-084D-B891-98295D11352C}"/>
              </a:ext>
            </a:extLst>
          </p:cNvPr>
          <p:cNvSpPr>
            <a:spLocks noGrp="1"/>
          </p:cNvSpPr>
          <p:nvPr>
            <p:ph type="body" sz="quarter" idx="22" hasCustomPrompt="1"/>
          </p:nvPr>
        </p:nvSpPr>
        <p:spPr>
          <a:xfrm>
            <a:off x="5859081" y="4037218"/>
            <a:ext cx="5958846" cy="350700"/>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18" name="Text Placeholder 17">
            <a:extLst>
              <a:ext uri="{FF2B5EF4-FFF2-40B4-BE49-F238E27FC236}">
                <a16:creationId xmlns:a16="http://schemas.microsoft.com/office/drawing/2014/main" id="{D5845ED0-9D96-D945-A2B2-262003BE081A}"/>
              </a:ext>
            </a:extLst>
          </p:cNvPr>
          <p:cNvSpPr>
            <a:spLocks noGrp="1"/>
          </p:cNvSpPr>
          <p:nvPr>
            <p:ph type="body" sz="quarter" idx="21" hasCustomPrompt="1"/>
          </p:nvPr>
        </p:nvSpPr>
        <p:spPr>
          <a:xfrm>
            <a:off x="304948" y="4037218"/>
            <a:ext cx="5057775" cy="285545"/>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8" name="Table Placeholder 7">
            <a:extLst>
              <a:ext uri="{FF2B5EF4-FFF2-40B4-BE49-F238E27FC236}">
                <a16:creationId xmlns:a16="http://schemas.microsoft.com/office/drawing/2014/main" id="{5CC9ED8C-9028-DB4D-B527-1BBA0DAA2F9B}"/>
              </a:ext>
            </a:extLst>
          </p:cNvPr>
          <p:cNvSpPr>
            <a:spLocks noGrp="1"/>
          </p:cNvSpPr>
          <p:nvPr>
            <p:ph type="tbl" sz="quarter" idx="20" hasCustomPrompt="1"/>
          </p:nvPr>
        </p:nvSpPr>
        <p:spPr>
          <a:xfrm>
            <a:off x="290513" y="1344613"/>
            <a:ext cx="5057775"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 Click on icon to add table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3917744"/>
            <a:ext cx="0" cy="2358365"/>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1" name="Chart Placeholder 619">
            <a:extLst>
              <a:ext uri="{FF2B5EF4-FFF2-40B4-BE49-F238E27FC236}">
                <a16:creationId xmlns:a16="http://schemas.microsoft.com/office/drawing/2014/main" id="{FDB34062-80B0-1A40-8ACD-ABF518189FA8}"/>
              </a:ext>
            </a:extLst>
          </p:cNvPr>
          <p:cNvSpPr>
            <a:spLocks noGrp="1"/>
          </p:cNvSpPr>
          <p:nvPr>
            <p:ph type="chart" sz="quarter" idx="12" hasCustomPrompt="1"/>
          </p:nvPr>
        </p:nvSpPr>
        <p:spPr>
          <a:xfrm>
            <a:off x="284018" y="4437268"/>
            <a:ext cx="5063838" cy="183884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Single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2" name="Chart Placeholder 1881">
            <a:extLst>
              <a:ext uri="{FF2B5EF4-FFF2-40B4-BE49-F238E27FC236}">
                <a16:creationId xmlns:a16="http://schemas.microsoft.com/office/drawing/2014/main" id="{3663AA7B-F4C0-6946-9671-5B3D3DF8C258}"/>
              </a:ext>
            </a:extLst>
          </p:cNvPr>
          <p:cNvSpPr>
            <a:spLocks noGrp="1"/>
          </p:cNvSpPr>
          <p:nvPr>
            <p:ph type="chart" sz="quarter" idx="13" hasCustomPrompt="1"/>
          </p:nvPr>
        </p:nvSpPr>
        <p:spPr>
          <a:xfrm>
            <a:off x="5874328" y="4644160"/>
            <a:ext cx="2895600"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Double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3" name="Chart Placeholder 1881">
            <a:extLst>
              <a:ext uri="{FF2B5EF4-FFF2-40B4-BE49-F238E27FC236}">
                <a16:creationId xmlns:a16="http://schemas.microsoft.com/office/drawing/2014/main" id="{FF96DBC6-57C9-864F-B7C2-CC777EA09E5C}"/>
              </a:ext>
            </a:extLst>
          </p:cNvPr>
          <p:cNvSpPr>
            <a:spLocks noGrp="1"/>
          </p:cNvSpPr>
          <p:nvPr>
            <p:ph type="chart" sz="quarter" idx="14" hasCustomPrompt="1"/>
          </p:nvPr>
        </p:nvSpPr>
        <p:spPr>
          <a:xfrm>
            <a:off x="8917786" y="4644160"/>
            <a:ext cx="2900141"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50000"/>
                  </a:schemeClr>
                </a:solidFill>
              </a:defRPr>
            </a:lvl1pPr>
          </a:lstStyle>
          <a:p>
            <a:r>
              <a:rPr lang="en-US" dirty="0"/>
              <a:t>Chart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866290" y="1344613"/>
            <a:ext cx="5951637" cy="2409825"/>
          </a:xfrm>
          <a:prstGeom prst="rect">
            <a:avLst/>
          </a:prstGeom>
        </p:spPr>
        <p:txBody>
          <a:bodyPr/>
          <a:lstStyle>
            <a:lvl1pPr>
              <a:buClr>
                <a:schemeClr val="accent6"/>
              </a:buClr>
              <a:defRPr sz="1800">
                <a:solidFill>
                  <a:schemeClr val="bg1">
                    <a:lumMod val="50000"/>
                  </a:schemeClr>
                </a:solidFill>
              </a:defRPr>
            </a:lvl1pPr>
            <a:lvl2pPr>
              <a:buClr>
                <a:schemeClr val="accent6"/>
              </a:buClr>
              <a:defRPr sz="17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17pt</a:t>
            </a:r>
          </a:p>
          <a:p>
            <a:pPr lvl="2"/>
            <a:r>
              <a:rPr lang="en-US" dirty="0"/>
              <a:t>Third level – 16pt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5" name="Date Placeholder 14">
            <a:extLst>
              <a:ext uri="{FF2B5EF4-FFF2-40B4-BE49-F238E27FC236}">
                <a16:creationId xmlns:a16="http://schemas.microsoft.com/office/drawing/2014/main" id="{FCA0DCFF-A71C-4101-8ACD-2A5D62762AF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6" name="Slide Number Placeholder 6">
            <a:extLst>
              <a:ext uri="{FF2B5EF4-FFF2-40B4-BE49-F238E27FC236}">
                <a16:creationId xmlns:a16="http://schemas.microsoft.com/office/drawing/2014/main" id="{671E2807-63B4-4D03-85C5-348762F8DDA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0548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subdivision - table/chart">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A75F361C-82A9-5C4F-A45A-E78DCB680D65}"/>
              </a:ext>
            </a:extLst>
          </p:cNvPr>
          <p:cNvSpPr>
            <a:spLocks noGrp="1"/>
          </p:cNvSpPr>
          <p:nvPr>
            <p:ph type="tbl" sz="quarter" idx="24" hasCustomPrompt="1"/>
          </p:nvPr>
        </p:nvSpPr>
        <p:spPr>
          <a:xfrm>
            <a:off x="284163" y="3795713"/>
            <a:ext cx="5665787" cy="2613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6" name="Chart Placeholder 5">
            <a:extLst>
              <a:ext uri="{FF2B5EF4-FFF2-40B4-BE49-F238E27FC236}">
                <a16:creationId xmlns:a16="http://schemas.microsoft.com/office/drawing/2014/main" id="{E1EAFB97-21DB-6347-8C3B-4C87700D00BD}"/>
              </a:ext>
            </a:extLst>
          </p:cNvPr>
          <p:cNvSpPr>
            <a:spLocks noGrp="1"/>
          </p:cNvSpPr>
          <p:nvPr>
            <p:ph type="chart" sz="quarter" idx="23" hasCustomPrompt="1"/>
          </p:nvPr>
        </p:nvSpPr>
        <p:spPr>
          <a:xfrm>
            <a:off x="6036733" y="1108075"/>
            <a:ext cx="5794905" cy="26114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p:nvPr>
        </p:nvSpPr>
        <p:spPr>
          <a:xfrm>
            <a:off x="457199" y="125730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p:nvPr>
        </p:nvSpPr>
        <p:spPr>
          <a:xfrm>
            <a:off x="6272212" y="394335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Date Placeholder 14">
            <a:extLst>
              <a:ext uri="{FF2B5EF4-FFF2-40B4-BE49-F238E27FC236}">
                <a16:creationId xmlns:a16="http://schemas.microsoft.com/office/drawing/2014/main" id="{1CD607F7-FEF3-455E-B912-546F0A4D6537}"/>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BB5497D4-6E34-4BEF-837F-CAE060B62EB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0179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 subdivision -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Chart Placeholder 6">
            <a:extLst>
              <a:ext uri="{FF2B5EF4-FFF2-40B4-BE49-F238E27FC236}">
                <a16:creationId xmlns:a16="http://schemas.microsoft.com/office/drawing/2014/main" id="{36759981-7DDB-8F4C-B543-823CB6107E31}"/>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5" name="Table Placeholder 14">
            <a:extLst>
              <a:ext uri="{FF2B5EF4-FFF2-40B4-BE49-F238E27FC236}">
                <a16:creationId xmlns:a16="http://schemas.microsoft.com/office/drawing/2014/main" id="{5E03F675-DCD2-C34D-A346-3220A133CFF7}"/>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2" name="Table Placeholder 14">
            <a:extLst>
              <a:ext uri="{FF2B5EF4-FFF2-40B4-BE49-F238E27FC236}">
                <a16:creationId xmlns:a16="http://schemas.microsoft.com/office/drawing/2014/main" id="{4E5C9C33-C4D6-3944-87F9-40ABFEEAD15E}"/>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8" name="Text Placeholder 18">
            <a:extLst>
              <a:ext uri="{FF2B5EF4-FFF2-40B4-BE49-F238E27FC236}">
                <a16:creationId xmlns:a16="http://schemas.microsoft.com/office/drawing/2014/main" id="{29BBE591-2773-564C-BC9D-43D8B1541021}"/>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9" name="Text Placeholder 18">
            <a:extLst>
              <a:ext uri="{FF2B5EF4-FFF2-40B4-BE49-F238E27FC236}">
                <a16:creationId xmlns:a16="http://schemas.microsoft.com/office/drawing/2014/main" id="{9EA06842-5091-C845-AB35-7A00B55171DB}"/>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0" name="Chart Placeholder 6">
            <a:extLst>
              <a:ext uri="{FF2B5EF4-FFF2-40B4-BE49-F238E27FC236}">
                <a16:creationId xmlns:a16="http://schemas.microsoft.com/office/drawing/2014/main" id="{A969BAF3-49EB-AE4E-8068-7C715F988228}"/>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41" name="Table Placeholder 14">
            <a:extLst>
              <a:ext uri="{FF2B5EF4-FFF2-40B4-BE49-F238E27FC236}">
                <a16:creationId xmlns:a16="http://schemas.microsoft.com/office/drawing/2014/main" id="{6E92C649-5058-334E-B9B1-4BA75D0D0D5A}"/>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43" name="Table Placeholder 14">
            <a:extLst>
              <a:ext uri="{FF2B5EF4-FFF2-40B4-BE49-F238E27FC236}">
                <a16:creationId xmlns:a16="http://schemas.microsoft.com/office/drawing/2014/main" id="{CADF26B3-84B4-7346-B3AD-EC894137473C}"/>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21" name="Date Placeholder 14">
            <a:extLst>
              <a:ext uri="{FF2B5EF4-FFF2-40B4-BE49-F238E27FC236}">
                <a16:creationId xmlns:a16="http://schemas.microsoft.com/office/drawing/2014/main" id="{DD083C85-7FE3-48BC-9AA7-E8ADDCCA08C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a:ext uri="{FF2B5EF4-FFF2-40B4-BE49-F238E27FC236}">
                <a16:creationId xmlns:a16="http://schemas.microsoft.com/office/drawing/2014/main" id="{BB1F8B63-D1BF-4F4E-A99E-4248D801272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35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0D873B37-5BB7-1545-B675-A6E08649FC47}"/>
              </a:ext>
            </a:extLst>
          </p:cNvPr>
          <p:cNvSpPr>
            <a:spLocks noGrp="1"/>
          </p:cNvSpPr>
          <p:nvPr>
            <p:ph type="chart" sz="quarter" idx="39" hasCustomPrompt="1"/>
          </p:nvPr>
        </p:nvSpPr>
        <p:spPr>
          <a:xfrm>
            <a:off x="60801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8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54761"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0" name="Chart Placeholder 5">
            <a:extLst>
              <a:ext uri="{FF2B5EF4-FFF2-40B4-BE49-F238E27FC236}">
                <a16:creationId xmlns:a16="http://schemas.microsoft.com/office/drawing/2014/main" id="{99A49D53-A5A6-3D44-B13E-00E2F6F72220}"/>
              </a:ext>
            </a:extLst>
          </p:cNvPr>
          <p:cNvSpPr>
            <a:spLocks noGrp="1"/>
          </p:cNvSpPr>
          <p:nvPr>
            <p:ph type="chart" sz="quarter" idx="40" hasCustomPrompt="1"/>
          </p:nvPr>
        </p:nvSpPr>
        <p:spPr>
          <a:xfrm>
            <a:off x="3339359"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35" name="Chart Placeholder 5">
            <a:extLst>
              <a:ext uri="{FF2B5EF4-FFF2-40B4-BE49-F238E27FC236}">
                <a16:creationId xmlns:a16="http://schemas.microsoft.com/office/drawing/2014/main" id="{C801C4EA-7A7B-DB4B-9575-59B81F4019DF}"/>
              </a:ext>
            </a:extLst>
          </p:cNvPr>
          <p:cNvSpPr>
            <a:spLocks noGrp="1"/>
          </p:cNvSpPr>
          <p:nvPr>
            <p:ph type="chart" sz="quarter" idx="41" hasCustomPrompt="1"/>
          </p:nvPr>
        </p:nvSpPr>
        <p:spPr>
          <a:xfrm>
            <a:off x="607107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Table Placeholder 7">
            <a:extLst>
              <a:ext uri="{FF2B5EF4-FFF2-40B4-BE49-F238E27FC236}">
                <a16:creationId xmlns:a16="http://schemas.microsoft.com/office/drawing/2014/main" id="{BFC0C1C7-FF88-1644-9B4B-8457E4202696}"/>
              </a:ext>
            </a:extLst>
          </p:cNvPr>
          <p:cNvSpPr>
            <a:spLocks noGrp="1"/>
          </p:cNvSpPr>
          <p:nvPr>
            <p:ph type="tbl" sz="quarter" idx="42" hasCustomPrompt="1"/>
          </p:nvPr>
        </p:nvSpPr>
        <p:spPr>
          <a:xfrm>
            <a:off x="8802787" y="1373188"/>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7" name="Table Placeholder 7">
            <a:extLst>
              <a:ext uri="{FF2B5EF4-FFF2-40B4-BE49-F238E27FC236}">
                <a16:creationId xmlns:a16="http://schemas.microsoft.com/office/drawing/2014/main" id="{A6BFBA27-4966-E84D-B5E2-B3D893E64C1E}"/>
              </a:ext>
            </a:extLst>
          </p:cNvPr>
          <p:cNvSpPr>
            <a:spLocks noGrp="1"/>
          </p:cNvSpPr>
          <p:nvPr>
            <p:ph type="tbl" sz="quarter" idx="43" hasCustomPrompt="1"/>
          </p:nvPr>
        </p:nvSpPr>
        <p:spPr>
          <a:xfrm>
            <a:off x="607645"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38" name="Table Placeholder 7">
            <a:extLst>
              <a:ext uri="{FF2B5EF4-FFF2-40B4-BE49-F238E27FC236}">
                <a16:creationId xmlns:a16="http://schemas.microsoft.com/office/drawing/2014/main" id="{95FB3EAB-78B8-7843-9FF6-D2128985D36A}"/>
              </a:ext>
            </a:extLst>
          </p:cNvPr>
          <p:cNvSpPr>
            <a:spLocks noGrp="1"/>
          </p:cNvSpPr>
          <p:nvPr>
            <p:ph type="tbl" sz="quarter" idx="44" hasCustomPrompt="1"/>
          </p:nvPr>
        </p:nvSpPr>
        <p:spPr>
          <a:xfrm>
            <a:off x="3339359"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40" name="Table Placeholder 7">
            <a:extLst>
              <a:ext uri="{FF2B5EF4-FFF2-40B4-BE49-F238E27FC236}">
                <a16:creationId xmlns:a16="http://schemas.microsoft.com/office/drawing/2014/main" id="{72498BD4-A00B-3C4B-B14E-98B8BC6E2979}"/>
              </a:ext>
            </a:extLst>
          </p:cNvPr>
          <p:cNvSpPr>
            <a:spLocks noGrp="1"/>
          </p:cNvSpPr>
          <p:nvPr>
            <p:ph type="tbl" sz="quarter" idx="45" hasCustomPrompt="1"/>
          </p:nvPr>
        </p:nvSpPr>
        <p:spPr>
          <a:xfrm>
            <a:off x="6071073"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10" name="Online Image Placeholder 9">
            <a:extLst>
              <a:ext uri="{FF2B5EF4-FFF2-40B4-BE49-F238E27FC236}">
                <a16:creationId xmlns:a16="http://schemas.microsoft.com/office/drawing/2014/main" id="{EE26416A-8E98-584A-A6A1-9744C8BFE3B2}"/>
              </a:ext>
            </a:extLst>
          </p:cNvPr>
          <p:cNvSpPr>
            <a:spLocks noGrp="1"/>
          </p:cNvSpPr>
          <p:nvPr>
            <p:ph type="clipArt" sz="quarter" idx="46" hasCustomPrompt="1"/>
          </p:nvPr>
        </p:nvSpPr>
        <p:spPr>
          <a:xfrm>
            <a:off x="8802787" y="428783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online image or drag and drop on the area</a:t>
            </a:r>
          </a:p>
          <a:p>
            <a:endParaRPr lang="en-US" dirty="0"/>
          </a:p>
          <a:p>
            <a:endParaRPr lang="en-US" dirty="0"/>
          </a:p>
        </p:txBody>
      </p:sp>
    </p:spTree>
    <p:extLst>
      <p:ext uri="{BB962C8B-B14F-4D97-AF65-F5344CB8AC3E}">
        <p14:creationId xmlns:p14="http://schemas.microsoft.com/office/powerpoint/2010/main" val="24595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17187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a:extLst/>
          </p:cNvPr>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image" Target="../media/image9.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theme" Target="../theme/theme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6/27/2019</a:t>
            </a:fld>
            <a:endParaRPr lang="en-US"/>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862" r:id="rId3"/>
    <p:sldLayoutId id="2147483863" r:id="rId4"/>
    <p:sldLayoutId id="2147483857" r:id="rId5"/>
    <p:sldLayoutId id="2147483790" r:id="rId6"/>
    <p:sldLayoutId id="2147483860" r:id="rId7"/>
    <p:sldLayoutId id="2147483850" r:id="rId8"/>
    <p:sldLayoutId id="2147483861" r:id="rId9"/>
    <p:sldLayoutId id="2147483858" r:id="rId10"/>
    <p:sldLayoutId id="2147483859" r:id="rId11"/>
    <p:sldLayoutId id="21474838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36"/>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2019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674" r:id="rId11"/>
    <p:sldLayoutId id="2147483874" r:id="rId12"/>
    <p:sldLayoutId id="2147483875" r:id="rId13"/>
    <p:sldLayoutId id="2147483876" r:id="rId14"/>
    <p:sldLayoutId id="2147483708" r:id="rId15"/>
    <p:sldLayoutId id="2147483709" r:id="rId16"/>
    <p:sldLayoutId id="2147483714" r:id="rId17"/>
    <p:sldLayoutId id="2147483675" r:id="rId18"/>
    <p:sldLayoutId id="2147483811" r:id="rId19"/>
    <p:sldLayoutId id="2147483815" r:id="rId20"/>
    <p:sldLayoutId id="2147483816" r:id="rId21"/>
    <p:sldLayoutId id="2147483817" r:id="rId22"/>
    <p:sldLayoutId id="2147483819" r:id="rId23"/>
    <p:sldLayoutId id="2147483822" r:id="rId24"/>
    <p:sldLayoutId id="2147483830" r:id="rId25"/>
    <p:sldLayoutId id="2147483717" r:id="rId26"/>
    <p:sldLayoutId id="2147483677" r:id="rId27"/>
    <p:sldLayoutId id="2147483877" r:id="rId28"/>
    <p:sldLayoutId id="2147483878" r:id="rId29"/>
    <p:sldLayoutId id="2147483879" r:id="rId30"/>
    <p:sldLayoutId id="2147483880" r:id="rId31"/>
    <p:sldLayoutId id="2147483881" r:id="rId32"/>
    <p:sldLayoutId id="2147483882" r:id="rId33"/>
    <p:sldLayoutId id="2147483883" r:id="rId34"/>
  </p:sldLayoutIdLst>
  <p:hf hdr="0" ftr="0"/>
  <p:txStyles>
    <p:titleStyle>
      <a:lvl1pPr algn="ctr" defTabSz="914400" rtl="0" eaLnBrk="1" latinLnBrk="0" hangingPunct="1">
        <a:lnSpc>
          <a:spcPct val="90000"/>
        </a:lnSpc>
        <a:spcBef>
          <a:spcPct val="0"/>
        </a:spcBef>
        <a:buNone/>
        <a:defRPr sz="2800" b="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lstStyle/>
          <a:p>
            <a:r>
              <a:rPr lang="en-US" dirty="0"/>
              <a:t>DAY1 </a:t>
            </a:r>
          </a:p>
        </p:txBody>
      </p:sp>
      <p:sp>
        <p:nvSpPr>
          <p:cNvPr id="9" name="Text Placeholder 8">
            <a:extLst>
              <a:ext uri="{FF2B5EF4-FFF2-40B4-BE49-F238E27FC236}">
                <a16:creationId xmlns:a16="http://schemas.microsoft.com/office/drawing/2014/main" id="{8F0BEED6-0AEA-0341-B51D-8AA5473C9D43}"/>
              </a:ext>
            </a:extLst>
          </p:cNvPr>
          <p:cNvSpPr>
            <a:spLocks noGrp="1"/>
          </p:cNvSpPr>
          <p:nvPr>
            <p:ph type="body" sz="quarter" idx="11"/>
          </p:nvPr>
        </p:nvSpPr>
        <p:spPr/>
        <p:txBody>
          <a:bodyPr/>
          <a:lstStyle/>
          <a:p>
            <a:r>
              <a:rPr lang="en-US" dirty="0"/>
              <a:t>Cucumber S1</a:t>
            </a:r>
          </a:p>
          <a:p>
            <a:endParaRPr lang="en-US" dirty="0"/>
          </a:p>
        </p:txBody>
      </p:sp>
    </p:spTree>
    <p:extLst>
      <p:ext uri="{BB962C8B-B14F-4D97-AF65-F5344CB8AC3E}">
        <p14:creationId xmlns:p14="http://schemas.microsoft.com/office/powerpoint/2010/main" val="54932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1070-CE3E-4CFE-8F4E-A685766956D4}"/>
              </a:ext>
            </a:extLst>
          </p:cNvPr>
          <p:cNvSpPr>
            <a:spLocks noGrp="1"/>
          </p:cNvSpPr>
          <p:nvPr>
            <p:ph type="title"/>
          </p:nvPr>
        </p:nvSpPr>
        <p:spPr/>
        <p:txBody>
          <a:bodyPr/>
          <a:lstStyle/>
          <a:p>
            <a:r>
              <a:rPr lang="en-US" dirty="0"/>
              <a:t>3 Amigos</a:t>
            </a:r>
            <a:br>
              <a:rPr lang="en-US" dirty="0"/>
            </a:br>
            <a:endParaRPr lang="en-US" dirty="0"/>
          </a:p>
        </p:txBody>
      </p:sp>
      <p:sp>
        <p:nvSpPr>
          <p:cNvPr id="3" name="Text Placeholder 2">
            <a:extLst>
              <a:ext uri="{FF2B5EF4-FFF2-40B4-BE49-F238E27FC236}">
                <a16:creationId xmlns:a16="http://schemas.microsoft.com/office/drawing/2014/main" id="{2100F8F9-2D7C-425F-9C20-50D6706AE623}"/>
              </a:ext>
            </a:extLst>
          </p:cNvPr>
          <p:cNvSpPr>
            <a:spLocks noGrp="1"/>
          </p:cNvSpPr>
          <p:nvPr>
            <p:ph type="body" sz="quarter" idx="17"/>
          </p:nvPr>
        </p:nvSpPr>
        <p:spPr/>
        <p:txBody>
          <a:bodyPr/>
          <a:lstStyle/>
          <a:p>
            <a:r>
              <a:rPr lang="en-US" dirty="0"/>
              <a:t>Business Analyst</a:t>
            </a:r>
          </a:p>
          <a:p>
            <a:r>
              <a:rPr lang="en-US" dirty="0"/>
              <a:t>Developer</a:t>
            </a:r>
          </a:p>
          <a:p>
            <a:r>
              <a:rPr lang="en-US" dirty="0"/>
              <a:t>QA</a:t>
            </a:r>
          </a:p>
        </p:txBody>
      </p:sp>
      <p:sp>
        <p:nvSpPr>
          <p:cNvPr id="4" name="Text Placeholder 3">
            <a:extLst>
              <a:ext uri="{FF2B5EF4-FFF2-40B4-BE49-F238E27FC236}">
                <a16:creationId xmlns:a16="http://schemas.microsoft.com/office/drawing/2014/main" id="{D27FA57D-A912-4AE6-B019-6ABFB6F70D6A}"/>
              </a:ext>
            </a:extLst>
          </p:cNvPr>
          <p:cNvSpPr>
            <a:spLocks noGrp="1"/>
          </p:cNvSpPr>
          <p:nvPr>
            <p:ph type="body" sz="quarter" idx="19"/>
          </p:nvPr>
        </p:nvSpPr>
        <p:spPr/>
        <p:txBody>
          <a:bodyPr/>
          <a:lstStyle/>
          <a:p>
            <a:endParaRPr lang="en-US"/>
          </a:p>
        </p:txBody>
      </p:sp>
      <p:sp>
        <p:nvSpPr>
          <p:cNvPr id="5" name="Text Placeholder 4">
            <a:extLst>
              <a:ext uri="{FF2B5EF4-FFF2-40B4-BE49-F238E27FC236}">
                <a16:creationId xmlns:a16="http://schemas.microsoft.com/office/drawing/2014/main" id="{BEDEFC9D-58E5-47D2-94D5-C70E619ECB61}"/>
              </a:ext>
            </a:extLst>
          </p:cNvPr>
          <p:cNvSpPr>
            <a:spLocks noGrp="1"/>
          </p:cNvSpPr>
          <p:nvPr>
            <p:ph type="body" sz="quarter" idx="20"/>
          </p:nvPr>
        </p:nvSpPr>
        <p:spPr/>
        <p:txBody>
          <a:bodyPr/>
          <a:lstStyle/>
          <a:p>
            <a:r>
              <a:rPr lang="en-US" dirty="0"/>
              <a:t>3 Amigos</a:t>
            </a:r>
            <a:br>
              <a:rPr lang="en-US" dirty="0"/>
            </a:br>
            <a:endParaRPr lang="en-US" dirty="0"/>
          </a:p>
        </p:txBody>
      </p:sp>
      <p:pic>
        <p:nvPicPr>
          <p:cNvPr id="10" name="Picture Placeholder 9">
            <a:extLst>
              <a:ext uri="{FF2B5EF4-FFF2-40B4-BE49-F238E27FC236}">
                <a16:creationId xmlns:a16="http://schemas.microsoft.com/office/drawing/2014/main" id="{5451F843-030B-499C-9C17-FED2C4EA5F9D}"/>
              </a:ext>
            </a:extLst>
          </p:cNvPr>
          <p:cNvPicPr>
            <a:picLocks noGrp="1" noChangeAspect="1"/>
          </p:cNvPicPr>
          <p:nvPr>
            <p:ph type="pic" sz="quarter" idx="22"/>
          </p:nvPr>
        </p:nvPicPr>
        <p:blipFill>
          <a:blip r:embed="rId2"/>
          <a:srcRect l="15988" r="15988"/>
          <a:stretch>
            <a:fillRect/>
          </a:stretch>
        </p:blipFill>
        <p:spPr>
          <a:xfrm>
            <a:off x="508476" y="1214438"/>
            <a:ext cx="5435123" cy="5072062"/>
          </a:xfrm>
        </p:spPr>
      </p:pic>
      <p:sp>
        <p:nvSpPr>
          <p:cNvPr id="7" name="Date Placeholder 6">
            <a:extLst>
              <a:ext uri="{FF2B5EF4-FFF2-40B4-BE49-F238E27FC236}">
                <a16:creationId xmlns:a16="http://schemas.microsoft.com/office/drawing/2014/main" id="{D921325C-C0E1-4F84-B5DB-B4D0ED67D6A1}"/>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8" name="Slide Number Placeholder 7">
            <a:extLst>
              <a:ext uri="{FF2B5EF4-FFF2-40B4-BE49-F238E27FC236}">
                <a16:creationId xmlns:a16="http://schemas.microsoft.com/office/drawing/2014/main" id="{09378A33-4A20-4E2F-8481-D063A287E6C5}"/>
              </a:ext>
            </a:extLst>
          </p:cNvPr>
          <p:cNvSpPr>
            <a:spLocks noGrp="1"/>
          </p:cNvSpPr>
          <p:nvPr>
            <p:ph type="sldNum" sz="quarter" idx="4"/>
          </p:nvPr>
        </p:nvSpPr>
        <p:spPr/>
        <p:txBody>
          <a:bodyPr/>
          <a:lstStyle/>
          <a:p>
            <a:fld id="{2F7E0CF8-545D-8B43-A48D-40FB624B20AA}" type="slidenum">
              <a:rPr lang="en-US" smtClean="0"/>
              <a:pPr/>
              <a:t>10</a:t>
            </a:fld>
            <a:endParaRPr lang="en-US" dirty="0"/>
          </a:p>
        </p:txBody>
      </p:sp>
    </p:spTree>
    <p:extLst>
      <p:ext uri="{BB962C8B-B14F-4D97-AF65-F5344CB8AC3E}">
        <p14:creationId xmlns:p14="http://schemas.microsoft.com/office/powerpoint/2010/main" val="365006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0837-00ED-4F8B-B438-B926DED1B49A}"/>
              </a:ext>
            </a:extLst>
          </p:cNvPr>
          <p:cNvSpPr>
            <a:spLocks noGrp="1"/>
          </p:cNvSpPr>
          <p:nvPr>
            <p:ph type="title"/>
          </p:nvPr>
        </p:nvSpPr>
        <p:spPr/>
        <p:txBody>
          <a:bodyPr/>
          <a:lstStyle/>
          <a:p>
            <a:r>
              <a:rPr lang="en-US" dirty="0"/>
              <a:t>BDD Team Roles</a:t>
            </a:r>
          </a:p>
        </p:txBody>
      </p:sp>
      <p:sp>
        <p:nvSpPr>
          <p:cNvPr id="3" name="Text Placeholder 2">
            <a:extLst>
              <a:ext uri="{FF2B5EF4-FFF2-40B4-BE49-F238E27FC236}">
                <a16:creationId xmlns:a16="http://schemas.microsoft.com/office/drawing/2014/main" id="{D805A47C-658D-4FB0-A3FB-A0B63CC85AA3}"/>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537110CA-EA72-4DFE-AE24-1DE7FEA6265E}"/>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66C453E-3539-4FAD-9378-F93E91C3CDBE}"/>
              </a:ext>
            </a:extLst>
          </p:cNvPr>
          <p:cNvSpPr>
            <a:spLocks noGrp="1"/>
          </p:cNvSpPr>
          <p:nvPr>
            <p:ph type="sldNum" sz="quarter" idx="4"/>
          </p:nvPr>
        </p:nvSpPr>
        <p:spPr/>
        <p:txBody>
          <a:bodyPr/>
          <a:lstStyle/>
          <a:p>
            <a:fld id="{2F7E0CF8-545D-8B43-A48D-40FB624B20AA}" type="slidenum">
              <a:rPr lang="en-US" smtClean="0"/>
              <a:pPr/>
              <a:t>11</a:t>
            </a:fld>
            <a:endParaRPr lang="en-US" dirty="0"/>
          </a:p>
        </p:txBody>
      </p:sp>
      <p:pic>
        <p:nvPicPr>
          <p:cNvPr id="6" name="Picture 5">
            <a:extLst>
              <a:ext uri="{FF2B5EF4-FFF2-40B4-BE49-F238E27FC236}">
                <a16:creationId xmlns:a16="http://schemas.microsoft.com/office/drawing/2014/main" id="{64EB1378-AF52-4671-8946-E6A5A256EA31}"/>
              </a:ext>
            </a:extLst>
          </p:cNvPr>
          <p:cNvPicPr>
            <a:picLocks noChangeAspect="1"/>
          </p:cNvPicPr>
          <p:nvPr/>
        </p:nvPicPr>
        <p:blipFill>
          <a:blip r:embed="rId2"/>
          <a:stretch>
            <a:fillRect/>
          </a:stretch>
        </p:blipFill>
        <p:spPr>
          <a:xfrm>
            <a:off x="990600" y="1331913"/>
            <a:ext cx="10326624" cy="4427203"/>
          </a:xfrm>
          <a:prstGeom prst="rect">
            <a:avLst/>
          </a:prstGeom>
        </p:spPr>
      </p:pic>
    </p:spTree>
    <p:extLst>
      <p:ext uri="{BB962C8B-B14F-4D97-AF65-F5344CB8AC3E}">
        <p14:creationId xmlns:p14="http://schemas.microsoft.com/office/powerpoint/2010/main" val="8665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26F8-1CB2-4A55-818C-4F22BC3EE56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65A4EDE-7AD5-4430-A083-6F6A33157429}"/>
              </a:ext>
            </a:extLst>
          </p:cNvPr>
          <p:cNvSpPr>
            <a:spLocks noGrp="1"/>
          </p:cNvSpPr>
          <p:nvPr>
            <p:ph type="body" sz="quarter" idx="17"/>
          </p:nvPr>
        </p:nvSpPr>
        <p:spPr>
          <a:xfrm>
            <a:off x="186849" y="1214439"/>
            <a:ext cx="2099151" cy="3388041"/>
          </a:xfrm>
        </p:spPr>
        <p:txBody>
          <a:bodyPr/>
          <a:lstStyle/>
          <a:p>
            <a:endParaRPr lang="en-US" dirty="0"/>
          </a:p>
        </p:txBody>
      </p:sp>
      <p:sp>
        <p:nvSpPr>
          <p:cNvPr id="4" name="Text Placeholder 3">
            <a:extLst>
              <a:ext uri="{FF2B5EF4-FFF2-40B4-BE49-F238E27FC236}">
                <a16:creationId xmlns:a16="http://schemas.microsoft.com/office/drawing/2014/main" id="{4B90948D-1E44-4431-BC1F-9EC03E2CCE88}"/>
              </a:ext>
            </a:extLst>
          </p:cNvPr>
          <p:cNvSpPr>
            <a:spLocks noGrp="1"/>
          </p:cNvSpPr>
          <p:nvPr>
            <p:ph type="body" sz="quarter" idx="19"/>
          </p:nvPr>
        </p:nvSpPr>
        <p:spPr/>
        <p:txBody>
          <a:bodyPr/>
          <a:lstStyle/>
          <a:p>
            <a:endParaRPr lang="en-US"/>
          </a:p>
        </p:txBody>
      </p:sp>
      <p:sp>
        <p:nvSpPr>
          <p:cNvPr id="7" name="Date Placeholder 6">
            <a:extLst>
              <a:ext uri="{FF2B5EF4-FFF2-40B4-BE49-F238E27FC236}">
                <a16:creationId xmlns:a16="http://schemas.microsoft.com/office/drawing/2014/main" id="{4B8E3DE5-1D35-417A-B23F-028A9B37C198}"/>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8" name="Slide Number Placeholder 7">
            <a:extLst>
              <a:ext uri="{FF2B5EF4-FFF2-40B4-BE49-F238E27FC236}">
                <a16:creationId xmlns:a16="http://schemas.microsoft.com/office/drawing/2014/main" id="{56D58BD9-1B23-4356-8D2E-9394EE9E9710}"/>
              </a:ext>
            </a:extLst>
          </p:cNvPr>
          <p:cNvSpPr>
            <a:spLocks noGrp="1"/>
          </p:cNvSpPr>
          <p:nvPr>
            <p:ph type="sldNum" sz="quarter" idx="4"/>
          </p:nvPr>
        </p:nvSpPr>
        <p:spPr/>
        <p:txBody>
          <a:bodyPr/>
          <a:lstStyle/>
          <a:p>
            <a:fld id="{2F7E0CF8-545D-8B43-A48D-40FB624B20AA}" type="slidenum">
              <a:rPr lang="en-US" smtClean="0"/>
              <a:pPr/>
              <a:t>12</a:t>
            </a:fld>
            <a:endParaRPr lang="en-US" dirty="0"/>
          </a:p>
        </p:txBody>
      </p:sp>
      <p:pic>
        <p:nvPicPr>
          <p:cNvPr id="14" name="Picture Placeholder 13">
            <a:extLst>
              <a:ext uri="{FF2B5EF4-FFF2-40B4-BE49-F238E27FC236}">
                <a16:creationId xmlns:a16="http://schemas.microsoft.com/office/drawing/2014/main" id="{B0AEBBA0-9DB4-4BA7-AC0E-BD190AE21F7B}"/>
              </a:ext>
            </a:extLst>
          </p:cNvPr>
          <p:cNvPicPr>
            <a:picLocks noGrp="1" noChangeAspect="1"/>
          </p:cNvPicPr>
          <p:nvPr>
            <p:ph type="pic" sz="quarter" idx="21"/>
          </p:nvPr>
        </p:nvPicPr>
        <p:blipFill>
          <a:blip r:embed="rId2"/>
          <a:srcRect t="2867" b="2867"/>
          <a:stretch>
            <a:fillRect/>
          </a:stretch>
        </p:blipFill>
        <p:spPr>
          <a:xfrm>
            <a:off x="2627313" y="622301"/>
            <a:ext cx="8457782" cy="5504786"/>
          </a:xfrm>
        </p:spPr>
      </p:pic>
      <p:pic>
        <p:nvPicPr>
          <p:cNvPr id="16" name="Picture 15">
            <a:extLst>
              <a:ext uri="{FF2B5EF4-FFF2-40B4-BE49-F238E27FC236}">
                <a16:creationId xmlns:a16="http://schemas.microsoft.com/office/drawing/2014/main" id="{766F7051-A4C3-4C75-A252-297544BD5366}"/>
              </a:ext>
            </a:extLst>
          </p:cNvPr>
          <p:cNvPicPr>
            <a:picLocks noChangeAspect="1"/>
          </p:cNvPicPr>
          <p:nvPr/>
        </p:nvPicPr>
        <p:blipFill>
          <a:blip r:embed="rId3"/>
          <a:stretch>
            <a:fillRect/>
          </a:stretch>
        </p:blipFill>
        <p:spPr>
          <a:xfrm>
            <a:off x="0" y="672095"/>
            <a:ext cx="2286000" cy="3442706"/>
          </a:xfrm>
          <a:prstGeom prst="rect">
            <a:avLst/>
          </a:prstGeom>
        </p:spPr>
      </p:pic>
    </p:spTree>
    <p:extLst>
      <p:ext uri="{BB962C8B-B14F-4D97-AF65-F5344CB8AC3E}">
        <p14:creationId xmlns:p14="http://schemas.microsoft.com/office/powerpoint/2010/main" val="222812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9698-5D1C-4A8D-A2EB-AE1F16057674}"/>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41A827D5-53E6-420F-BF3C-A69CA45D5CF2}"/>
              </a:ext>
            </a:extLst>
          </p:cNvPr>
          <p:cNvSpPr>
            <a:spLocks noGrp="1"/>
          </p:cNvSpPr>
          <p:nvPr>
            <p:ph type="body" sz="quarter" idx="13"/>
          </p:nvPr>
        </p:nvSpPr>
        <p:spPr/>
        <p:txBody>
          <a:bodyPr/>
          <a:lstStyle/>
          <a:p>
            <a:r>
              <a:rPr lang="en-US" sz="3600" dirty="0"/>
              <a:t>Is cucumber a functional Testing tool ?</a:t>
            </a:r>
          </a:p>
        </p:txBody>
      </p:sp>
      <p:sp>
        <p:nvSpPr>
          <p:cNvPr id="4" name="Date Placeholder 3">
            <a:extLst>
              <a:ext uri="{FF2B5EF4-FFF2-40B4-BE49-F238E27FC236}">
                <a16:creationId xmlns:a16="http://schemas.microsoft.com/office/drawing/2014/main" id="{E76D8DE8-E91B-4D59-8716-BE3E335C699D}"/>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1277644F-D07C-4CDC-92C3-39F4FA529779}"/>
              </a:ext>
            </a:extLst>
          </p:cNvPr>
          <p:cNvSpPr>
            <a:spLocks noGrp="1"/>
          </p:cNvSpPr>
          <p:nvPr>
            <p:ph type="sldNum" sz="quarter" idx="4"/>
          </p:nvPr>
        </p:nvSpPr>
        <p:spPr/>
        <p:txBody>
          <a:bodyPr/>
          <a:lstStyle/>
          <a:p>
            <a:fld id="{2F7E0CF8-545D-8B43-A48D-40FB624B20AA}" type="slidenum">
              <a:rPr lang="en-US" smtClean="0"/>
              <a:pPr/>
              <a:t>13</a:t>
            </a:fld>
            <a:endParaRPr lang="en-US" dirty="0"/>
          </a:p>
        </p:txBody>
      </p:sp>
    </p:spTree>
    <p:extLst>
      <p:ext uri="{BB962C8B-B14F-4D97-AF65-F5344CB8AC3E}">
        <p14:creationId xmlns:p14="http://schemas.microsoft.com/office/powerpoint/2010/main" val="204317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DF5-D7DA-4A5E-B479-E84F9E9E44B4}"/>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8B1ACF3F-0D06-4EC2-BC98-E6AA84770905}"/>
              </a:ext>
            </a:extLst>
          </p:cNvPr>
          <p:cNvSpPr>
            <a:spLocks noGrp="1"/>
          </p:cNvSpPr>
          <p:nvPr>
            <p:ph type="body" sz="quarter" idx="13"/>
          </p:nvPr>
        </p:nvSpPr>
        <p:spPr/>
        <p:txBody>
          <a:bodyPr/>
          <a:lstStyle/>
          <a:p>
            <a:r>
              <a:rPr lang="en-US" sz="2800" b="1" dirty="0"/>
              <a:t>Why use Cucumber with Selenium?</a:t>
            </a:r>
            <a:endParaRPr lang="en-US" sz="2800" dirty="0"/>
          </a:p>
        </p:txBody>
      </p:sp>
      <p:sp>
        <p:nvSpPr>
          <p:cNvPr id="4" name="Date Placeholder 3">
            <a:extLst>
              <a:ext uri="{FF2B5EF4-FFF2-40B4-BE49-F238E27FC236}">
                <a16:creationId xmlns:a16="http://schemas.microsoft.com/office/drawing/2014/main" id="{4A438E7C-5FBC-4F92-8E2C-6124943DD1B4}"/>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5D08AB4F-1AB5-4D86-81BB-E504AC42D39B}"/>
              </a:ext>
            </a:extLst>
          </p:cNvPr>
          <p:cNvSpPr>
            <a:spLocks noGrp="1"/>
          </p:cNvSpPr>
          <p:nvPr>
            <p:ph type="sldNum" sz="quarter" idx="4"/>
          </p:nvPr>
        </p:nvSpPr>
        <p:spPr/>
        <p:txBody>
          <a:bodyPr/>
          <a:lstStyle/>
          <a:p>
            <a:fld id="{2F7E0CF8-545D-8B43-A48D-40FB624B20AA}" type="slidenum">
              <a:rPr lang="en-US" smtClean="0"/>
              <a:pPr/>
              <a:t>14</a:t>
            </a:fld>
            <a:endParaRPr lang="en-US" dirty="0"/>
          </a:p>
        </p:txBody>
      </p:sp>
    </p:spTree>
    <p:extLst>
      <p:ext uri="{BB962C8B-B14F-4D97-AF65-F5344CB8AC3E}">
        <p14:creationId xmlns:p14="http://schemas.microsoft.com/office/powerpoint/2010/main" val="87336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AF4A9-4DA9-462F-96F9-B62C58BDA829}"/>
              </a:ext>
            </a:extLst>
          </p:cNvPr>
          <p:cNvSpPr>
            <a:spLocks noGrp="1"/>
          </p:cNvSpPr>
          <p:nvPr>
            <p:ph sz="quarter" idx="12"/>
          </p:nvPr>
        </p:nvSpPr>
        <p:spPr/>
        <p:txBody>
          <a:bodyPr/>
          <a:lstStyle/>
          <a:p>
            <a:r>
              <a:rPr lang="en-US" dirty="0"/>
              <a:t>Why cucumber</a:t>
            </a:r>
          </a:p>
        </p:txBody>
      </p:sp>
    </p:spTree>
    <p:extLst>
      <p:ext uri="{BB962C8B-B14F-4D97-AF65-F5344CB8AC3E}">
        <p14:creationId xmlns:p14="http://schemas.microsoft.com/office/powerpoint/2010/main" val="30527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5689-CA8E-4FC3-A8E7-2A0DC39DEF22}"/>
              </a:ext>
            </a:extLst>
          </p:cNvPr>
          <p:cNvSpPr>
            <a:spLocks noGrp="1"/>
          </p:cNvSpPr>
          <p:nvPr>
            <p:ph type="title"/>
          </p:nvPr>
        </p:nvSpPr>
        <p:spPr>
          <a:xfrm>
            <a:off x="0" y="240434"/>
            <a:ext cx="12192000" cy="341457"/>
          </a:xfrm>
        </p:spPr>
        <p:txBody>
          <a:bodyPr/>
          <a:lstStyle/>
          <a:p>
            <a:r>
              <a:rPr lang="en-US" dirty="0"/>
              <a:t>What is Cucumber</a:t>
            </a:r>
          </a:p>
        </p:txBody>
      </p:sp>
      <p:sp>
        <p:nvSpPr>
          <p:cNvPr id="3" name="Text Placeholder 2">
            <a:extLst>
              <a:ext uri="{FF2B5EF4-FFF2-40B4-BE49-F238E27FC236}">
                <a16:creationId xmlns:a16="http://schemas.microsoft.com/office/drawing/2014/main" id="{9691C57D-D5C9-484C-894B-5B573220FEF2}"/>
              </a:ext>
            </a:extLst>
          </p:cNvPr>
          <p:cNvSpPr>
            <a:spLocks noGrp="1"/>
          </p:cNvSpPr>
          <p:nvPr>
            <p:ph type="body" sz="quarter" idx="13"/>
          </p:nvPr>
        </p:nvSpPr>
        <p:spPr/>
        <p:txBody>
          <a:bodyPr/>
          <a:lstStyle/>
          <a:p>
            <a:r>
              <a:rPr lang="en-US" b="1" i="1" dirty="0"/>
              <a:t>Cucumber</a:t>
            </a:r>
            <a:r>
              <a:rPr lang="en-US" dirty="0"/>
              <a:t> is a testing framework which supports </a:t>
            </a:r>
            <a:r>
              <a:rPr lang="en-US" b="1" i="1" dirty="0"/>
              <a:t>Behavior Driven Development (BDD).</a:t>
            </a:r>
          </a:p>
          <a:p>
            <a:r>
              <a:rPr lang="en-US" b="1" i="1" dirty="0"/>
              <a:t> </a:t>
            </a:r>
            <a:r>
              <a:rPr lang="en-US" dirty="0"/>
              <a:t>It lets us define application behavior in plain meaningful English text using a simple grammar defined by a language called </a:t>
            </a:r>
            <a:r>
              <a:rPr lang="en-US" b="1" i="1" dirty="0"/>
              <a:t>Gherkin</a:t>
            </a:r>
            <a:r>
              <a:rPr lang="en-US" dirty="0"/>
              <a:t>. </a:t>
            </a:r>
          </a:p>
          <a:p>
            <a:r>
              <a:rPr lang="en-US" dirty="0"/>
              <a:t>Cucumber itself is written in </a:t>
            </a:r>
            <a:r>
              <a:rPr lang="en-US" b="1" i="1" dirty="0"/>
              <a:t>Ruby.</a:t>
            </a:r>
            <a:r>
              <a:rPr lang="en-US" dirty="0"/>
              <a:t> . Cucumber now supports a variety of different programming languages through various implementations, which includes Java, Python, C#</a:t>
            </a:r>
          </a:p>
          <a:p>
            <a:endParaRPr lang="en-US" dirty="0"/>
          </a:p>
        </p:txBody>
      </p:sp>
      <p:sp>
        <p:nvSpPr>
          <p:cNvPr id="4" name="Date Placeholder 3">
            <a:extLst>
              <a:ext uri="{FF2B5EF4-FFF2-40B4-BE49-F238E27FC236}">
                <a16:creationId xmlns:a16="http://schemas.microsoft.com/office/drawing/2014/main" id="{976F5CC8-24D8-4746-B6E9-9B56C42486C4}"/>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67D0E4FC-2FA6-4267-BD3C-823CF9C27577}"/>
              </a:ext>
            </a:extLst>
          </p:cNvPr>
          <p:cNvSpPr>
            <a:spLocks noGrp="1"/>
          </p:cNvSpPr>
          <p:nvPr>
            <p:ph type="sldNum" sz="quarter" idx="4"/>
          </p:nvPr>
        </p:nvSpPr>
        <p:spPr/>
        <p:txBody>
          <a:bodyPr/>
          <a:lstStyle/>
          <a:p>
            <a:fld id="{2F7E0CF8-545D-8B43-A48D-40FB624B20AA}" type="slidenum">
              <a:rPr lang="en-US" smtClean="0"/>
              <a:pPr/>
              <a:t>3</a:t>
            </a:fld>
            <a:endParaRPr lang="en-US" dirty="0"/>
          </a:p>
        </p:txBody>
      </p:sp>
    </p:spTree>
    <p:extLst>
      <p:ext uri="{BB962C8B-B14F-4D97-AF65-F5344CB8AC3E}">
        <p14:creationId xmlns:p14="http://schemas.microsoft.com/office/powerpoint/2010/main" val="106797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F514-CF17-4422-BABE-E1E5A08F105C}"/>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B396B989-0C2B-42D3-8F31-117BE33A8217}"/>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E69D0A31-85C6-4E89-8514-0D4DF4B39E33}"/>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BF207526-01AF-4702-87ED-EF644AA784D7}"/>
              </a:ext>
            </a:extLst>
          </p:cNvPr>
          <p:cNvSpPr>
            <a:spLocks noGrp="1"/>
          </p:cNvSpPr>
          <p:nvPr>
            <p:ph type="sldNum" sz="quarter" idx="4"/>
          </p:nvPr>
        </p:nvSpPr>
        <p:spPr/>
        <p:txBody>
          <a:bodyPr/>
          <a:lstStyle/>
          <a:p>
            <a:fld id="{2F7E0CF8-545D-8B43-A48D-40FB624B20AA}" type="slidenum">
              <a:rPr lang="en-US" smtClean="0"/>
              <a:pPr/>
              <a:t>4</a:t>
            </a:fld>
            <a:endParaRPr lang="en-US" dirty="0"/>
          </a:p>
        </p:txBody>
      </p:sp>
      <p:pic>
        <p:nvPicPr>
          <p:cNvPr id="6" name="Picture 5">
            <a:extLst>
              <a:ext uri="{FF2B5EF4-FFF2-40B4-BE49-F238E27FC236}">
                <a16:creationId xmlns:a16="http://schemas.microsoft.com/office/drawing/2014/main" id="{0588C4FD-AF79-44C6-8051-46E371AA99C2}"/>
              </a:ext>
            </a:extLst>
          </p:cNvPr>
          <p:cNvPicPr>
            <a:picLocks noChangeAspect="1"/>
          </p:cNvPicPr>
          <p:nvPr/>
        </p:nvPicPr>
        <p:blipFill>
          <a:blip r:embed="rId2"/>
          <a:stretch>
            <a:fillRect/>
          </a:stretch>
        </p:blipFill>
        <p:spPr>
          <a:xfrm>
            <a:off x="990599" y="1471612"/>
            <a:ext cx="8801835" cy="4445001"/>
          </a:xfrm>
          <a:prstGeom prst="rect">
            <a:avLst/>
          </a:prstGeom>
        </p:spPr>
      </p:pic>
    </p:spTree>
    <p:extLst>
      <p:ext uri="{BB962C8B-B14F-4D97-AF65-F5344CB8AC3E}">
        <p14:creationId xmlns:p14="http://schemas.microsoft.com/office/powerpoint/2010/main" val="100721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E301-DC96-40D2-B61A-3FFF2CD1BDFB}"/>
              </a:ext>
            </a:extLst>
          </p:cNvPr>
          <p:cNvSpPr>
            <a:spLocks noGrp="1"/>
          </p:cNvSpPr>
          <p:nvPr>
            <p:ph type="title"/>
          </p:nvPr>
        </p:nvSpPr>
        <p:spPr/>
        <p:txBody>
          <a:bodyPr/>
          <a:lstStyle/>
          <a:p>
            <a:r>
              <a:rPr lang="en-US" dirty="0"/>
              <a:t>Solution</a:t>
            </a:r>
          </a:p>
        </p:txBody>
      </p:sp>
      <p:pic>
        <p:nvPicPr>
          <p:cNvPr id="7" name="Picture 6">
            <a:extLst>
              <a:ext uri="{FF2B5EF4-FFF2-40B4-BE49-F238E27FC236}">
                <a16:creationId xmlns:a16="http://schemas.microsoft.com/office/drawing/2014/main" id="{D9225535-D462-47B8-BA1D-5D6E33E9D3B8}"/>
              </a:ext>
            </a:extLst>
          </p:cNvPr>
          <p:cNvPicPr>
            <a:picLocks noChangeAspect="1"/>
          </p:cNvPicPr>
          <p:nvPr/>
        </p:nvPicPr>
        <p:blipFill>
          <a:blip r:embed="rId2"/>
          <a:stretch>
            <a:fillRect/>
          </a:stretch>
        </p:blipFill>
        <p:spPr>
          <a:xfrm>
            <a:off x="990599" y="1331913"/>
            <a:ext cx="10094495" cy="4584700"/>
          </a:xfrm>
          <a:prstGeom prst="rect">
            <a:avLst/>
          </a:prstGeom>
        </p:spPr>
      </p:pic>
      <p:sp>
        <p:nvSpPr>
          <p:cNvPr id="3" name="Text Placeholder 2">
            <a:extLst>
              <a:ext uri="{FF2B5EF4-FFF2-40B4-BE49-F238E27FC236}">
                <a16:creationId xmlns:a16="http://schemas.microsoft.com/office/drawing/2014/main" id="{A95D0635-E82C-4B45-B35B-17A36455E40E}"/>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73EF0790-083F-433C-89EF-106B65D573AA}"/>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05FAB5D7-04DF-434C-8DCD-2AFE9A9BF332}"/>
              </a:ext>
            </a:extLst>
          </p:cNvPr>
          <p:cNvSpPr>
            <a:spLocks noGrp="1"/>
          </p:cNvSpPr>
          <p:nvPr>
            <p:ph type="sldNum" sz="quarter" idx="4"/>
          </p:nvPr>
        </p:nvSpPr>
        <p:spPr/>
        <p:txBody>
          <a:bodyPr/>
          <a:lstStyle/>
          <a:p>
            <a:fld id="{2F7E0CF8-545D-8B43-A48D-40FB624B20AA}" type="slidenum">
              <a:rPr lang="en-US" smtClean="0"/>
              <a:pPr/>
              <a:t>5</a:t>
            </a:fld>
            <a:endParaRPr lang="en-US" dirty="0"/>
          </a:p>
        </p:txBody>
      </p:sp>
    </p:spTree>
    <p:extLst>
      <p:ext uri="{BB962C8B-B14F-4D97-AF65-F5344CB8AC3E}">
        <p14:creationId xmlns:p14="http://schemas.microsoft.com/office/powerpoint/2010/main" val="55816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F1EF-3000-40A7-B86E-C8BDA8BD35CA}"/>
              </a:ext>
            </a:extLst>
          </p:cNvPr>
          <p:cNvSpPr>
            <a:spLocks noGrp="1"/>
          </p:cNvSpPr>
          <p:nvPr>
            <p:ph type="title"/>
          </p:nvPr>
        </p:nvSpPr>
        <p:spPr/>
        <p:txBody>
          <a:bodyPr/>
          <a:lstStyle/>
          <a:p>
            <a:r>
              <a:rPr lang="en-US" dirty="0"/>
              <a:t>BDD Process</a:t>
            </a:r>
          </a:p>
        </p:txBody>
      </p:sp>
      <p:sp>
        <p:nvSpPr>
          <p:cNvPr id="3" name="Text Placeholder 2">
            <a:extLst>
              <a:ext uri="{FF2B5EF4-FFF2-40B4-BE49-F238E27FC236}">
                <a16:creationId xmlns:a16="http://schemas.microsoft.com/office/drawing/2014/main" id="{DC5C64F0-4BD9-4217-8805-023ADF111690}"/>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9E6B1BC5-99AD-4367-9F21-A5E55E9A5F89}"/>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F49A2A73-E357-40AA-9BFE-962BB2DD710C}"/>
              </a:ext>
            </a:extLst>
          </p:cNvPr>
          <p:cNvSpPr>
            <a:spLocks noGrp="1"/>
          </p:cNvSpPr>
          <p:nvPr>
            <p:ph type="sldNum" sz="quarter" idx="4"/>
          </p:nvPr>
        </p:nvSpPr>
        <p:spPr/>
        <p:txBody>
          <a:bodyPr/>
          <a:lstStyle/>
          <a:p>
            <a:fld id="{2F7E0CF8-545D-8B43-A48D-40FB624B20AA}" type="slidenum">
              <a:rPr lang="en-US" smtClean="0"/>
              <a:pPr/>
              <a:t>6</a:t>
            </a:fld>
            <a:endParaRPr lang="en-US" dirty="0"/>
          </a:p>
        </p:txBody>
      </p:sp>
      <p:pic>
        <p:nvPicPr>
          <p:cNvPr id="6" name="Picture 5">
            <a:extLst>
              <a:ext uri="{FF2B5EF4-FFF2-40B4-BE49-F238E27FC236}">
                <a16:creationId xmlns:a16="http://schemas.microsoft.com/office/drawing/2014/main" id="{01A07B60-E0B9-4C41-B228-BBEE41144DA9}"/>
              </a:ext>
            </a:extLst>
          </p:cNvPr>
          <p:cNvPicPr>
            <a:picLocks noChangeAspect="1"/>
          </p:cNvPicPr>
          <p:nvPr/>
        </p:nvPicPr>
        <p:blipFill>
          <a:blip r:embed="rId2"/>
          <a:stretch>
            <a:fillRect/>
          </a:stretch>
        </p:blipFill>
        <p:spPr>
          <a:xfrm>
            <a:off x="1250782" y="1125537"/>
            <a:ext cx="10066441" cy="4791076"/>
          </a:xfrm>
          <a:prstGeom prst="rect">
            <a:avLst/>
          </a:prstGeom>
        </p:spPr>
      </p:pic>
    </p:spTree>
    <p:extLst>
      <p:ext uri="{BB962C8B-B14F-4D97-AF65-F5344CB8AC3E}">
        <p14:creationId xmlns:p14="http://schemas.microsoft.com/office/powerpoint/2010/main" val="109276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827A-CAF0-4734-89D3-8E5E4FE34348}"/>
              </a:ext>
            </a:extLst>
          </p:cNvPr>
          <p:cNvSpPr>
            <a:spLocks noGrp="1"/>
          </p:cNvSpPr>
          <p:nvPr>
            <p:ph type="title"/>
          </p:nvPr>
        </p:nvSpPr>
        <p:spPr/>
        <p:txBody>
          <a:bodyPr/>
          <a:lstStyle/>
          <a:p>
            <a:r>
              <a:rPr lang="en-US" dirty="0"/>
              <a:t>BDD</a:t>
            </a:r>
          </a:p>
        </p:txBody>
      </p:sp>
      <p:sp>
        <p:nvSpPr>
          <p:cNvPr id="3" name="Text Placeholder 2">
            <a:extLst>
              <a:ext uri="{FF2B5EF4-FFF2-40B4-BE49-F238E27FC236}">
                <a16:creationId xmlns:a16="http://schemas.microsoft.com/office/drawing/2014/main" id="{8822AA51-73DC-4C67-8F98-E28300755330}"/>
              </a:ext>
            </a:extLst>
          </p:cNvPr>
          <p:cNvSpPr>
            <a:spLocks noGrp="1"/>
          </p:cNvSpPr>
          <p:nvPr>
            <p:ph type="body" sz="quarter" idx="13"/>
          </p:nvPr>
        </p:nvSpPr>
        <p:spPr/>
        <p:txBody>
          <a:bodyPr/>
          <a:lstStyle/>
          <a:p>
            <a:r>
              <a:rPr lang="en-US" dirty="0"/>
              <a:t>Behavior Driven testing is an extension of TDD. Like in TDD in BDD also we write tests first and the add application code. The major difference that we get to see here are</a:t>
            </a:r>
          </a:p>
          <a:p>
            <a:r>
              <a:rPr lang="en-US" i="1" dirty="0"/>
              <a:t>Tests are written in plain descriptive English type grammar</a:t>
            </a:r>
            <a:endParaRPr lang="en-US" dirty="0"/>
          </a:p>
          <a:p>
            <a:r>
              <a:rPr lang="en-US" i="1" dirty="0"/>
              <a:t>Tests are explained as behavior of application and are more user focused</a:t>
            </a:r>
            <a:endParaRPr lang="en-US" dirty="0"/>
          </a:p>
          <a:p>
            <a:r>
              <a:rPr lang="en-US" i="1" dirty="0"/>
              <a:t>Using examples to clarify requirements</a:t>
            </a:r>
            <a:endParaRPr lang="en-US" dirty="0"/>
          </a:p>
          <a:p>
            <a:r>
              <a:rPr lang="en-US" dirty="0"/>
              <a:t>This difference brings in the need to have a language which can define, in an understandable format.</a:t>
            </a:r>
          </a:p>
          <a:p>
            <a:r>
              <a:rPr lang="en-US" dirty="0"/>
              <a:t>BDD aims to narrow the communication gaps between team members, foster better understanding of the customer and promote continuous communication with real world </a:t>
            </a:r>
            <a:r>
              <a:rPr lang="en-US" i="1" dirty="0"/>
              <a:t>examples</a:t>
            </a:r>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698FE9B1-9DED-44B9-A3EA-A609A623F05B}"/>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51F8A96A-CB5D-4D63-8FB7-15C5155DDA1B}"/>
              </a:ext>
            </a:extLst>
          </p:cNvPr>
          <p:cNvSpPr>
            <a:spLocks noGrp="1"/>
          </p:cNvSpPr>
          <p:nvPr>
            <p:ph type="sldNum" sz="quarter" idx="4"/>
          </p:nvPr>
        </p:nvSpPr>
        <p:spPr/>
        <p:txBody>
          <a:bodyPr/>
          <a:lstStyle/>
          <a:p>
            <a:fld id="{2F7E0CF8-545D-8B43-A48D-40FB624B20AA}" type="slidenum">
              <a:rPr lang="en-US" smtClean="0"/>
              <a:pPr/>
              <a:t>7</a:t>
            </a:fld>
            <a:endParaRPr lang="en-US" dirty="0"/>
          </a:p>
        </p:txBody>
      </p:sp>
    </p:spTree>
    <p:extLst>
      <p:ext uri="{BB962C8B-B14F-4D97-AF65-F5344CB8AC3E}">
        <p14:creationId xmlns:p14="http://schemas.microsoft.com/office/powerpoint/2010/main" val="423513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74FC-7476-4FBB-B01A-068A1DDD48BC}"/>
              </a:ext>
            </a:extLst>
          </p:cNvPr>
          <p:cNvSpPr>
            <a:spLocks noGrp="1"/>
          </p:cNvSpPr>
          <p:nvPr>
            <p:ph type="title"/>
          </p:nvPr>
        </p:nvSpPr>
        <p:spPr/>
        <p:txBody>
          <a:bodyPr/>
          <a:lstStyle/>
          <a:p>
            <a:r>
              <a:rPr lang="en-US" dirty="0"/>
              <a:t>BDD</a:t>
            </a:r>
          </a:p>
        </p:txBody>
      </p:sp>
      <p:sp>
        <p:nvSpPr>
          <p:cNvPr id="3" name="Text Placeholder 2">
            <a:extLst>
              <a:ext uri="{FF2B5EF4-FFF2-40B4-BE49-F238E27FC236}">
                <a16:creationId xmlns:a16="http://schemas.microsoft.com/office/drawing/2014/main" id="{A9360E9C-8195-4B2B-87A3-ECEC89433443}"/>
              </a:ext>
            </a:extLst>
          </p:cNvPr>
          <p:cNvSpPr>
            <a:spLocks noGrp="1"/>
          </p:cNvSpPr>
          <p:nvPr>
            <p:ph type="body" sz="quarter" idx="13"/>
          </p:nvPr>
        </p:nvSpPr>
        <p:spPr/>
        <p:txBody>
          <a:bodyPr/>
          <a:lstStyle/>
          <a:p>
            <a:r>
              <a:rPr lang="en-US" dirty="0" err="1"/>
              <a:t>Behaviour</a:t>
            </a:r>
            <a:r>
              <a:rPr lang="en-US" dirty="0"/>
              <a:t>-Driven Development (BDD) is a set of practices that aim to reduce some common wasteful activities in software development:</a:t>
            </a:r>
          </a:p>
          <a:p>
            <a:pPr lvl="1"/>
            <a:r>
              <a:rPr lang="en-US" dirty="0"/>
              <a:t>Rework caused by misunderstood or vague requirements</a:t>
            </a:r>
          </a:p>
          <a:p>
            <a:pPr lvl="1"/>
            <a:r>
              <a:rPr lang="en-US" dirty="0"/>
              <a:t>Technical debt caused by reluctance to refactor code</a:t>
            </a:r>
          </a:p>
          <a:p>
            <a:pPr lvl="1"/>
            <a:r>
              <a:rPr lang="en-US" dirty="0"/>
              <a:t>Slow feedback cycles caused by silos and hand-overs</a:t>
            </a:r>
          </a:p>
          <a:p>
            <a:r>
              <a:rPr lang="en-US" dirty="0"/>
              <a:t>Good BDD examples are </a:t>
            </a:r>
            <a:r>
              <a:rPr lang="en-US" i="1" dirty="0"/>
              <a:t>concrete</a:t>
            </a:r>
            <a:r>
              <a:rPr lang="en-US" dirty="0"/>
              <a:t> rather than </a:t>
            </a:r>
            <a:r>
              <a:rPr lang="en-US" i="1" dirty="0"/>
              <a:t>abstract</a:t>
            </a:r>
            <a:r>
              <a:rPr lang="en-US" dirty="0"/>
              <a:t>. They mention names of people and places, exact dates and amounts, and anything that is relevant to the problem domain of the software</a:t>
            </a:r>
          </a:p>
        </p:txBody>
      </p:sp>
      <p:sp>
        <p:nvSpPr>
          <p:cNvPr id="4" name="Date Placeholder 3">
            <a:extLst>
              <a:ext uri="{FF2B5EF4-FFF2-40B4-BE49-F238E27FC236}">
                <a16:creationId xmlns:a16="http://schemas.microsoft.com/office/drawing/2014/main" id="{0736DB22-DAD4-49A7-BBF8-EAEA9E158335}"/>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17EEAED7-2349-4CFD-830D-942418990130}"/>
              </a:ext>
            </a:extLst>
          </p:cNvPr>
          <p:cNvSpPr>
            <a:spLocks noGrp="1"/>
          </p:cNvSpPr>
          <p:nvPr>
            <p:ph type="sldNum" sz="quarter" idx="4"/>
          </p:nvPr>
        </p:nvSpPr>
        <p:spPr/>
        <p:txBody>
          <a:bodyPr/>
          <a:lstStyle/>
          <a:p>
            <a:fld id="{2F7E0CF8-545D-8B43-A48D-40FB624B20AA}" type="slidenum">
              <a:rPr lang="en-US" smtClean="0"/>
              <a:pPr/>
              <a:t>8</a:t>
            </a:fld>
            <a:endParaRPr lang="en-US" dirty="0"/>
          </a:p>
        </p:txBody>
      </p:sp>
    </p:spTree>
    <p:extLst>
      <p:ext uri="{BB962C8B-B14F-4D97-AF65-F5344CB8AC3E}">
        <p14:creationId xmlns:p14="http://schemas.microsoft.com/office/powerpoint/2010/main" val="205639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1DA1-752E-4C74-8FA3-21323D1BCE54}"/>
              </a:ext>
            </a:extLst>
          </p:cNvPr>
          <p:cNvSpPr>
            <a:spLocks noGrp="1"/>
          </p:cNvSpPr>
          <p:nvPr>
            <p:ph type="title"/>
          </p:nvPr>
        </p:nvSpPr>
        <p:spPr/>
        <p:txBody>
          <a:bodyPr/>
          <a:lstStyle/>
          <a:p>
            <a:r>
              <a:rPr lang="en-US" b="1" dirty="0"/>
              <a:t>Specification by Example</a:t>
            </a:r>
            <a:endParaRPr lang="en-US" dirty="0"/>
          </a:p>
        </p:txBody>
      </p:sp>
      <p:sp>
        <p:nvSpPr>
          <p:cNvPr id="3" name="Text Placeholder 2">
            <a:extLst>
              <a:ext uri="{FF2B5EF4-FFF2-40B4-BE49-F238E27FC236}">
                <a16:creationId xmlns:a16="http://schemas.microsoft.com/office/drawing/2014/main" id="{9E0EE13F-CE36-44AB-A63C-6C8989192687}"/>
              </a:ext>
            </a:extLst>
          </p:cNvPr>
          <p:cNvSpPr>
            <a:spLocks noGrp="1"/>
          </p:cNvSpPr>
          <p:nvPr>
            <p:ph type="body" sz="quarter" idx="17"/>
          </p:nvPr>
        </p:nvSpPr>
        <p:spPr>
          <a:xfrm>
            <a:off x="8138161" y="1102520"/>
            <a:ext cx="3825240" cy="4582000"/>
          </a:xfrm>
        </p:spPr>
        <p:txBody>
          <a:bodyPr/>
          <a:lstStyle/>
          <a:p>
            <a:r>
              <a:rPr lang="en-US" dirty="0"/>
              <a:t>Specification by example (SBE) is a collaborative approach to defining requirements and business-oriented functional tests for software products based on capturing and illustrating requirements using realistic examples instead of abstract statements. It is applied in the context of agile software development methods, in particular behavior-driven development. </a:t>
            </a:r>
          </a:p>
        </p:txBody>
      </p:sp>
      <p:sp>
        <p:nvSpPr>
          <p:cNvPr id="6" name="Text Placeholder 5">
            <a:extLst>
              <a:ext uri="{FF2B5EF4-FFF2-40B4-BE49-F238E27FC236}">
                <a16:creationId xmlns:a16="http://schemas.microsoft.com/office/drawing/2014/main" id="{E375DE7B-7B3A-42E9-A516-16A3B05713A0}"/>
              </a:ext>
            </a:extLst>
          </p:cNvPr>
          <p:cNvSpPr>
            <a:spLocks noGrp="1"/>
          </p:cNvSpPr>
          <p:nvPr>
            <p:ph type="body" sz="quarter" idx="19"/>
          </p:nvPr>
        </p:nvSpPr>
        <p:spPr/>
        <p:txBody>
          <a:bodyPr/>
          <a:lstStyle/>
          <a:p>
            <a:endParaRPr lang="en-US"/>
          </a:p>
        </p:txBody>
      </p:sp>
      <p:sp>
        <p:nvSpPr>
          <p:cNvPr id="4" name="Date Placeholder 3">
            <a:extLst>
              <a:ext uri="{FF2B5EF4-FFF2-40B4-BE49-F238E27FC236}">
                <a16:creationId xmlns:a16="http://schemas.microsoft.com/office/drawing/2014/main" id="{A6C73A5B-FE15-4E9E-A9CD-4A8FC4900532}"/>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B636BD00-A0A7-494C-9B3C-1DBF1A3E8150}"/>
              </a:ext>
            </a:extLst>
          </p:cNvPr>
          <p:cNvSpPr>
            <a:spLocks noGrp="1"/>
          </p:cNvSpPr>
          <p:nvPr>
            <p:ph type="sldNum" sz="quarter" idx="4"/>
          </p:nvPr>
        </p:nvSpPr>
        <p:spPr/>
        <p:txBody>
          <a:bodyPr/>
          <a:lstStyle/>
          <a:p>
            <a:fld id="{2F7E0CF8-545D-8B43-A48D-40FB624B20AA}" type="slidenum">
              <a:rPr lang="en-US" smtClean="0"/>
              <a:pPr/>
              <a:t>9</a:t>
            </a:fld>
            <a:endParaRPr lang="en-US" dirty="0"/>
          </a:p>
        </p:txBody>
      </p:sp>
      <p:pic>
        <p:nvPicPr>
          <p:cNvPr id="14" name="Picture Placeholder 13">
            <a:extLst>
              <a:ext uri="{FF2B5EF4-FFF2-40B4-BE49-F238E27FC236}">
                <a16:creationId xmlns:a16="http://schemas.microsoft.com/office/drawing/2014/main" id="{421B69E1-F736-4B8A-9FB3-D0C06A42D18F}"/>
              </a:ext>
            </a:extLst>
          </p:cNvPr>
          <p:cNvPicPr>
            <a:picLocks noGrp="1" noChangeAspect="1"/>
          </p:cNvPicPr>
          <p:nvPr>
            <p:ph type="pic" sz="quarter" idx="22"/>
          </p:nvPr>
        </p:nvPicPr>
        <p:blipFill>
          <a:blip r:embed="rId2"/>
          <a:srcRect t="264" b="264"/>
          <a:stretch>
            <a:fillRect/>
          </a:stretch>
        </p:blipFill>
        <p:spPr>
          <a:xfrm>
            <a:off x="508000" y="1214438"/>
            <a:ext cx="7629525" cy="5072062"/>
          </a:xfrm>
        </p:spPr>
      </p:pic>
    </p:spTree>
    <p:extLst>
      <p:ext uri="{BB962C8B-B14F-4D97-AF65-F5344CB8AC3E}">
        <p14:creationId xmlns:p14="http://schemas.microsoft.com/office/powerpoint/2010/main" val="136380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9.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C3B5EB52-917C-4D70-B10E-5F98A7440B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2.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docProps/app.xml><?xml version="1.0" encoding="utf-8"?>
<Properties xmlns="http://schemas.openxmlformats.org/officeDocument/2006/extended-properties" xmlns:vt="http://schemas.openxmlformats.org/officeDocument/2006/docPropsVTypes">
  <Template>Mphasis PPT Template_Jan2019</Template>
  <TotalTime>1702</TotalTime>
  <Words>307</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Unicode MS</vt:lpstr>
      <vt:lpstr>Calibri</vt:lpstr>
      <vt:lpstr>Calibri Light</vt:lpstr>
      <vt:lpstr>1_Begining Slides / Separators</vt:lpstr>
      <vt:lpstr>Visual and Text</vt:lpstr>
      <vt:lpstr>PowerPoint Presentation</vt:lpstr>
      <vt:lpstr>PowerPoint Presentation</vt:lpstr>
      <vt:lpstr>What is Cucumber</vt:lpstr>
      <vt:lpstr>Problem Statement</vt:lpstr>
      <vt:lpstr>Solution</vt:lpstr>
      <vt:lpstr>BDD Process</vt:lpstr>
      <vt:lpstr>BDD</vt:lpstr>
      <vt:lpstr>BDD</vt:lpstr>
      <vt:lpstr>Specification by Example</vt:lpstr>
      <vt:lpstr>3 Amigos </vt:lpstr>
      <vt:lpstr>BDD Team Roles</vt:lpstr>
      <vt:lpstr>PowerPoint Presentation</vt:lpstr>
      <vt:lpstr>Knowledge check</vt:lpstr>
      <vt:lpstr>Knowledge Check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Hyarel Sonawane</dc:creator>
  <cp:lastModifiedBy>Alka Gohil</cp:lastModifiedBy>
  <cp:revision>186</cp:revision>
  <dcterms:created xsi:type="dcterms:W3CDTF">2019-01-29T05:38:02Z</dcterms:created>
  <dcterms:modified xsi:type="dcterms:W3CDTF">2019-06-27T04:17:51Z</dcterms:modified>
</cp:coreProperties>
</file>