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20"/>
  </p:notesMasterIdLst>
  <p:handoutMasterIdLst>
    <p:handoutMasterId r:id="rId21"/>
  </p:handoutMasterIdLst>
  <p:sldIdLst>
    <p:sldId id="449" r:id="rId3"/>
    <p:sldId id="451" r:id="rId4"/>
    <p:sldId id="453" r:id="rId5"/>
    <p:sldId id="467" r:id="rId6"/>
    <p:sldId id="460" r:id="rId7"/>
    <p:sldId id="459" r:id="rId8"/>
    <p:sldId id="463" r:id="rId9"/>
    <p:sldId id="466" r:id="rId10"/>
    <p:sldId id="452" r:id="rId11"/>
    <p:sldId id="464" r:id="rId12"/>
    <p:sldId id="465" r:id="rId13"/>
    <p:sldId id="456" r:id="rId14"/>
    <p:sldId id="457" r:id="rId15"/>
    <p:sldId id="458" r:id="rId16"/>
    <p:sldId id="468" r:id="rId17"/>
    <p:sldId id="469" r:id="rId18"/>
    <p:sldId id="4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1360"/>
    <a:srgbClr val="084E68"/>
    <a:srgbClr val="296D68"/>
    <a:srgbClr val="7F7F7F"/>
    <a:srgbClr val="109DD0"/>
    <a:srgbClr val="939593"/>
    <a:srgbClr val="B51E6A"/>
    <a:srgbClr val="784583"/>
    <a:srgbClr val="A0CD49"/>
    <a:srgbClr val="981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7" autoAdjust="0"/>
    <p:restoredTop sz="87109" autoAdjust="0"/>
  </p:normalViewPr>
  <p:slideViewPr>
    <p:cSldViewPr snapToGrid="0" snapToObjects="1">
      <p:cViewPr varScale="1">
        <p:scale>
          <a:sx n="63" d="100"/>
          <a:sy n="63" d="100"/>
        </p:scale>
        <p:origin x="1230" y="60"/>
      </p:cViewPr>
      <p:guideLst/>
    </p:cSldViewPr>
  </p:slideViewPr>
  <p:notesTextViewPr>
    <p:cViewPr>
      <p:scale>
        <a:sx n="1" d="1"/>
        <a:sy n="1" d="1"/>
      </p:scale>
      <p:origin x="0" y="0"/>
    </p:cViewPr>
  </p:notesTextViewPr>
  <p:sorterViewPr>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19-11-2019</a:t>
            </a:fld>
            <a:endParaRPr lang="en-US"/>
          </a:p>
        </p:txBody>
      </p:sp>
      <p:sp>
        <p:nvSpPr>
          <p:cNvPr id="4" name="Footer Placeholder 3">
            <a:extLst>
              <a:ext uri="{FF2B5EF4-FFF2-40B4-BE49-F238E27FC236}">
                <a16:creationId xmlns:a16="http://schemas.microsoft.com/office/drawing/2014/main"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19-11-2019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7" name="Group 16">
            <a:extLst>
              <a:ext uri="{FF2B5EF4-FFF2-40B4-BE49-F238E27FC236}">
                <a16:creationId xmlns:a16="http://schemas.microsoft.com/office/drawing/2014/main"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69395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81F3C-A3F0-5C45-AC5C-5E3E76E2BA06}"/>
              </a:ext>
            </a:extLst>
          </p:cNvPr>
          <p:cNvSpPr>
            <a:spLocks noGrp="1"/>
          </p:cNvSpPr>
          <p:nvPr>
            <p:ph type="title" hasCustomPrompt="1"/>
          </p:nvPr>
        </p:nvSpPr>
        <p:spPr/>
        <p:txBody>
          <a:bodyPr/>
          <a:lstStyle>
            <a:lvl1pPr>
              <a:defRPr sz="2800"/>
            </a:lvl1pPr>
          </a:lstStyle>
          <a:p>
            <a:r>
              <a:rPr lang="en-US" dirty="0"/>
              <a:t>Services slide – 28pt</a:t>
            </a:r>
          </a:p>
        </p:txBody>
      </p:sp>
      <p:cxnSp>
        <p:nvCxnSpPr>
          <p:cNvPr id="9" name="Straight Connector 8">
            <a:extLst>
              <a:ext uri="{FF2B5EF4-FFF2-40B4-BE49-F238E27FC236}">
                <a16:creationId xmlns:a16="http://schemas.microsoft.com/office/drawing/2014/main"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8" name="Date Placeholder 14">
            <a:extLst>
              <a:ext uri="{FF2B5EF4-FFF2-40B4-BE49-F238E27FC236}">
                <a16:creationId xmlns:a16="http://schemas.microsoft.com/office/drawing/2014/main" id="{30C7BBE5-5CB9-43DA-BB5E-CA38A142B54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0" name="Slide Number Placeholder 6">
            <a:extLst>
              <a:ext uri="{FF2B5EF4-FFF2-40B4-BE49-F238E27FC236}">
                <a16:creationId xmlns:a16="http://schemas.microsoft.com/office/drawing/2014/main" id="{E13A050D-5AD4-4097-8C0F-16D004A022B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1672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3071813"/>
            <a:ext cx="5381625" cy="1657350"/>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742950" indent="-285750">
              <a:buClr>
                <a:schemeClr val="accent6"/>
              </a:buClr>
              <a:buFont typeface="Arial Unicode MS" panose="020B0604020202020204" pitchFamily="34" charset="-128"/>
              <a:buChar char="☉"/>
              <a:defRPr sz="1400">
                <a:solidFill>
                  <a:schemeClr val="bg1">
                    <a:lumMod val="50000"/>
                  </a:schemeClr>
                </a:solidFill>
              </a:defRPr>
            </a:lvl2pPr>
            <a:lvl3pPr marL="1200150" indent="-28575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1" name="Date Placeholder 14">
            <a:extLst>
              <a:ext uri="{FF2B5EF4-FFF2-40B4-BE49-F238E27FC236}">
                <a16:creationId xmlns:a16="http://schemas.microsoft.com/office/drawing/2014/main" id="{22EF3B23-5948-49DD-A5BC-91A73D6BF69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2" name="Slide Number Placeholder 6">
            <a:extLst>
              <a:ext uri="{FF2B5EF4-FFF2-40B4-BE49-F238E27FC236}">
                <a16:creationId xmlns:a16="http://schemas.microsoft.com/office/drawing/2014/main" id="{BEC84ADB-0900-440C-A1FD-7EB011C9177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512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5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Picture Placeholder 5">
            <a:extLst>
              <a:ext uri="{FF2B5EF4-FFF2-40B4-BE49-F238E27FC236}">
                <a16:creationId xmlns:a16="http://schemas.microsoft.com/office/drawing/2014/main" id="{8314C0AF-794D-1C46-8156-626ADA804169}"/>
              </a:ext>
            </a:extLst>
          </p:cNvPr>
          <p:cNvSpPr>
            <a:spLocks noGrp="1"/>
          </p:cNvSpPr>
          <p:nvPr>
            <p:ph type="pic" sz="quarter" idx="22" hasCustomPrompt="1"/>
          </p:nvPr>
        </p:nvSpPr>
        <p:spPr>
          <a:xfrm>
            <a:off x="508476"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2" name="Date Placeholder 14">
            <a:extLst>
              <a:ext uri="{FF2B5EF4-FFF2-40B4-BE49-F238E27FC236}">
                <a16:creationId xmlns:a16="http://schemas.microsoft.com/office/drawing/2014/main" id="{8CE0D78C-AFE2-4E2F-B61A-4EB02F7BF96A}"/>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3" name="Slide Number Placeholder 6">
            <a:extLst>
              <a:ext uri="{FF2B5EF4-FFF2-40B4-BE49-F238E27FC236}">
                <a16:creationId xmlns:a16="http://schemas.microsoft.com/office/drawing/2014/main" id="{B7915FF8-5165-4AB7-9607-AA29B7036ACE}"/>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4913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Imag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a:p>
            <a:endParaRPr lang="en-US" dirty="0"/>
          </a:p>
        </p:txBody>
      </p:sp>
      <p:sp>
        <p:nvSpPr>
          <p:cNvPr id="9" name="Date Placeholder 14">
            <a:extLst>
              <a:ext uri="{FF2B5EF4-FFF2-40B4-BE49-F238E27FC236}">
                <a16:creationId xmlns:a16="http://schemas.microsoft.com/office/drawing/2014/main" id="{4F4DBED4-929F-4911-B57A-F18CE8B32ADF}"/>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0" name="Slide Number Placeholder 6">
            <a:extLst>
              <a:ext uri="{FF2B5EF4-FFF2-40B4-BE49-F238E27FC236}">
                <a16:creationId xmlns:a16="http://schemas.microsoft.com/office/drawing/2014/main" id="{4ACEBFBF-259B-4483-ACCC-E28B1E95757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8622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rvice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3" name="Date Placeholder 14">
            <a:extLst>
              <a:ext uri="{FF2B5EF4-FFF2-40B4-BE49-F238E27FC236}">
                <a16:creationId xmlns:a16="http://schemas.microsoft.com/office/drawing/2014/main" id="{A59BEA67-36C6-474E-91CE-E1DD2B84ECDD}"/>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4" name="Slide Number Placeholder 6">
            <a:extLst>
              <a:ext uri="{FF2B5EF4-FFF2-40B4-BE49-F238E27FC236}">
                <a16:creationId xmlns:a16="http://schemas.microsoft.com/office/drawing/2014/main" id="{8FCE5369-115F-4B36-B4B8-7A70EAFC5FB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7292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rvices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service – 20pt bold</a:t>
            </a:r>
          </a:p>
        </p:txBody>
      </p: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4" name="Date Placeholder 14">
            <a:extLst>
              <a:ext uri="{FF2B5EF4-FFF2-40B4-BE49-F238E27FC236}">
                <a16:creationId xmlns:a16="http://schemas.microsoft.com/office/drawing/2014/main" id="{0AE3CF24-8292-42F4-A7E0-40EC5F7DA8F4}"/>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5" name="Slide Number Placeholder 6">
            <a:extLst>
              <a:ext uri="{FF2B5EF4-FFF2-40B4-BE49-F238E27FC236}">
                <a16:creationId xmlns:a16="http://schemas.microsoft.com/office/drawing/2014/main" id="{4F4A86FE-ABBF-4400-98D9-3136553BBAC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9504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0" name="Text Placeholder 18">
            <a:extLst>
              <a:ext uri="{FF2B5EF4-FFF2-40B4-BE49-F238E27FC236}">
                <a16:creationId xmlns:a16="http://schemas.microsoft.com/office/drawing/2014/main" id="{20085D2B-BDF1-0C4D-8F26-BC3893DEFED9}"/>
              </a:ext>
            </a:extLst>
          </p:cNvPr>
          <p:cNvSpPr>
            <a:spLocks noGrp="1"/>
          </p:cNvSpPr>
          <p:nvPr>
            <p:ph type="body" sz="quarter" idx="21" hasCustomPrompt="1"/>
          </p:nvPr>
        </p:nvSpPr>
        <p:spPr>
          <a:xfrm>
            <a:off x="6266340" y="1685925"/>
            <a:ext cx="5381625" cy="4600575"/>
          </a:xfrm>
          <a:prstGeom prst="rect">
            <a:avLst/>
          </a:prstGeom>
        </p:spPr>
        <p:txBody>
          <a:bodyPr/>
          <a:lstStyle>
            <a:lvl1pPr marL="228600" indent="-228600">
              <a:buClr>
                <a:schemeClr val="accent6"/>
              </a:buClr>
              <a:defRPr lang="en-US" sz="1600" kern="1200" dirty="0">
                <a:solidFill>
                  <a:schemeClr val="bg1">
                    <a:lumMod val="50000"/>
                  </a:schemeClr>
                </a:solidFill>
                <a:latin typeface="+mn-lt"/>
                <a:ea typeface="+mn-ea"/>
                <a:cs typeface="+mn-cs"/>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marL="228600" lvl="0" indent="-228600" algn="l" defTabSz="914400" rtl="0" eaLnBrk="1" latinLnBrk="0" hangingPunct="1">
              <a:lnSpc>
                <a:spcPct val="90000"/>
              </a:lnSpc>
              <a:spcBef>
                <a:spcPts val="1000"/>
              </a:spcBef>
              <a:buClr>
                <a:schemeClr val="accent6"/>
              </a:buClr>
              <a:buFont typeface="Arial" panose="020B0604020202020204" pitchFamily="34" charset="0"/>
              <a:buChar char="•"/>
            </a:pPr>
            <a:r>
              <a:rPr lang="en-US" dirty="0"/>
              <a:t>Edit Master text styles – 16pt</a:t>
            </a:r>
          </a:p>
          <a:p>
            <a:pPr lvl="1"/>
            <a:r>
              <a:rPr lang="en-US" dirty="0"/>
              <a:t>Second level – 15pt</a:t>
            </a:r>
          </a:p>
          <a:p>
            <a:pPr lvl="2"/>
            <a:r>
              <a:rPr lang="en-US" dirty="0"/>
              <a:t>Third level -14 </a:t>
            </a:r>
            <a:r>
              <a:rPr lang="en-US" dirty="0" err="1"/>
              <a:t>pt</a:t>
            </a:r>
            <a:endParaRPr lang="en-US" dirty="0"/>
          </a:p>
        </p:txBody>
      </p:sp>
      <p:sp>
        <p:nvSpPr>
          <p:cNvPr id="21" name="Text Placeholder 18">
            <a:extLst>
              <a:ext uri="{FF2B5EF4-FFF2-40B4-BE49-F238E27FC236}">
                <a16:creationId xmlns:a16="http://schemas.microsoft.com/office/drawing/2014/main" id="{40A19F1B-F27B-004E-A9DA-805003E78846}"/>
              </a:ext>
            </a:extLst>
          </p:cNvPr>
          <p:cNvSpPr>
            <a:spLocks noGrp="1"/>
          </p:cNvSpPr>
          <p:nvPr>
            <p:ph type="body" sz="quarter" idx="22" hasCustomPrompt="1"/>
          </p:nvPr>
        </p:nvSpPr>
        <p:spPr>
          <a:xfrm>
            <a:off x="6266340"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Date Placeholder 14">
            <a:extLst>
              <a:ext uri="{FF2B5EF4-FFF2-40B4-BE49-F238E27FC236}">
                <a16:creationId xmlns:a16="http://schemas.microsoft.com/office/drawing/2014/main" id="{DEF81458-C0C7-405D-8393-1C74915D594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1" name="Slide Number Placeholder 6">
            <a:extLst>
              <a:ext uri="{FF2B5EF4-FFF2-40B4-BE49-F238E27FC236}">
                <a16:creationId xmlns:a16="http://schemas.microsoft.com/office/drawing/2014/main" id="{B79C0B5B-67E3-4759-88B5-66CFB79EB25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491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artition Layout">
    <p:spTree>
      <p:nvGrpSpPr>
        <p:cNvPr id="1" name=""/>
        <p:cNvGrpSpPr/>
        <p:nvPr/>
      </p:nvGrpSpPr>
      <p:grpSpPr>
        <a:xfrm>
          <a:off x="0" y="0"/>
          <a:ext cx="0" cy="0"/>
          <a:chOff x="0" y="0"/>
          <a:chExt cx="0" cy="0"/>
        </a:xfrm>
      </p:grpSpPr>
      <p:sp>
        <p:nvSpPr>
          <p:cNvPr id="625" name="Text Placeholder 18">
            <a:extLst>
              <a:ext uri="{FF2B5EF4-FFF2-40B4-BE49-F238E27FC236}">
                <a16:creationId xmlns:a16="http://schemas.microsoft.com/office/drawing/2014/main" id="{1A4BA79C-364C-0B4B-B794-C89AB90B3F95}"/>
              </a:ext>
            </a:extLst>
          </p:cNvPr>
          <p:cNvSpPr>
            <a:spLocks noGrp="1"/>
          </p:cNvSpPr>
          <p:nvPr>
            <p:ph type="body" sz="quarter" idx="20" hasCustomPrompt="1"/>
          </p:nvPr>
        </p:nvSpPr>
        <p:spPr>
          <a:xfrm>
            <a:off x="290513" y="4437268"/>
            <a:ext cx="505777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1344613"/>
            <a:ext cx="0" cy="4931496"/>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290513" y="1344613"/>
            <a:ext cx="5057775" cy="2409825"/>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marL="1600200" indent="-228600">
              <a:buClr>
                <a:schemeClr val="accent6"/>
              </a:buClr>
              <a:buFont typeface="Arial Unicode MS" panose="020B0604020202020204" pitchFamily="34" charset="-128"/>
              <a:buChar char="☉"/>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 </a:t>
            </a:r>
            <a:r>
              <a:rPr lang="en-US" dirty="0" err="1"/>
              <a:t>pt</a:t>
            </a:r>
            <a:endParaRPr lang="en-US" dirty="0"/>
          </a:p>
          <a:p>
            <a:pPr lvl="3"/>
            <a:r>
              <a:rPr lang="en-US" dirty="0"/>
              <a:t>Fourth level – 12pt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martArt Placeholder 23">
            <a:extLst>
              <a:ext uri="{FF2B5EF4-FFF2-40B4-BE49-F238E27FC236}">
                <a16:creationId xmlns:a16="http://schemas.microsoft.com/office/drawing/2014/main" id="{5F4AC696-AF20-C745-86C3-048DF551F49A}"/>
              </a:ext>
            </a:extLst>
          </p:cNvPr>
          <p:cNvSpPr>
            <a:spLocks noGrp="1"/>
          </p:cNvSpPr>
          <p:nvPr>
            <p:ph type="dgm" sz="quarter" idx="18" hasCustomPrompt="1"/>
          </p:nvPr>
        </p:nvSpPr>
        <p:spPr>
          <a:xfrm>
            <a:off x="5873750" y="1344613"/>
            <a:ext cx="5943600"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pPr lvl="0"/>
            <a:r>
              <a:rPr lang="en-US" dirty="0"/>
              <a:t>SmartArt Graphic - Click on icon to add picture or drag and drop on the area</a:t>
            </a:r>
          </a:p>
          <a:p>
            <a:pPr lvl="0"/>
            <a:endParaRPr lang="en-US" dirty="0"/>
          </a:p>
          <a:p>
            <a:endParaRPr lang="en-US" dirty="0"/>
          </a:p>
        </p:txBody>
      </p: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626" name="Text Placeholder 18">
            <a:extLst>
              <a:ext uri="{FF2B5EF4-FFF2-40B4-BE49-F238E27FC236}">
                <a16:creationId xmlns:a16="http://schemas.microsoft.com/office/drawing/2014/main" id="{A7D8E340-F154-6B4D-8837-DE2CCC7B8D53}"/>
              </a:ext>
            </a:extLst>
          </p:cNvPr>
          <p:cNvSpPr>
            <a:spLocks noGrp="1"/>
          </p:cNvSpPr>
          <p:nvPr>
            <p:ph type="body" sz="quarter" idx="21" hasCustomPrompt="1"/>
          </p:nvPr>
        </p:nvSpPr>
        <p:spPr>
          <a:xfrm>
            <a:off x="5874328"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8" name="Text Placeholder 18">
            <a:extLst>
              <a:ext uri="{FF2B5EF4-FFF2-40B4-BE49-F238E27FC236}">
                <a16:creationId xmlns:a16="http://schemas.microsoft.com/office/drawing/2014/main" id="{6CBA7336-DF5E-754F-B793-BCCDE2A4CDC9}"/>
              </a:ext>
            </a:extLst>
          </p:cNvPr>
          <p:cNvSpPr>
            <a:spLocks noGrp="1"/>
          </p:cNvSpPr>
          <p:nvPr>
            <p:ph type="body" sz="quarter" idx="22" hasCustomPrompt="1"/>
          </p:nvPr>
        </p:nvSpPr>
        <p:spPr>
          <a:xfrm>
            <a:off x="8937145"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9" name="Text Placeholder 18">
            <a:extLst>
              <a:ext uri="{FF2B5EF4-FFF2-40B4-BE49-F238E27FC236}">
                <a16:creationId xmlns:a16="http://schemas.microsoft.com/office/drawing/2014/main" id="{5048FE23-C457-F34E-B7EB-4A13C5A7E49A}"/>
              </a:ext>
            </a:extLst>
          </p:cNvPr>
          <p:cNvSpPr>
            <a:spLocks noGrp="1"/>
          </p:cNvSpPr>
          <p:nvPr>
            <p:ph type="body" sz="quarter" idx="23" hasCustomPrompt="1"/>
          </p:nvPr>
        </p:nvSpPr>
        <p:spPr>
          <a:xfrm>
            <a:off x="290513" y="-1127653"/>
            <a:ext cx="5057775" cy="365654"/>
          </a:xfrm>
          <a:prstGeom prst="rect">
            <a:avLst/>
          </a:prstGeom>
        </p:spPr>
        <p:txBody>
          <a:bodyPr/>
          <a:lstStyle>
            <a:lvl1pPr>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0" name="Text Placeholder 18">
            <a:extLst>
              <a:ext uri="{FF2B5EF4-FFF2-40B4-BE49-F238E27FC236}">
                <a16:creationId xmlns:a16="http://schemas.microsoft.com/office/drawing/2014/main" id="{E17BF049-4CF7-0146-BEAD-D0BA860048C2}"/>
              </a:ext>
            </a:extLst>
          </p:cNvPr>
          <p:cNvSpPr>
            <a:spLocks noGrp="1"/>
          </p:cNvSpPr>
          <p:nvPr>
            <p:ph type="body" sz="quarter" idx="24" hasCustomPrompt="1"/>
          </p:nvPr>
        </p:nvSpPr>
        <p:spPr>
          <a:xfrm>
            <a:off x="290513"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1" name="Text Placeholder 18">
            <a:extLst>
              <a:ext uri="{FF2B5EF4-FFF2-40B4-BE49-F238E27FC236}">
                <a16:creationId xmlns:a16="http://schemas.microsoft.com/office/drawing/2014/main" id="{D5205104-F927-C44A-9ED3-67A3FD23B1F7}"/>
              </a:ext>
            </a:extLst>
          </p:cNvPr>
          <p:cNvSpPr>
            <a:spLocks noGrp="1"/>
          </p:cNvSpPr>
          <p:nvPr>
            <p:ph type="body" sz="quarter" idx="25" hasCustomPrompt="1"/>
          </p:nvPr>
        </p:nvSpPr>
        <p:spPr>
          <a:xfrm>
            <a:off x="5861579"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6" name="Date Placeholder 14">
            <a:extLst>
              <a:ext uri="{FF2B5EF4-FFF2-40B4-BE49-F238E27FC236}">
                <a16:creationId xmlns:a16="http://schemas.microsoft.com/office/drawing/2014/main" id="{F4B9DA3E-336E-4450-A9E0-BAD299C35D6E}"/>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7" name="Slide Number Placeholder 6">
            <a:extLst>
              <a:ext uri="{FF2B5EF4-FFF2-40B4-BE49-F238E27FC236}">
                <a16:creationId xmlns:a16="http://schemas.microsoft.com/office/drawing/2014/main" id="{7238AC61-144D-4995-9160-5E1AAFCE252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5481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artition layou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457199" y="1219924"/>
            <a:ext cx="5286375" cy="2323377"/>
          </a:xfrm>
          <a:prstGeom prst="rect">
            <a:avLst/>
          </a:prstGeom>
        </p:spPr>
        <p:txBody>
          <a:bodyPr/>
          <a:lstStyle>
            <a:lvl1pPr marL="285750" indent="-285750">
              <a:buClr>
                <a:schemeClr val="accent6"/>
              </a:buClr>
              <a:buFont typeface="Arial Unicode MS" panose="020B0604020202020204" pitchFamily="34" charset="-128"/>
              <a:buChar char="☉"/>
              <a:defRPr sz="1800">
                <a:solidFill>
                  <a:schemeClr val="accent6"/>
                </a:solidFill>
              </a:defRPr>
            </a:lvl1pPr>
            <a:lvl2pPr marL="742950" indent="-285750">
              <a:buClr>
                <a:schemeClr val="accent6"/>
              </a:buClr>
              <a:buFont typeface="Arial Unicode MS" panose="020B0604020202020204" pitchFamily="34" charset="-128"/>
              <a:buChar char="☉"/>
              <a:defRPr sz="1600">
                <a:solidFill>
                  <a:schemeClr val="bg1">
                    <a:lumMod val="50000"/>
                  </a:schemeClr>
                </a:solidFill>
              </a:defRPr>
            </a:lvl2pPr>
            <a:lvl3pPr marL="1200150" indent="-285750">
              <a:buClr>
                <a:schemeClr val="accent6"/>
              </a:buClr>
              <a:buFont typeface="Arial Unicode MS" panose="020B0604020202020204" pitchFamily="34" charset="-128"/>
              <a:buChar char="☉"/>
              <a:defRPr sz="1500">
                <a:solidFill>
                  <a:schemeClr val="bg1">
                    <a:lumMod val="50000"/>
                  </a:schemeClr>
                </a:solidFill>
              </a:defRPr>
            </a:lvl3pPr>
            <a:lvl4pPr marL="1657350" indent="-28575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8">
            <a:extLst>
              <a:ext uri="{FF2B5EF4-FFF2-40B4-BE49-F238E27FC236}">
                <a16:creationId xmlns:a16="http://schemas.microsoft.com/office/drawing/2014/main" id="{438BE630-2A40-9946-9E4F-DBE5012901C7}"/>
              </a:ext>
            </a:extLst>
          </p:cNvPr>
          <p:cNvSpPr>
            <a:spLocks noGrp="1"/>
          </p:cNvSpPr>
          <p:nvPr>
            <p:ph type="body" sz="quarter" idx="20" hasCustomPrompt="1"/>
          </p:nvPr>
        </p:nvSpPr>
        <p:spPr>
          <a:xfrm>
            <a:off x="6272212" y="125730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7" name="Text Placeholder 18">
            <a:extLst>
              <a:ext uri="{FF2B5EF4-FFF2-40B4-BE49-F238E27FC236}">
                <a16:creationId xmlns:a16="http://schemas.microsoft.com/office/drawing/2014/main" id="{1EB12D76-0C1C-8347-82C2-5A78F3C8576C}"/>
              </a:ext>
            </a:extLst>
          </p:cNvPr>
          <p:cNvSpPr>
            <a:spLocks noGrp="1"/>
          </p:cNvSpPr>
          <p:nvPr>
            <p:ph type="body" sz="quarter" idx="21" hasCustomPrompt="1"/>
          </p:nvPr>
        </p:nvSpPr>
        <p:spPr>
          <a:xfrm>
            <a:off x="457199"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hasCustomPrompt="1"/>
          </p:nvPr>
        </p:nvSpPr>
        <p:spPr>
          <a:xfrm>
            <a:off x="6272212"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12" name="Date Placeholder 14">
            <a:extLst>
              <a:ext uri="{FF2B5EF4-FFF2-40B4-BE49-F238E27FC236}">
                <a16:creationId xmlns:a16="http://schemas.microsoft.com/office/drawing/2014/main" id="{DE79950A-10FA-430B-AC75-4B40D53891A6}"/>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3" name="Slide Number Placeholder 6">
            <a:extLst>
              <a:ext uri="{FF2B5EF4-FFF2-40B4-BE49-F238E27FC236}">
                <a16:creationId xmlns:a16="http://schemas.microsoft.com/office/drawing/2014/main" id="{64F10B86-CCFC-4BB5-9C7F-CF7C31D82D8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08845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Date Placeholder 14">
            <a:extLst>
              <a:ext uri="{FF2B5EF4-FFF2-40B4-BE49-F238E27FC236}">
                <a16:creationId xmlns:a16="http://schemas.microsoft.com/office/drawing/2014/main" id="{3DE3D92D-05F7-4AA8-B1AB-01E4DFFCB789}"/>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5" name="Slide Number Placeholder 6">
            <a:extLst>
              <a:ext uri="{FF2B5EF4-FFF2-40B4-BE49-F238E27FC236}">
                <a16:creationId xmlns:a16="http://schemas.microsoft.com/office/drawing/2014/main" id="{BD6F9BD5-C51D-48E6-8D25-6E2D24F45247}"/>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17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3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Partition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F62E9F21-8A33-A547-9F11-F2D07CF5D2B6}"/>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19ED11A5-A088-CA46-8CD7-B0E92AE51312}"/>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7A053DFE-553B-374F-BA15-B68B7EE7F717}"/>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771D33A-5477-6948-93E2-6671EA0AEE21}"/>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Text Placeholder 18">
            <a:extLst>
              <a:ext uri="{FF2B5EF4-FFF2-40B4-BE49-F238E27FC236}">
                <a16:creationId xmlns:a16="http://schemas.microsoft.com/office/drawing/2014/main" id="{D3652530-C738-6F43-AE86-6B01F090662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1" name="Text Placeholder 18">
            <a:extLst>
              <a:ext uri="{FF2B5EF4-FFF2-40B4-BE49-F238E27FC236}">
                <a16:creationId xmlns:a16="http://schemas.microsoft.com/office/drawing/2014/main" id="{AE6AA26C-8024-2949-88BE-17431E8AE3DA}"/>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1" name="Date Placeholder 14">
            <a:extLst>
              <a:ext uri="{FF2B5EF4-FFF2-40B4-BE49-F238E27FC236}">
                <a16:creationId xmlns:a16="http://schemas.microsoft.com/office/drawing/2014/main" id="{6076DC50-6060-4C58-94B5-51BD6E8EF6D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32" name="Slide Number Placeholder 6">
            <a:extLst>
              <a:ext uri="{FF2B5EF4-FFF2-40B4-BE49-F238E27FC236}">
                <a16:creationId xmlns:a16="http://schemas.microsoft.com/office/drawing/2014/main" id="{5E865E32-C876-48B7-BF4E-989DA1480F01}"/>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924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Partition Layout with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F4DA65D-FC6D-634E-88E5-5849FD2AEA3F}"/>
              </a:ext>
            </a:extLst>
          </p:cNvPr>
          <p:cNvSpPr>
            <a:spLocks noGrp="1"/>
          </p:cNvSpPr>
          <p:nvPr>
            <p:ph type="pic" sz="quarter" idx="35" hasCustomPrompt="1"/>
          </p:nvPr>
        </p:nvSpPr>
        <p:spPr>
          <a:xfrm>
            <a:off x="457200"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4" name="Picture Placeholder 5">
            <a:extLst>
              <a:ext uri="{FF2B5EF4-FFF2-40B4-BE49-F238E27FC236}">
                <a16:creationId xmlns:a16="http://schemas.microsoft.com/office/drawing/2014/main" id="{AA2C3475-7C32-8144-AEA1-18A473340852}"/>
              </a:ext>
            </a:extLst>
          </p:cNvPr>
          <p:cNvSpPr>
            <a:spLocks noGrp="1"/>
          </p:cNvSpPr>
          <p:nvPr>
            <p:ph type="pic" sz="quarter" idx="36" hasCustomPrompt="1"/>
          </p:nvPr>
        </p:nvSpPr>
        <p:spPr>
          <a:xfrm>
            <a:off x="435080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7" name="Picture Placeholder 5">
            <a:extLst>
              <a:ext uri="{FF2B5EF4-FFF2-40B4-BE49-F238E27FC236}">
                <a16:creationId xmlns:a16="http://schemas.microsoft.com/office/drawing/2014/main" id="{A6AF202E-F321-F24F-B083-A48BC3174170}"/>
              </a:ext>
            </a:extLst>
          </p:cNvPr>
          <p:cNvSpPr>
            <a:spLocks noGrp="1"/>
          </p:cNvSpPr>
          <p:nvPr>
            <p:ph type="pic" sz="quarter" idx="37" hasCustomPrompt="1"/>
          </p:nvPr>
        </p:nvSpPr>
        <p:spPr>
          <a:xfrm>
            <a:off x="829415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8" name="Picture Placeholder 5">
            <a:extLst>
              <a:ext uri="{FF2B5EF4-FFF2-40B4-BE49-F238E27FC236}">
                <a16:creationId xmlns:a16="http://schemas.microsoft.com/office/drawing/2014/main" id="{B8EF25C2-6613-B848-A7C1-B930317025E6}"/>
              </a:ext>
            </a:extLst>
          </p:cNvPr>
          <p:cNvSpPr>
            <a:spLocks noGrp="1"/>
          </p:cNvSpPr>
          <p:nvPr>
            <p:ph type="pic" sz="quarter" idx="38" hasCustomPrompt="1"/>
          </p:nvPr>
        </p:nvSpPr>
        <p:spPr>
          <a:xfrm>
            <a:off x="829415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9" name="Picture Placeholder 5">
            <a:extLst>
              <a:ext uri="{FF2B5EF4-FFF2-40B4-BE49-F238E27FC236}">
                <a16:creationId xmlns:a16="http://schemas.microsoft.com/office/drawing/2014/main" id="{8D77E4B1-65BC-4340-A630-5CB71177ABE2}"/>
              </a:ext>
            </a:extLst>
          </p:cNvPr>
          <p:cNvSpPr>
            <a:spLocks noGrp="1"/>
          </p:cNvSpPr>
          <p:nvPr>
            <p:ph type="pic" sz="quarter" idx="39" hasCustomPrompt="1"/>
          </p:nvPr>
        </p:nvSpPr>
        <p:spPr>
          <a:xfrm>
            <a:off x="435080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31" name="Picture Placeholder 5">
            <a:extLst>
              <a:ext uri="{FF2B5EF4-FFF2-40B4-BE49-F238E27FC236}">
                <a16:creationId xmlns:a16="http://schemas.microsoft.com/office/drawing/2014/main" id="{1DDCEBFB-6F0D-874B-9866-887167C03E39}"/>
              </a:ext>
            </a:extLst>
          </p:cNvPr>
          <p:cNvSpPr>
            <a:spLocks noGrp="1"/>
          </p:cNvSpPr>
          <p:nvPr>
            <p:ph type="pic" sz="quarter" idx="40" hasCustomPrompt="1"/>
          </p:nvPr>
        </p:nvSpPr>
        <p:spPr>
          <a:xfrm>
            <a:off x="457199"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1" name="Date Placeholder 14">
            <a:extLst>
              <a:ext uri="{FF2B5EF4-FFF2-40B4-BE49-F238E27FC236}">
                <a16:creationId xmlns:a16="http://schemas.microsoft.com/office/drawing/2014/main" id="{BA085F01-48AC-4670-9A7A-18D1FA92163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3" name="Slide Number Placeholder 6">
            <a:extLst>
              <a:ext uri="{FF2B5EF4-FFF2-40B4-BE49-F238E27FC236}">
                <a16:creationId xmlns:a16="http://schemas.microsoft.com/office/drawing/2014/main" id="{A7D8F0CF-B90B-42C2-9CD8-6430EBF6AA1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027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ght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607645" y="1373254"/>
            <a:ext cx="2502278" cy="2091059"/>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4" name="Text Placeholder 18">
            <a:extLst>
              <a:ext uri="{FF2B5EF4-FFF2-40B4-BE49-F238E27FC236}">
                <a16:creationId xmlns:a16="http://schemas.microsoft.com/office/drawing/2014/main" id="{340BA671-F30F-3D49-91CF-CE517B213B41}"/>
              </a:ext>
            </a:extLst>
          </p:cNvPr>
          <p:cNvSpPr>
            <a:spLocks noGrp="1"/>
          </p:cNvSpPr>
          <p:nvPr>
            <p:ph type="body" sz="quarter" idx="26" hasCustomPrompt="1"/>
          </p:nvPr>
        </p:nvSpPr>
        <p:spPr>
          <a:xfrm>
            <a:off x="3339359"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45334"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9" name="Text Placeholder 18">
            <a:extLst>
              <a:ext uri="{FF2B5EF4-FFF2-40B4-BE49-F238E27FC236}">
                <a16:creationId xmlns:a16="http://schemas.microsoft.com/office/drawing/2014/main" id="{3E4A6BC0-744C-334F-A838-A3322145A690}"/>
              </a:ext>
            </a:extLst>
          </p:cNvPr>
          <p:cNvSpPr>
            <a:spLocks noGrp="1"/>
          </p:cNvSpPr>
          <p:nvPr>
            <p:ph type="body" sz="quarter" idx="28" hasCustomPrompt="1"/>
          </p:nvPr>
        </p:nvSpPr>
        <p:spPr>
          <a:xfrm>
            <a:off x="6071073"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9" name="Text Placeholder 18">
            <a:extLst>
              <a:ext uri="{FF2B5EF4-FFF2-40B4-BE49-F238E27FC236}">
                <a16:creationId xmlns:a16="http://schemas.microsoft.com/office/drawing/2014/main" id="{60FBB4F8-1548-1840-99E7-00EB528904C9}"/>
              </a:ext>
            </a:extLst>
          </p:cNvPr>
          <p:cNvSpPr>
            <a:spLocks noGrp="1"/>
          </p:cNvSpPr>
          <p:nvPr>
            <p:ph type="body" sz="quarter" idx="30" hasCustomPrompt="1"/>
          </p:nvPr>
        </p:nvSpPr>
        <p:spPr>
          <a:xfrm>
            <a:off x="8802787"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5" name="Text Placeholder 18">
            <a:extLst>
              <a:ext uri="{FF2B5EF4-FFF2-40B4-BE49-F238E27FC236}">
                <a16:creationId xmlns:a16="http://schemas.microsoft.com/office/drawing/2014/main" id="{9A164CDE-61D0-734B-91BA-934751D4B4B3}"/>
              </a:ext>
            </a:extLst>
          </p:cNvPr>
          <p:cNvSpPr>
            <a:spLocks noGrp="1"/>
          </p:cNvSpPr>
          <p:nvPr>
            <p:ph type="body" sz="quarter" idx="32" hasCustomPrompt="1"/>
          </p:nvPr>
        </p:nvSpPr>
        <p:spPr>
          <a:xfrm>
            <a:off x="607645"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7" name="Text Placeholder 18">
            <a:extLst>
              <a:ext uri="{FF2B5EF4-FFF2-40B4-BE49-F238E27FC236}">
                <a16:creationId xmlns:a16="http://schemas.microsoft.com/office/drawing/2014/main" id="{49F75C37-C03C-4445-914E-E1325C5E781A}"/>
              </a:ext>
            </a:extLst>
          </p:cNvPr>
          <p:cNvSpPr>
            <a:spLocks noGrp="1"/>
          </p:cNvSpPr>
          <p:nvPr>
            <p:ph type="body" sz="quarter" idx="34" hasCustomPrompt="1"/>
          </p:nvPr>
        </p:nvSpPr>
        <p:spPr>
          <a:xfrm>
            <a:off x="3339359"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9" name="Text Placeholder 18">
            <a:extLst>
              <a:ext uri="{FF2B5EF4-FFF2-40B4-BE49-F238E27FC236}">
                <a16:creationId xmlns:a16="http://schemas.microsoft.com/office/drawing/2014/main" id="{E54F6E3D-7CEE-FF4D-8D7E-5111596F305E}"/>
              </a:ext>
            </a:extLst>
          </p:cNvPr>
          <p:cNvSpPr>
            <a:spLocks noGrp="1"/>
          </p:cNvSpPr>
          <p:nvPr>
            <p:ph type="body" sz="quarter" idx="36" hasCustomPrompt="1"/>
          </p:nvPr>
        </p:nvSpPr>
        <p:spPr>
          <a:xfrm>
            <a:off x="6071073" y="4287904"/>
            <a:ext cx="2502278" cy="2091059"/>
          </a:xfrm>
          <a:prstGeom prst="rect">
            <a:avLst/>
          </a:prstGeom>
        </p:spPr>
        <p:txBody>
          <a:bodyPr/>
          <a:lstStyle>
            <a:lvl1pPr marL="0" indent="0">
              <a:buNone/>
              <a:defRPr sz="1400">
                <a:solidFill>
                  <a:schemeClr val="bg1">
                    <a:lumMod val="50000"/>
                  </a:schemeClr>
                </a:solidFill>
              </a:defRPr>
            </a:lvl1pPr>
            <a:lvl2pPr>
              <a:defRPr sz="1400">
                <a:solidFill>
                  <a:schemeClr val="bg1">
                    <a:lumMod val="50000"/>
                  </a:schemeClr>
                </a:solidFill>
              </a:defRPr>
            </a:lvl2pPr>
            <a:lvl3pP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1" name="Text Placeholder 18">
            <a:extLst>
              <a:ext uri="{FF2B5EF4-FFF2-40B4-BE49-F238E27FC236}">
                <a16:creationId xmlns:a16="http://schemas.microsoft.com/office/drawing/2014/main" id="{71F915DD-BEE3-BB49-8E42-9C757085EDE0}"/>
              </a:ext>
            </a:extLst>
          </p:cNvPr>
          <p:cNvSpPr>
            <a:spLocks noGrp="1"/>
          </p:cNvSpPr>
          <p:nvPr>
            <p:ph type="body" sz="quarter" idx="38" hasCustomPrompt="1"/>
          </p:nvPr>
        </p:nvSpPr>
        <p:spPr>
          <a:xfrm>
            <a:off x="8802787"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0" name="Date Placeholder 14">
            <a:extLst>
              <a:ext uri="{FF2B5EF4-FFF2-40B4-BE49-F238E27FC236}">
                <a16:creationId xmlns:a16="http://schemas.microsoft.com/office/drawing/2014/main" id="{1AACC7B5-97E3-4EBD-96C8-E86507D4C28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35" name="Slide Number Placeholder 6">
            <a:extLst>
              <a:ext uri="{FF2B5EF4-FFF2-40B4-BE49-F238E27FC236}">
                <a16:creationId xmlns:a16="http://schemas.microsoft.com/office/drawing/2014/main" id="{164E1863-2781-42C2-995D-0469DF6376E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052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baseline="0">
                <a:solidFill>
                  <a:schemeClr val="accent6">
                    <a:lumMod val="75000"/>
                  </a:schemeClr>
                </a:solidFill>
              </a:defRPr>
            </a:lvl1pPr>
          </a:lstStyle>
          <a:p>
            <a:r>
              <a:rPr lang="en-US" dirty="0"/>
              <a:t>Color Palette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57" name="Rounded Rectangle 5"/>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58" name="Rounded Rectangle 6"/>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a:p>
        </p:txBody>
      </p:sp>
      <p:sp>
        <p:nvSpPr>
          <p:cNvPr id="59" name="Rounded Rectangle 4"/>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1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Header – 28pt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ue Title Slide">
    <p:bg>
      <p:bgPr>
        <a:solidFill>
          <a:schemeClr val="bg1">
            <a:lumMod val="85000"/>
          </a:schemeClr>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kern="1200" dirty="0">
                <a:solidFill>
                  <a:schemeClr val="bg1">
                    <a:lumMod val="50000"/>
                  </a:schemeClr>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319343312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8FD1FD4-3816-FB44-915F-85344A42071F}"/>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Awards – 28pt</a:t>
            </a:r>
          </a:p>
        </p:txBody>
      </p:sp>
      <p:cxnSp>
        <p:nvCxnSpPr>
          <p:cNvPr id="27" name="Straight Connector 26">
            <a:extLst>
              <a:ext uri="{FF2B5EF4-FFF2-40B4-BE49-F238E27FC236}">
                <a16:creationId xmlns:a16="http://schemas.microsoft.com/office/drawing/2014/main"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5" name="Oval 34">
            <a:extLst>
              <a:ext uri="{FF2B5EF4-FFF2-40B4-BE49-F238E27FC236}">
                <a16:creationId xmlns:a16="http://schemas.microsoft.com/office/drawing/2014/main"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8" name="Oval 37">
            <a:extLst>
              <a:ext uri="{FF2B5EF4-FFF2-40B4-BE49-F238E27FC236}">
                <a16:creationId xmlns:a16="http://schemas.microsoft.com/office/drawing/2014/main"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74" name="Content Placeholder 6">
            <a:extLst>
              <a:ext uri="{FF2B5EF4-FFF2-40B4-BE49-F238E27FC236}">
                <a16:creationId xmlns:a16="http://schemas.microsoft.com/office/drawing/2014/main"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3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Multi utility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7" name="Freeform 5">
            <a:extLst>
              <a:ext uri="{FF2B5EF4-FFF2-40B4-BE49-F238E27FC236}">
                <a16:creationId xmlns:a16="http://schemas.microsoft.com/office/drawing/2014/main"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8" name="Freeform 5">
            <a:extLst>
              <a:ext uri="{FF2B5EF4-FFF2-40B4-BE49-F238E27FC236}">
                <a16:creationId xmlns:a16="http://schemas.microsoft.com/office/drawing/2014/main"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9" name="Freeform 5">
            <a:extLst>
              <a:ext uri="{FF2B5EF4-FFF2-40B4-BE49-F238E27FC236}">
                <a16:creationId xmlns:a16="http://schemas.microsoft.com/office/drawing/2014/main"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0" name="Freeform 5">
            <a:extLst>
              <a:ext uri="{FF2B5EF4-FFF2-40B4-BE49-F238E27FC236}">
                <a16:creationId xmlns:a16="http://schemas.microsoft.com/office/drawing/2014/main"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1" name="Freeform 5">
            <a:extLst>
              <a:ext uri="{FF2B5EF4-FFF2-40B4-BE49-F238E27FC236}">
                <a16:creationId xmlns:a16="http://schemas.microsoft.com/office/drawing/2014/main"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2" name="Oval 11">
            <a:extLst>
              <a:ext uri="{FF2B5EF4-FFF2-40B4-BE49-F238E27FC236}">
                <a16:creationId xmlns:a16="http://schemas.microsoft.com/office/drawing/2014/main"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3" name="Oval 12">
            <a:extLst>
              <a:ext uri="{FF2B5EF4-FFF2-40B4-BE49-F238E27FC236}">
                <a16:creationId xmlns:a16="http://schemas.microsoft.com/office/drawing/2014/main"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4" name="Oval 13">
            <a:extLst>
              <a:ext uri="{FF2B5EF4-FFF2-40B4-BE49-F238E27FC236}">
                <a16:creationId xmlns:a16="http://schemas.microsoft.com/office/drawing/2014/main"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5" name="Oval 14">
            <a:extLst>
              <a:ext uri="{FF2B5EF4-FFF2-40B4-BE49-F238E27FC236}">
                <a16:creationId xmlns:a16="http://schemas.microsoft.com/office/drawing/2014/main"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6" name="Oval 15">
            <a:extLst>
              <a:ext uri="{FF2B5EF4-FFF2-40B4-BE49-F238E27FC236}">
                <a16:creationId xmlns:a16="http://schemas.microsoft.com/office/drawing/2014/main"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7" name="Rectangle 26">
            <a:extLst>
              <a:ext uri="{FF2B5EF4-FFF2-40B4-BE49-F238E27FC236}">
                <a16:creationId xmlns:a16="http://schemas.microsoft.com/office/drawing/2014/main"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5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FB3CCA-5010-384A-93BF-09B278FD5044}"/>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23" name="Straight Connector 22">
            <a:extLst>
              <a:ext uri="{FF2B5EF4-FFF2-40B4-BE49-F238E27FC236}">
                <a16:creationId xmlns:a16="http://schemas.microsoft.com/office/drawing/2014/main"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6" name="Oval 25">
            <a:extLst>
              <a:ext uri="{FF2B5EF4-FFF2-40B4-BE49-F238E27FC236}">
                <a16:creationId xmlns:a16="http://schemas.microsoft.com/office/drawing/2014/main"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7" name="Oval 26">
            <a:extLst>
              <a:ext uri="{FF2B5EF4-FFF2-40B4-BE49-F238E27FC236}">
                <a16:creationId xmlns:a16="http://schemas.microsoft.com/office/drawing/2014/main"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Picture Placeholder 4">
            <a:extLst>
              <a:ext uri="{FF2B5EF4-FFF2-40B4-BE49-F238E27FC236}">
                <a16:creationId xmlns:a16="http://schemas.microsoft.com/office/drawing/2014/main"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5"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0" name="Oval 19">
            <a:extLst>
              <a:ext uri="{FF2B5EF4-FFF2-40B4-BE49-F238E27FC236}">
                <a16:creationId xmlns:a16="http://schemas.microsoft.com/office/drawing/2014/main"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1" name="Oval 20">
            <a:extLst>
              <a:ext uri="{FF2B5EF4-FFF2-40B4-BE49-F238E27FC236}">
                <a16:creationId xmlns:a16="http://schemas.microsoft.com/office/drawing/2014/main"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3" name="Oval 32">
            <a:extLst>
              <a:ext uri="{FF2B5EF4-FFF2-40B4-BE49-F238E27FC236}">
                <a16:creationId xmlns:a16="http://schemas.microsoft.com/office/drawing/2014/main"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4" name="Oval 33">
            <a:extLst>
              <a:ext uri="{FF2B5EF4-FFF2-40B4-BE49-F238E27FC236}">
                <a16:creationId xmlns:a16="http://schemas.microsoft.com/office/drawing/2014/main"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5" name="Oval 34">
            <a:extLst>
              <a:ext uri="{FF2B5EF4-FFF2-40B4-BE49-F238E27FC236}">
                <a16:creationId xmlns:a16="http://schemas.microsoft.com/office/drawing/2014/main"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9" name="Picture Placeholder 4">
            <a:extLst>
              <a:ext uri="{FF2B5EF4-FFF2-40B4-BE49-F238E27FC236}">
                <a16:creationId xmlns:a16="http://schemas.microsoft.com/office/drawing/2014/main"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4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latin typeface="+mj-lt"/>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1" name="Oval 30">
            <a:extLst>
              <a:ext uri="{FF2B5EF4-FFF2-40B4-BE49-F238E27FC236}">
                <a16:creationId xmlns:a16="http://schemas.microsoft.com/office/drawing/2014/main"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Oval 31">
            <a:extLst>
              <a:ext uri="{FF2B5EF4-FFF2-40B4-BE49-F238E27FC236}">
                <a16:creationId xmlns:a16="http://schemas.microsoft.com/office/drawing/2014/main"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2" name="Oval 41">
            <a:extLst>
              <a:ext uri="{FF2B5EF4-FFF2-40B4-BE49-F238E27FC236}">
                <a16:creationId xmlns:a16="http://schemas.microsoft.com/office/drawing/2014/main"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3" name="Oval 42">
            <a:extLst>
              <a:ext uri="{FF2B5EF4-FFF2-40B4-BE49-F238E27FC236}">
                <a16:creationId xmlns:a16="http://schemas.microsoft.com/office/drawing/2014/main"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4" name="Oval 43">
            <a:extLst>
              <a:ext uri="{FF2B5EF4-FFF2-40B4-BE49-F238E27FC236}">
                <a16:creationId xmlns:a16="http://schemas.microsoft.com/office/drawing/2014/main"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Text Placeholder 4">
            <a:extLst>
              <a:ext uri="{FF2B5EF4-FFF2-40B4-BE49-F238E27FC236}">
                <a16:creationId xmlns:a16="http://schemas.microsoft.com/office/drawing/2014/main"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Video Slide – 28pt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5" name="Picture Placeholder 4">
            <a:extLst>
              <a:ext uri="{FF2B5EF4-FFF2-40B4-BE49-F238E27FC236}">
                <a16:creationId xmlns:a16="http://schemas.microsoft.com/office/drawing/2014/main"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57" name="Picture Placeholder 4">
            <a:extLst>
              <a:ext uri="{FF2B5EF4-FFF2-40B4-BE49-F238E27FC236}">
                <a16:creationId xmlns:a16="http://schemas.microsoft.com/office/drawing/2014/main"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1" name="Picture Placeholder 4">
            <a:extLst>
              <a:ext uri="{FF2B5EF4-FFF2-40B4-BE49-F238E27FC236}">
                <a16:creationId xmlns:a16="http://schemas.microsoft.com/office/drawing/2014/main"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5" name="Picture Placeholder 4">
            <a:extLst>
              <a:ext uri="{FF2B5EF4-FFF2-40B4-BE49-F238E27FC236}">
                <a16:creationId xmlns:a16="http://schemas.microsoft.com/office/drawing/2014/main"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4"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7FCDB7-D11D-4BE9-AE02-2E9FE5AE7979}"/>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CF058811-9F95-44D0-B331-BBC909DEF03F}"/>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6" name="Text Placeholder 17">
            <a:extLst>
              <a:ext uri="{FF2B5EF4-FFF2-40B4-BE49-F238E27FC236}">
                <a16:creationId xmlns:a16="http://schemas.microsoft.com/office/drawing/2014/main" id="{023A0DB8-F703-46A8-9EA9-ADB295D26AFB}"/>
              </a:ext>
            </a:extLst>
          </p:cNvPr>
          <p:cNvSpPr>
            <a:spLocks noGrp="1"/>
          </p:cNvSpPr>
          <p:nvPr>
            <p:ph type="body" sz="quarter" idx="11"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7" name="Straight Connector 16">
            <a:extLst>
              <a:ext uri="{FF2B5EF4-FFF2-40B4-BE49-F238E27FC236}">
                <a16:creationId xmlns:a16="http://schemas.microsoft.com/office/drawing/2014/main" id="{E4FEF67E-BB99-4221-A126-054619750978}"/>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242BBC1E-F975-4187-A8C6-8B20D07DBDBE}"/>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r>
              <a:rPr lang="en-US" dirty="0"/>
              <a:t>Partner Logo - Click on icon to add picture or drag and drop on the area</a:t>
            </a:r>
          </a:p>
          <a:p>
            <a:endParaRPr lang="en-US" dirty="0"/>
          </a:p>
        </p:txBody>
      </p:sp>
      <p:grpSp>
        <p:nvGrpSpPr>
          <p:cNvPr id="19" name="Group 18">
            <a:extLst>
              <a:ext uri="{FF2B5EF4-FFF2-40B4-BE49-F238E27FC236}">
                <a16:creationId xmlns:a16="http://schemas.microsoft.com/office/drawing/2014/main" id="{EBBD362C-A23B-4CCF-8D07-BFFFE0B22C82}"/>
              </a:ext>
            </a:extLst>
          </p:cNvPr>
          <p:cNvGrpSpPr/>
          <p:nvPr userDrawn="1"/>
        </p:nvGrpSpPr>
        <p:grpSpPr>
          <a:xfrm>
            <a:off x="1154279" y="2822622"/>
            <a:ext cx="2963679" cy="1115501"/>
            <a:chOff x="1959277" y="1057044"/>
            <a:chExt cx="4631029" cy="1743076"/>
          </a:xfrm>
        </p:grpSpPr>
        <p:pic>
          <p:nvPicPr>
            <p:cNvPr id="20" name="Graphic 19">
              <a:extLst>
                <a:ext uri="{FF2B5EF4-FFF2-40B4-BE49-F238E27FC236}">
                  <a16:creationId xmlns:a16="http://schemas.microsoft.com/office/drawing/2014/main" id="{67B39095-F3FD-4443-8D2E-9F364752401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64AA57B-F56D-42C7-B093-6C239E497CB6}"/>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2054822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Our Team – 28pt</a:t>
            </a:r>
          </a:p>
        </p:txBody>
      </p:sp>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2"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1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07999" y="5784636"/>
            <a:ext cx="10922000" cy="630452"/>
          </a:xfrm>
          <a:prstGeom prst="rect">
            <a:avLst/>
          </a:prstGeom>
        </p:spPr>
        <p:txBody>
          <a:bodyPr/>
          <a:lstStyle>
            <a:lvl1pPr>
              <a:defRPr sz="1600">
                <a:solidFill>
                  <a:schemeClr val="bg1">
                    <a:lumMod val="50000"/>
                  </a:schemeClr>
                </a:solidFill>
              </a:defRPr>
            </a:lvl1pPr>
            <a:lvl2pPr>
              <a:defRPr sz="16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07999" y="5334258"/>
            <a:ext cx="10922000"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EA1DEE7C-5086-9A4C-A934-FFDB703FE00A}"/>
              </a:ext>
            </a:extLst>
          </p:cNvPr>
          <p:cNvSpPr>
            <a:spLocks noGrp="1"/>
          </p:cNvSpPr>
          <p:nvPr>
            <p:ph type="tbl" sz="quarter" idx="24" hasCustomPrompt="1"/>
          </p:nvPr>
        </p:nvSpPr>
        <p:spPr>
          <a:xfrm>
            <a:off x="507999" y="772252"/>
            <a:ext cx="10922001" cy="44354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p:txBody>
      </p:sp>
      <p:sp>
        <p:nvSpPr>
          <p:cNvPr id="8" name="Date Placeholder 14">
            <a:extLst>
              <a:ext uri="{FF2B5EF4-FFF2-40B4-BE49-F238E27FC236}">
                <a16:creationId xmlns:a16="http://schemas.microsoft.com/office/drawing/2014/main" id="{CD0C9650-C0CB-4227-817F-B3BC5C79AFE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9" name="Slide Number Placeholder 6">
            <a:extLst>
              <a:ext uri="{FF2B5EF4-FFF2-40B4-BE49-F238E27FC236}">
                <a16:creationId xmlns:a16="http://schemas.microsoft.com/office/drawing/2014/main" id="{72F03022-7971-4AE4-8E78-C68EA42B350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6461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a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9" name="Date Placeholder 14">
            <a:extLst>
              <a:ext uri="{FF2B5EF4-FFF2-40B4-BE49-F238E27FC236}">
                <a16:creationId xmlns:a16="http://schemas.microsoft.com/office/drawing/2014/main" id="{4211FCBE-F0E4-47DA-9073-ABE421274CA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0" name="Slide Number Placeholder 6">
            <a:extLst>
              <a:ext uri="{FF2B5EF4-FFF2-40B4-BE49-F238E27FC236}">
                <a16:creationId xmlns:a16="http://schemas.microsoft.com/office/drawing/2014/main" id="{92AA3C76-0619-419C-9818-5564747F9CD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4731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1685926"/>
            <a:ext cx="5381625" cy="2174874"/>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1214438"/>
            <a:ext cx="5381625" cy="343429"/>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3479EF01-EBFE-4640-9917-6471373DD168}"/>
              </a:ext>
            </a:extLst>
          </p:cNvPr>
          <p:cNvSpPr>
            <a:spLocks noGrp="1"/>
          </p:cNvSpPr>
          <p:nvPr>
            <p:ph type="tbl" sz="quarter" idx="24"/>
          </p:nvPr>
        </p:nvSpPr>
        <p:spPr>
          <a:xfrm>
            <a:off x="6305550" y="4030663"/>
            <a:ext cx="5381625" cy="2255837"/>
          </a:xfrm>
          <a:prstGeom prst="rect">
            <a:avLst/>
          </a:prstGeom>
        </p:spPr>
        <p:txBody>
          <a:bodyPr/>
          <a:lstStyle>
            <a:lvl1pPr marL="0" indent="0">
              <a:buNone/>
              <a:defRPr sz="1800">
                <a:solidFill>
                  <a:schemeClr val="bg1">
                    <a:lumMod val="50000"/>
                  </a:schemeClr>
                </a:solidFill>
              </a:defRPr>
            </a:lvl1pPr>
          </a:lstStyle>
          <a:p>
            <a:endParaRPr lang="en-US"/>
          </a:p>
        </p:txBody>
      </p:sp>
      <p:sp>
        <p:nvSpPr>
          <p:cNvPr id="10" name="Date Placeholder 14">
            <a:extLst>
              <a:ext uri="{FF2B5EF4-FFF2-40B4-BE49-F238E27FC236}">
                <a16:creationId xmlns:a16="http://schemas.microsoft.com/office/drawing/2014/main" id="{09539448-04C5-4CAF-9B7F-506045C6FD1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1" name="Slide Number Placeholder 6">
            <a:extLst>
              <a:ext uri="{FF2B5EF4-FFF2-40B4-BE49-F238E27FC236}">
                <a16:creationId xmlns:a16="http://schemas.microsoft.com/office/drawing/2014/main" id="{B00976A3-3A2C-4C7A-AA9C-3E8F4D320AF3}"/>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8449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 subdivision - table/chart">
    <p:spTree>
      <p:nvGrpSpPr>
        <p:cNvPr id="1" name=""/>
        <p:cNvGrpSpPr/>
        <p:nvPr/>
      </p:nvGrpSpPr>
      <p:grpSpPr>
        <a:xfrm>
          <a:off x="0" y="0"/>
          <a:ext cx="0" cy="0"/>
          <a:chOff x="0" y="0"/>
          <a:chExt cx="0" cy="0"/>
        </a:xfrm>
      </p:grpSpPr>
      <p:sp>
        <p:nvSpPr>
          <p:cNvPr id="23" name="Text Placeholder 17">
            <a:extLst>
              <a:ext uri="{FF2B5EF4-FFF2-40B4-BE49-F238E27FC236}">
                <a16:creationId xmlns:a16="http://schemas.microsoft.com/office/drawing/2014/main" id="{51C68F88-555E-084D-B891-98295D11352C}"/>
              </a:ext>
            </a:extLst>
          </p:cNvPr>
          <p:cNvSpPr>
            <a:spLocks noGrp="1"/>
          </p:cNvSpPr>
          <p:nvPr>
            <p:ph type="body" sz="quarter" idx="22" hasCustomPrompt="1"/>
          </p:nvPr>
        </p:nvSpPr>
        <p:spPr>
          <a:xfrm>
            <a:off x="5859081" y="4037218"/>
            <a:ext cx="5958846" cy="350700"/>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18" name="Text Placeholder 17">
            <a:extLst>
              <a:ext uri="{FF2B5EF4-FFF2-40B4-BE49-F238E27FC236}">
                <a16:creationId xmlns:a16="http://schemas.microsoft.com/office/drawing/2014/main" id="{D5845ED0-9D96-D945-A2B2-262003BE081A}"/>
              </a:ext>
            </a:extLst>
          </p:cNvPr>
          <p:cNvSpPr>
            <a:spLocks noGrp="1"/>
          </p:cNvSpPr>
          <p:nvPr>
            <p:ph type="body" sz="quarter" idx="21" hasCustomPrompt="1"/>
          </p:nvPr>
        </p:nvSpPr>
        <p:spPr>
          <a:xfrm>
            <a:off x="304948" y="4037218"/>
            <a:ext cx="5057775" cy="285545"/>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8" name="Table Placeholder 7">
            <a:extLst>
              <a:ext uri="{FF2B5EF4-FFF2-40B4-BE49-F238E27FC236}">
                <a16:creationId xmlns:a16="http://schemas.microsoft.com/office/drawing/2014/main" id="{5CC9ED8C-9028-DB4D-B527-1BBA0DAA2F9B}"/>
              </a:ext>
            </a:extLst>
          </p:cNvPr>
          <p:cNvSpPr>
            <a:spLocks noGrp="1"/>
          </p:cNvSpPr>
          <p:nvPr>
            <p:ph type="tbl" sz="quarter" idx="20" hasCustomPrompt="1"/>
          </p:nvPr>
        </p:nvSpPr>
        <p:spPr>
          <a:xfrm>
            <a:off x="290513" y="1344613"/>
            <a:ext cx="5057775"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 Click on icon to add table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3917744"/>
            <a:ext cx="0" cy="2358365"/>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1" name="Chart Placeholder 619">
            <a:extLst>
              <a:ext uri="{FF2B5EF4-FFF2-40B4-BE49-F238E27FC236}">
                <a16:creationId xmlns:a16="http://schemas.microsoft.com/office/drawing/2014/main" id="{FDB34062-80B0-1A40-8ACD-ABF518189FA8}"/>
              </a:ext>
            </a:extLst>
          </p:cNvPr>
          <p:cNvSpPr>
            <a:spLocks noGrp="1"/>
          </p:cNvSpPr>
          <p:nvPr>
            <p:ph type="chart" sz="quarter" idx="12" hasCustomPrompt="1"/>
          </p:nvPr>
        </p:nvSpPr>
        <p:spPr>
          <a:xfrm>
            <a:off x="284018" y="4437268"/>
            <a:ext cx="5063838" cy="183884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Single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2" name="Chart Placeholder 1881">
            <a:extLst>
              <a:ext uri="{FF2B5EF4-FFF2-40B4-BE49-F238E27FC236}">
                <a16:creationId xmlns:a16="http://schemas.microsoft.com/office/drawing/2014/main" id="{3663AA7B-F4C0-6946-9671-5B3D3DF8C258}"/>
              </a:ext>
            </a:extLst>
          </p:cNvPr>
          <p:cNvSpPr>
            <a:spLocks noGrp="1"/>
          </p:cNvSpPr>
          <p:nvPr>
            <p:ph type="chart" sz="quarter" idx="13" hasCustomPrompt="1"/>
          </p:nvPr>
        </p:nvSpPr>
        <p:spPr>
          <a:xfrm>
            <a:off x="5874328" y="4644160"/>
            <a:ext cx="2895600"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Double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3" name="Chart Placeholder 1881">
            <a:extLst>
              <a:ext uri="{FF2B5EF4-FFF2-40B4-BE49-F238E27FC236}">
                <a16:creationId xmlns:a16="http://schemas.microsoft.com/office/drawing/2014/main" id="{FF96DBC6-57C9-864F-B7C2-CC777EA09E5C}"/>
              </a:ext>
            </a:extLst>
          </p:cNvPr>
          <p:cNvSpPr>
            <a:spLocks noGrp="1"/>
          </p:cNvSpPr>
          <p:nvPr>
            <p:ph type="chart" sz="quarter" idx="14" hasCustomPrompt="1"/>
          </p:nvPr>
        </p:nvSpPr>
        <p:spPr>
          <a:xfrm>
            <a:off x="8917786" y="4644160"/>
            <a:ext cx="2900141"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lumMod val="50000"/>
                  </a:schemeClr>
                </a:solidFill>
              </a:defRPr>
            </a:lvl1pPr>
          </a:lstStyle>
          <a:p>
            <a:r>
              <a:rPr lang="en-US" dirty="0"/>
              <a:t>Chart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866290" y="1344613"/>
            <a:ext cx="5951637" cy="2409825"/>
          </a:xfrm>
          <a:prstGeom prst="rect">
            <a:avLst/>
          </a:prstGeom>
        </p:spPr>
        <p:txBody>
          <a:bodyPr/>
          <a:lstStyle>
            <a:lvl1pPr>
              <a:buClr>
                <a:schemeClr val="accent6"/>
              </a:buClr>
              <a:defRPr sz="1800">
                <a:solidFill>
                  <a:schemeClr val="bg1">
                    <a:lumMod val="50000"/>
                  </a:schemeClr>
                </a:solidFill>
              </a:defRPr>
            </a:lvl1pPr>
            <a:lvl2pPr>
              <a:buClr>
                <a:schemeClr val="accent6"/>
              </a:buClr>
              <a:defRPr sz="17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17pt</a:t>
            </a:r>
          </a:p>
          <a:p>
            <a:pPr lvl="2"/>
            <a:r>
              <a:rPr lang="en-US" dirty="0"/>
              <a:t>Third level – 16pt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5" name="Date Placeholder 14">
            <a:extLst>
              <a:ext uri="{FF2B5EF4-FFF2-40B4-BE49-F238E27FC236}">
                <a16:creationId xmlns:a16="http://schemas.microsoft.com/office/drawing/2014/main" id="{FCA0DCFF-A71C-4101-8ACD-2A5D62762AF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6" name="Slide Number Placeholder 6">
            <a:extLst>
              <a:ext uri="{FF2B5EF4-FFF2-40B4-BE49-F238E27FC236}">
                <a16:creationId xmlns:a16="http://schemas.microsoft.com/office/drawing/2014/main" id="{671E2807-63B4-4D03-85C5-348762F8DDA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0548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subdivision - table/chart">
    <p:spTree>
      <p:nvGrpSpPr>
        <p:cNvPr id="1" name=""/>
        <p:cNvGrpSpPr/>
        <p:nvPr/>
      </p:nvGrpSpPr>
      <p:grpSpPr>
        <a:xfrm>
          <a:off x="0" y="0"/>
          <a:ext cx="0" cy="0"/>
          <a:chOff x="0" y="0"/>
          <a:chExt cx="0" cy="0"/>
        </a:xfrm>
      </p:grpSpPr>
      <p:sp>
        <p:nvSpPr>
          <p:cNvPr id="9" name="Table Placeholder 8">
            <a:extLst>
              <a:ext uri="{FF2B5EF4-FFF2-40B4-BE49-F238E27FC236}">
                <a16:creationId xmlns:a16="http://schemas.microsoft.com/office/drawing/2014/main" id="{A75F361C-82A9-5C4F-A45A-E78DCB680D65}"/>
              </a:ext>
            </a:extLst>
          </p:cNvPr>
          <p:cNvSpPr>
            <a:spLocks noGrp="1"/>
          </p:cNvSpPr>
          <p:nvPr>
            <p:ph type="tbl" sz="quarter" idx="24" hasCustomPrompt="1"/>
          </p:nvPr>
        </p:nvSpPr>
        <p:spPr>
          <a:xfrm>
            <a:off x="284163" y="3795713"/>
            <a:ext cx="5665787" cy="2613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6" name="Chart Placeholder 5">
            <a:extLst>
              <a:ext uri="{FF2B5EF4-FFF2-40B4-BE49-F238E27FC236}">
                <a16:creationId xmlns:a16="http://schemas.microsoft.com/office/drawing/2014/main" id="{E1EAFB97-21DB-6347-8C3B-4C87700D00BD}"/>
              </a:ext>
            </a:extLst>
          </p:cNvPr>
          <p:cNvSpPr>
            <a:spLocks noGrp="1"/>
          </p:cNvSpPr>
          <p:nvPr>
            <p:ph type="chart" sz="quarter" idx="23" hasCustomPrompt="1"/>
          </p:nvPr>
        </p:nvSpPr>
        <p:spPr>
          <a:xfrm>
            <a:off x="6036733" y="1108075"/>
            <a:ext cx="5794905" cy="261143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p:nvPr>
        </p:nvSpPr>
        <p:spPr>
          <a:xfrm>
            <a:off x="457199" y="125730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p:nvPr>
        </p:nvSpPr>
        <p:spPr>
          <a:xfrm>
            <a:off x="6272212" y="394335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Date Placeholder 14">
            <a:extLst>
              <a:ext uri="{FF2B5EF4-FFF2-40B4-BE49-F238E27FC236}">
                <a16:creationId xmlns:a16="http://schemas.microsoft.com/office/drawing/2014/main" id="{1CD607F7-FEF3-455E-B912-546F0A4D6537}"/>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13" name="Slide Number Placeholder 6">
            <a:extLst>
              <a:ext uri="{FF2B5EF4-FFF2-40B4-BE49-F238E27FC236}">
                <a16:creationId xmlns:a16="http://schemas.microsoft.com/office/drawing/2014/main" id="{BB5497D4-6E34-4BEF-837F-CAE060B62EB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0179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subdivision -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7" name="Chart Placeholder 6">
            <a:extLst>
              <a:ext uri="{FF2B5EF4-FFF2-40B4-BE49-F238E27FC236}">
                <a16:creationId xmlns:a16="http://schemas.microsoft.com/office/drawing/2014/main" id="{36759981-7DDB-8F4C-B543-823CB6107E31}"/>
              </a:ext>
            </a:extLst>
          </p:cNvPr>
          <p:cNvSpPr>
            <a:spLocks noGrp="1"/>
          </p:cNvSpPr>
          <p:nvPr>
            <p:ph type="chart" sz="quarter" idx="41" hasCustomPrompt="1"/>
          </p:nvPr>
        </p:nvSpPr>
        <p:spPr>
          <a:xfrm>
            <a:off x="457199" y="1577975"/>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5" name="Table Placeholder 14">
            <a:extLst>
              <a:ext uri="{FF2B5EF4-FFF2-40B4-BE49-F238E27FC236}">
                <a16:creationId xmlns:a16="http://schemas.microsoft.com/office/drawing/2014/main" id="{5E03F675-DCD2-C34D-A346-3220A133CFF7}"/>
              </a:ext>
            </a:extLst>
          </p:cNvPr>
          <p:cNvSpPr>
            <a:spLocks noGrp="1"/>
          </p:cNvSpPr>
          <p:nvPr>
            <p:ph type="tbl" sz="quarter" idx="42" hasCustomPrompt="1"/>
          </p:nvPr>
        </p:nvSpPr>
        <p:spPr>
          <a:xfrm>
            <a:off x="435080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2" name="Table Placeholder 14">
            <a:extLst>
              <a:ext uri="{FF2B5EF4-FFF2-40B4-BE49-F238E27FC236}">
                <a16:creationId xmlns:a16="http://schemas.microsoft.com/office/drawing/2014/main" id="{4E5C9C33-C4D6-3944-87F9-40ABFEEAD15E}"/>
              </a:ext>
            </a:extLst>
          </p:cNvPr>
          <p:cNvSpPr>
            <a:spLocks noGrp="1"/>
          </p:cNvSpPr>
          <p:nvPr>
            <p:ph type="tbl" sz="quarter" idx="43" hasCustomPrompt="1"/>
          </p:nvPr>
        </p:nvSpPr>
        <p:spPr>
          <a:xfrm>
            <a:off x="829415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457199"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8" name="Text Placeholder 18">
            <a:extLst>
              <a:ext uri="{FF2B5EF4-FFF2-40B4-BE49-F238E27FC236}">
                <a16:creationId xmlns:a16="http://schemas.microsoft.com/office/drawing/2014/main" id="{29BBE591-2773-564C-BC9D-43D8B1541021}"/>
              </a:ext>
            </a:extLst>
          </p:cNvPr>
          <p:cNvSpPr>
            <a:spLocks noGrp="1"/>
          </p:cNvSpPr>
          <p:nvPr>
            <p:ph type="body" sz="quarter" idx="45" hasCustomPrompt="1"/>
          </p:nvPr>
        </p:nvSpPr>
        <p:spPr>
          <a:xfrm>
            <a:off x="435080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9" name="Text Placeholder 18">
            <a:extLst>
              <a:ext uri="{FF2B5EF4-FFF2-40B4-BE49-F238E27FC236}">
                <a16:creationId xmlns:a16="http://schemas.microsoft.com/office/drawing/2014/main" id="{9EA06842-5091-C845-AB35-7A00B55171DB}"/>
              </a:ext>
            </a:extLst>
          </p:cNvPr>
          <p:cNvSpPr>
            <a:spLocks noGrp="1"/>
          </p:cNvSpPr>
          <p:nvPr>
            <p:ph type="body" sz="quarter" idx="46" hasCustomPrompt="1"/>
          </p:nvPr>
        </p:nvSpPr>
        <p:spPr>
          <a:xfrm>
            <a:off x="829415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0" name="Chart Placeholder 6">
            <a:extLst>
              <a:ext uri="{FF2B5EF4-FFF2-40B4-BE49-F238E27FC236}">
                <a16:creationId xmlns:a16="http://schemas.microsoft.com/office/drawing/2014/main" id="{A969BAF3-49EB-AE4E-8068-7C715F988228}"/>
              </a:ext>
            </a:extLst>
          </p:cNvPr>
          <p:cNvSpPr>
            <a:spLocks noGrp="1"/>
          </p:cNvSpPr>
          <p:nvPr>
            <p:ph type="chart" sz="quarter" idx="47" hasCustomPrompt="1"/>
          </p:nvPr>
        </p:nvSpPr>
        <p:spPr>
          <a:xfrm>
            <a:off x="457199" y="4338109"/>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41" name="Table Placeholder 14">
            <a:extLst>
              <a:ext uri="{FF2B5EF4-FFF2-40B4-BE49-F238E27FC236}">
                <a16:creationId xmlns:a16="http://schemas.microsoft.com/office/drawing/2014/main" id="{6E92C649-5058-334E-B9B1-4BA75D0D0D5A}"/>
              </a:ext>
            </a:extLst>
          </p:cNvPr>
          <p:cNvSpPr>
            <a:spLocks noGrp="1"/>
          </p:cNvSpPr>
          <p:nvPr>
            <p:ph type="tbl" sz="quarter" idx="48" hasCustomPrompt="1"/>
          </p:nvPr>
        </p:nvSpPr>
        <p:spPr>
          <a:xfrm>
            <a:off x="435080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43" name="Table Placeholder 14">
            <a:extLst>
              <a:ext uri="{FF2B5EF4-FFF2-40B4-BE49-F238E27FC236}">
                <a16:creationId xmlns:a16="http://schemas.microsoft.com/office/drawing/2014/main" id="{CADF26B3-84B4-7346-B3AD-EC894137473C}"/>
              </a:ext>
            </a:extLst>
          </p:cNvPr>
          <p:cNvSpPr>
            <a:spLocks noGrp="1"/>
          </p:cNvSpPr>
          <p:nvPr>
            <p:ph type="tbl" sz="quarter" idx="49" hasCustomPrompt="1"/>
          </p:nvPr>
        </p:nvSpPr>
        <p:spPr>
          <a:xfrm>
            <a:off x="829415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21" name="Date Placeholder 14">
            <a:extLst>
              <a:ext uri="{FF2B5EF4-FFF2-40B4-BE49-F238E27FC236}">
                <a16:creationId xmlns:a16="http://schemas.microsoft.com/office/drawing/2014/main" id="{DD083C85-7FE3-48BC-9AA7-E8ADDCCA08C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3" name="Slide Number Placeholder 6">
            <a:extLst>
              <a:ext uri="{FF2B5EF4-FFF2-40B4-BE49-F238E27FC236}">
                <a16:creationId xmlns:a16="http://schemas.microsoft.com/office/drawing/2014/main" id="{BB1F8B63-D1BF-4F4E-A99E-4248D801272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351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0D873B37-5BB7-1545-B675-A6E08649FC47}"/>
              </a:ext>
            </a:extLst>
          </p:cNvPr>
          <p:cNvSpPr>
            <a:spLocks noGrp="1"/>
          </p:cNvSpPr>
          <p:nvPr>
            <p:ph type="chart" sz="quarter" idx="39" hasCustomPrompt="1"/>
          </p:nvPr>
        </p:nvSpPr>
        <p:spPr>
          <a:xfrm>
            <a:off x="60801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8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54761"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0" name="Chart Placeholder 5">
            <a:extLst>
              <a:ext uri="{FF2B5EF4-FFF2-40B4-BE49-F238E27FC236}">
                <a16:creationId xmlns:a16="http://schemas.microsoft.com/office/drawing/2014/main" id="{99A49D53-A5A6-3D44-B13E-00E2F6F72220}"/>
              </a:ext>
            </a:extLst>
          </p:cNvPr>
          <p:cNvSpPr>
            <a:spLocks noGrp="1"/>
          </p:cNvSpPr>
          <p:nvPr>
            <p:ph type="chart" sz="quarter" idx="40" hasCustomPrompt="1"/>
          </p:nvPr>
        </p:nvSpPr>
        <p:spPr>
          <a:xfrm>
            <a:off x="3339359"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35" name="Chart Placeholder 5">
            <a:extLst>
              <a:ext uri="{FF2B5EF4-FFF2-40B4-BE49-F238E27FC236}">
                <a16:creationId xmlns:a16="http://schemas.microsoft.com/office/drawing/2014/main" id="{C801C4EA-7A7B-DB4B-9575-59B81F4019DF}"/>
              </a:ext>
            </a:extLst>
          </p:cNvPr>
          <p:cNvSpPr>
            <a:spLocks noGrp="1"/>
          </p:cNvSpPr>
          <p:nvPr>
            <p:ph type="chart" sz="quarter" idx="41" hasCustomPrompt="1"/>
          </p:nvPr>
        </p:nvSpPr>
        <p:spPr>
          <a:xfrm>
            <a:off x="607107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Table Placeholder 7">
            <a:extLst>
              <a:ext uri="{FF2B5EF4-FFF2-40B4-BE49-F238E27FC236}">
                <a16:creationId xmlns:a16="http://schemas.microsoft.com/office/drawing/2014/main" id="{BFC0C1C7-FF88-1644-9B4B-8457E4202696}"/>
              </a:ext>
            </a:extLst>
          </p:cNvPr>
          <p:cNvSpPr>
            <a:spLocks noGrp="1"/>
          </p:cNvSpPr>
          <p:nvPr>
            <p:ph type="tbl" sz="quarter" idx="42" hasCustomPrompt="1"/>
          </p:nvPr>
        </p:nvSpPr>
        <p:spPr>
          <a:xfrm>
            <a:off x="8802787" y="1373188"/>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7" name="Table Placeholder 7">
            <a:extLst>
              <a:ext uri="{FF2B5EF4-FFF2-40B4-BE49-F238E27FC236}">
                <a16:creationId xmlns:a16="http://schemas.microsoft.com/office/drawing/2014/main" id="{A6BFBA27-4966-E84D-B5E2-B3D893E64C1E}"/>
              </a:ext>
            </a:extLst>
          </p:cNvPr>
          <p:cNvSpPr>
            <a:spLocks noGrp="1"/>
          </p:cNvSpPr>
          <p:nvPr>
            <p:ph type="tbl" sz="quarter" idx="43" hasCustomPrompt="1"/>
          </p:nvPr>
        </p:nvSpPr>
        <p:spPr>
          <a:xfrm>
            <a:off x="607645"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38" name="Table Placeholder 7">
            <a:extLst>
              <a:ext uri="{FF2B5EF4-FFF2-40B4-BE49-F238E27FC236}">
                <a16:creationId xmlns:a16="http://schemas.microsoft.com/office/drawing/2014/main" id="{95FB3EAB-78B8-7843-9FF6-D2128985D36A}"/>
              </a:ext>
            </a:extLst>
          </p:cNvPr>
          <p:cNvSpPr>
            <a:spLocks noGrp="1"/>
          </p:cNvSpPr>
          <p:nvPr>
            <p:ph type="tbl" sz="quarter" idx="44" hasCustomPrompt="1"/>
          </p:nvPr>
        </p:nvSpPr>
        <p:spPr>
          <a:xfrm>
            <a:off x="3339359"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40" name="Table Placeholder 7">
            <a:extLst>
              <a:ext uri="{FF2B5EF4-FFF2-40B4-BE49-F238E27FC236}">
                <a16:creationId xmlns:a16="http://schemas.microsoft.com/office/drawing/2014/main" id="{72498BD4-A00B-3C4B-B14E-98B8BC6E2979}"/>
              </a:ext>
            </a:extLst>
          </p:cNvPr>
          <p:cNvSpPr>
            <a:spLocks noGrp="1"/>
          </p:cNvSpPr>
          <p:nvPr>
            <p:ph type="tbl" sz="quarter" idx="45" hasCustomPrompt="1"/>
          </p:nvPr>
        </p:nvSpPr>
        <p:spPr>
          <a:xfrm>
            <a:off x="6071073"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10" name="Online Image Placeholder 9">
            <a:extLst>
              <a:ext uri="{FF2B5EF4-FFF2-40B4-BE49-F238E27FC236}">
                <a16:creationId xmlns:a16="http://schemas.microsoft.com/office/drawing/2014/main" id="{EE26416A-8E98-584A-A6A1-9744C8BFE3B2}"/>
              </a:ext>
            </a:extLst>
          </p:cNvPr>
          <p:cNvSpPr>
            <a:spLocks noGrp="1"/>
          </p:cNvSpPr>
          <p:nvPr>
            <p:ph type="clipArt" sz="quarter" idx="46" hasCustomPrompt="1"/>
          </p:nvPr>
        </p:nvSpPr>
        <p:spPr>
          <a:xfrm>
            <a:off x="8802787" y="428783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Online Image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online image or drag and drop on the area</a:t>
            </a:r>
          </a:p>
          <a:p>
            <a:endParaRPr lang="en-US" dirty="0"/>
          </a:p>
          <a:p>
            <a:endParaRPr lang="en-US" dirty="0"/>
          </a:p>
        </p:txBody>
      </p:sp>
    </p:spTree>
    <p:extLst>
      <p:ext uri="{BB962C8B-B14F-4D97-AF65-F5344CB8AC3E}">
        <p14:creationId xmlns:p14="http://schemas.microsoft.com/office/powerpoint/2010/main" val="245950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
        <p:nvSpPr>
          <p:cNvPr id="10" name="Text Placeholder 17">
            <a:extLst>
              <a:ext uri="{FF2B5EF4-FFF2-40B4-BE49-F238E27FC236}">
                <a16:creationId xmlns:a16="http://schemas.microsoft.com/office/drawing/2014/main" id="{CFB9F8AD-0A2A-4034-8E7F-AF1518A3EDB6}"/>
              </a:ext>
            </a:extLst>
          </p:cNvPr>
          <p:cNvSpPr>
            <a:spLocks noGrp="1"/>
          </p:cNvSpPr>
          <p:nvPr>
            <p:ph type="body" sz="quarter" idx="13"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rgbClr val="084E68"/>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3" name="Text Placeholder 17">
            <a:extLst>
              <a:ext uri="{FF2B5EF4-FFF2-40B4-BE49-F238E27FC236}">
                <a16:creationId xmlns:a16="http://schemas.microsoft.com/office/drawing/2014/main" id="{97623BF8-AE43-4B56-B642-B51F10D74E9B}"/>
              </a:ext>
            </a:extLst>
          </p:cNvPr>
          <p:cNvSpPr>
            <a:spLocks noGrp="1"/>
          </p:cNvSpPr>
          <p:nvPr>
            <p:ph type="body" sz="quarter" idx="14"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rgbClr val="084E68"/>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sp>
        <p:nvSpPr>
          <p:cNvPr id="14" name="Picture Placeholder 8">
            <a:extLst>
              <a:ext uri="{FF2B5EF4-FFF2-40B4-BE49-F238E27FC236}">
                <a16:creationId xmlns:a16="http://schemas.microsoft.com/office/drawing/2014/main" id="{2C2891F2-F7AF-4CEC-B118-96C88A4DFF4D}"/>
              </a:ext>
            </a:extLst>
          </p:cNvPr>
          <p:cNvSpPr>
            <a:spLocks noGrp="1"/>
          </p:cNvSpPr>
          <p:nvPr>
            <p:ph type="pic" sz="quarter" idx="15"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84E68"/>
                </a:solidFill>
              </a:defRPr>
            </a:lvl1pPr>
          </a:lstStyle>
          <a:p>
            <a:r>
              <a:rPr lang="en-US" dirty="0"/>
              <a:t>Partner Logo - Click on icon to add picture or drag and drop on the area</a:t>
            </a:r>
          </a:p>
          <a:p>
            <a:endParaRPr lang="en-US" dirty="0"/>
          </a:p>
        </p:txBody>
      </p:sp>
    </p:spTree>
    <p:extLst>
      <p:ext uri="{BB962C8B-B14F-4D97-AF65-F5344CB8AC3E}">
        <p14:creationId xmlns:p14="http://schemas.microsoft.com/office/powerpoint/2010/main" val="171874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image" Target="../media/image9.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11/19/2019</a:t>
            </a:fld>
            <a:endParaRPr lang="en-US"/>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862" r:id="rId3"/>
    <p:sldLayoutId id="2147483863" r:id="rId4"/>
    <p:sldLayoutId id="2147483857" r:id="rId5"/>
    <p:sldLayoutId id="2147483790" r:id="rId6"/>
    <p:sldLayoutId id="2147483860" r:id="rId7"/>
    <p:sldLayoutId id="2147483850" r:id="rId8"/>
    <p:sldLayoutId id="2147483861" r:id="rId9"/>
    <p:sldLayoutId id="2147483858" r:id="rId10"/>
    <p:sldLayoutId id="2147483859" r:id="rId11"/>
    <p:sldLayoutId id="2147483884"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F8EAD30-43C4-3247-B11A-C4F72EB11537}"/>
              </a:ext>
            </a:extLst>
          </p:cNvPr>
          <p:cNvPicPr>
            <a:picLocks noChangeAspect="1"/>
          </p:cNvPicPr>
          <p:nvPr userDrawn="1"/>
        </p:nvPicPr>
        <p:blipFill rotWithShape="1">
          <a:blip r:embed="rId37"/>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2019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11/19/2019</a:t>
            </a:fld>
            <a:endParaRPr lang="en-US" dirty="0"/>
          </a:p>
        </p:txBody>
      </p:sp>
      <p:sp>
        <p:nvSpPr>
          <p:cNvPr id="20" name="Slide Number Placeholder 6">
            <a:extLst>
              <a:ext uri="{FF2B5EF4-FFF2-40B4-BE49-F238E27FC236}">
                <a16:creationId xmlns:a16="http://schemas.microsoft.com/office/drawing/2014/main"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674" r:id="rId11"/>
    <p:sldLayoutId id="2147483874" r:id="rId12"/>
    <p:sldLayoutId id="2147483875" r:id="rId13"/>
    <p:sldLayoutId id="2147483876" r:id="rId14"/>
    <p:sldLayoutId id="2147483708" r:id="rId15"/>
    <p:sldLayoutId id="2147483843" r:id="rId16"/>
    <p:sldLayoutId id="2147483709" r:id="rId17"/>
    <p:sldLayoutId id="2147483714" r:id="rId18"/>
    <p:sldLayoutId id="2147483675" r:id="rId19"/>
    <p:sldLayoutId id="2147483811" r:id="rId20"/>
    <p:sldLayoutId id="2147483815" r:id="rId21"/>
    <p:sldLayoutId id="2147483816" r:id="rId22"/>
    <p:sldLayoutId id="2147483817" r:id="rId23"/>
    <p:sldLayoutId id="2147483819" r:id="rId24"/>
    <p:sldLayoutId id="2147483822" r:id="rId25"/>
    <p:sldLayoutId id="2147483830" r:id="rId26"/>
    <p:sldLayoutId id="2147483717" r:id="rId27"/>
    <p:sldLayoutId id="2147483677" r:id="rId28"/>
    <p:sldLayoutId id="2147483877" r:id="rId29"/>
    <p:sldLayoutId id="2147483878" r:id="rId30"/>
    <p:sldLayoutId id="2147483879" r:id="rId31"/>
    <p:sldLayoutId id="2147483880" r:id="rId32"/>
    <p:sldLayoutId id="2147483881" r:id="rId33"/>
    <p:sldLayoutId id="2147483882" r:id="rId34"/>
    <p:sldLayoutId id="2147483883" r:id="rId35"/>
  </p:sldLayoutIdLst>
  <p:hf hdr="0" ftr="0"/>
  <p:txStyles>
    <p:titleStyle>
      <a:lvl1pPr algn="ctr" defTabSz="914400" rtl="0" eaLnBrk="1" latinLnBrk="0" hangingPunct="1">
        <a:lnSpc>
          <a:spcPct val="90000"/>
        </a:lnSpc>
        <a:spcBef>
          <a:spcPct val="0"/>
        </a:spcBef>
        <a:buNone/>
        <a:defRPr sz="2800" b="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1ACAD02-4527-BB4B-B170-AD2241F08FEA}"/>
              </a:ext>
            </a:extLst>
          </p:cNvPr>
          <p:cNvSpPr>
            <a:spLocks noGrp="1"/>
          </p:cNvSpPr>
          <p:nvPr>
            <p:ph type="body" sz="quarter" idx="10"/>
          </p:nvPr>
        </p:nvSpPr>
        <p:spPr/>
        <p:txBody>
          <a:bodyPr/>
          <a:lstStyle/>
          <a:p>
            <a:r>
              <a:rPr lang="en-US" dirty="0"/>
              <a:t>DAY1 </a:t>
            </a:r>
          </a:p>
        </p:txBody>
      </p:sp>
      <p:sp>
        <p:nvSpPr>
          <p:cNvPr id="9" name="Text Placeholder 8">
            <a:extLst>
              <a:ext uri="{FF2B5EF4-FFF2-40B4-BE49-F238E27FC236}">
                <a16:creationId xmlns:a16="http://schemas.microsoft.com/office/drawing/2014/main" id="{8F0BEED6-0AEA-0341-B51D-8AA5473C9D43}"/>
              </a:ext>
            </a:extLst>
          </p:cNvPr>
          <p:cNvSpPr>
            <a:spLocks noGrp="1"/>
          </p:cNvSpPr>
          <p:nvPr>
            <p:ph type="body" sz="quarter" idx="11"/>
          </p:nvPr>
        </p:nvSpPr>
        <p:spPr/>
        <p:txBody>
          <a:bodyPr/>
          <a:lstStyle/>
          <a:p>
            <a:r>
              <a:rPr lang="en-US" dirty="0"/>
              <a:t>Cucumber S1</a:t>
            </a:r>
          </a:p>
          <a:p>
            <a:endParaRPr lang="en-US" dirty="0"/>
          </a:p>
        </p:txBody>
      </p:sp>
    </p:spTree>
    <p:extLst>
      <p:ext uri="{BB962C8B-B14F-4D97-AF65-F5344CB8AC3E}">
        <p14:creationId xmlns:p14="http://schemas.microsoft.com/office/powerpoint/2010/main" val="54932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8441-2383-444E-AC5A-407A6D789188}"/>
              </a:ext>
            </a:extLst>
          </p:cNvPr>
          <p:cNvSpPr>
            <a:spLocks noGrp="1"/>
          </p:cNvSpPr>
          <p:nvPr>
            <p:ph type="title"/>
          </p:nvPr>
        </p:nvSpPr>
        <p:spPr/>
        <p:txBody>
          <a:bodyPr/>
          <a:lstStyle/>
          <a:p>
            <a:r>
              <a:rPr lang="en-US" dirty="0"/>
              <a:t>Creating new runner class</a:t>
            </a:r>
          </a:p>
        </p:txBody>
      </p:sp>
      <p:sp>
        <p:nvSpPr>
          <p:cNvPr id="3" name="Text Placeholder 2">
            <a:extLst>
              <a:ext uri="{FF2B5EF4-FFF2-40B4-BE49-F238E27FC236}">
                <a16:creationId xmlns:a16="http://schemas.microsoft.com/office/drawing/2014/main" id="{7680F72D-7176-465F-8BCA-47987C67B5CD}"/>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51F43E83-F6AB-494C-B395-96FEA38CFF39}"/>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6B86A4D6-5522-4AB2-B0C9-68A47C32F8FB}"/>
              </a:ext>
            </a:extLst>
          </p:cNvPr>
          <p:cNvSpPr>
            <a:spLocks noGrp="1"/>
          </p:cNvSpPr>
          <p:nvPr>
            <p:ph type="sldNum" sz="quarter" idx="4"/>
          </p:nvPr>
        </p:nvSpPr>
        <p:spPr/>
        <p:txBody>
          <a:bodyPr/>
          <a:lstStyle/>
          <a:p>
            <a:fld id="{2F7E0CF8-545D-8B43-A48D-40FB624B20AA}" type="slidenum">
              <a:rPr lang="en-US" smtClean="0"/>
              <a:pPr/>
              <a:t>10</a:t>
            </a:fld>
            <a:endParaRPr lang="en-US" dirty="0"/>
          </a:p>
        </p:txBody>
      </p:sp>
      <p:pic>
        <p:nvPicPr>
          <p:cNvPr id="6" name="Picture 5">
            <a:extLst>
              <a:ext uri="{FF2B5EF4-FFF2-40B4-BE49-F238E27FC236}">
                <a16:creationId xmlns:a16="http://schemas.microsoft.com/office/drawing/2014/main" id="{AE5D536A-AB7C-478C-87D1-B8BC90A539DB}"/>
              </a:ext>
            </a:extLst>
          </p:cNvPr>
          <p:cNvPicPr>
            <a:picLocks noChangeAspect="1"/>
          </p:cNvPicPr>
          <p:nvPr/>
        </p:nvPicPr>
        <p:blipFill>
          <a:blip r:embed="rId2"/>
          <a:stretch>
            <a:fillRect/>
          </a:stretch>
        </p:blipFill>
        <p:spPr>
          <a:xfrm>
            <a:off x="452437" y="581891"/>
            <a:ext cx="7172325" cy="5743575"/>
          </a:xfrm>
          <a:prstGeom prst="rect">
            <a:avLst/>
          </a:prstGeom>
        </p:spPr>
      </p:pic>
    </p:spTree>
    <p:extLst>
      <p:ext uri="{BB962C8B-B14F-4D97-AF65-F5344CB8AC3E}">
        <p14:creationId xmlns:p14="http://schemas.microsoft.com/office/powerpoint/2010/main" val="265670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8441-2383-444E-AC5A-407A6D789188}"/>
              </a:ext>
            </a:extLst>
          </p:cNvPr>
          <p:cNvSpPr>
            <a:spLocks noGrp="1"/>
          </p:cNvSpPr>
          <p:nvPr>
            <p:ph type="title"/>
          </p:nvPr>
        </p:nvSpPr>
        <p:spPr/>
        <p:txBody>
          <a:bodyPr/>
          <a:lstStyle/>
          <a:p>
            <a:r>
              <a:rPr lang="en-US" dirty="0"/>
              <a:t>Runner class</a:t>
            </a:r>
          </a:p>
        </p:txBody>
      </p:sp>
      <p:sp>
        <p:nvSpPr>
          <p:cNvPr id="3" name="Text Placeholder 2">
            <a:extLst>
              <a:ext uri="{FF2B5EF4-FFF2-40B4-BE49-F238E27FC236}">
                <a16:creationId xmlns:a16="http://schemas.microsoft.com/office/drawing/2014/main" id="{7680F72D-7176-465F-8BCA-47987C67B5CD}"/>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51F43E83-F6AB-494C-B395-96FEA38CFF39}"/>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6B86A4D6-5522-4AB2-B0C9-68A47C32F8FB}"/>
              </a:ext>
            </a:extLst>
          </p:cNvPr>
          <p:cNvSpPr>
            <a:spLocks noGrp="1"/>
          </p:cNvSpPr>
          <p:nvPr>
            <p:ph type="sldNum" sz="quarter" idx="4"/>
          </p:nvPr>
        </p:nvSpPr>
        <p:spPr/>
        <p:txBody>
          <a:bodyPr/>
          <a:lstStyle/>
          <a:p>
            <a:fld id="{2F7E0CF8-545D-8B43-A48D-40FB624B20AA}" type="slidenum">
              <a:rPr lang="en-US" smtClean="0"/>
              <a:pPr/>
              <a:t>11</a:t>
            </a:fld>
            <a:endParaRPr lang="en-US" dirty="0"/>
          </a:p>
        </p:txBody>
      </p:sp>
      <p:pic>
        <p:nvPicPr>
          <p:cNvPr id="7" name="Picture 6">
            <a:extLst>
              <a:ext uri="{FF2B5EF4-FFF2-40B4-BE49-F238E27FC236}">
                <a16:creationId xmlns:a16="http://schemas.microsoft.com/office/drawing/2014/main" id="{CF0C1509-A2FE-47CA-8789-79B7D9ADCC6B}"/>
              </a:ext>
            </a:extLst>
          </p:cNvPr>
          <p:cNvPicPr>
            <a:picLocks noChangeAspect="1"/>
          </p:cNvPicPr>
          <p:nvPr/>
        </p:nvPicPr>
        <p:blipFill>
          <a:blip r:embed="rId2"/>
          <a:stretch>
            <a:fillRect/>
          </a:stretch>
        </p:blipFill>
        <p:spPr>
          <a:xfrm>
            <a:off x="990600" y="1331913"/>
            <a:ext cx="7162800" cy="4448175"/>
          </a:xfrm>
          <a:prstGeom prst="rect">
            <a:avLst/>
          </a:prstGeom>
        </p:spPr>
      </p:pic>
    </p:spTree>
    <p:extLst>
      <p:ext uri="{BB962C8B-B14F-4D97-AF65-F5344CB8AC3E}">
        <p14:creationId xmlns:p14="http://schemas.microsoft.com/office/powerpoint/2010/main" val="33946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a:t>
            </a:r>
            <a:r>
              <a:rPr lang="en-US" dirty="0" err="1"/>
              <a:t>CucumberOptions</a:t>
            </a:r>
            <a:endParaRPr lang="en-US" dirty="0"/>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dirty="0"/>
              <a:t>This annotation tells Cucumber a lot of things like where to look for feature files, what reporting system to use and some other things also.</a:t>
            </a:r>
          </a:p>
          <a:p>
            <a:r>
              <a:rPr lang="en-US" dirty="0"/>
              <a:t>Basically </a:t>
            </a:r>
            <a:r>
              <a:rPr lang="en-US" i="1" dirty="0"/>
              <a:t>@</a:t>
            </a:r>
            <a:r>
              <a:rPr lang="en-US" i="1" dirty="0" err="1"/>
              <a:t>CucumberOptions</a:t>
            </a:r>
            <a:r>
              <a:rPr lang="en-US" dirty="0"/>
              <a:t> enables us to do all the things that we could have done if we have used cucumber command line. This is very helpful and of utmost importance if we are using IDE such eclipse only to execute our project. </a:t>
            </a:r>
          </a:p>
          <a:p>
            <a:r>
              <a:rPr lang="en-US" dirty="0"/>
              <a:t>@</a:t>
            </a:r>
            <a:r>
              <a:rPr lang="en-US" dirty="0" err="1"/>
              <a:t>CucumberOptions</a:t>
            </a:r>
            <a:r>
              <a:rPr lang="en-US" dirty="0"/>
              <a:t>(features=“”)</a:t>
            </a:r>
          </a:p>
          <a:p>
            <a:pPr lvl="1"/>
            <a:r>
              <a:rPr lang="en-US" dirty="0"/>
              <a:t>This attribute tells the cucumber the feature files to be executed.</a:t>
            </a:r>
          </a:p>
          <a:p>
            <a:r>
              <a:rPr lang="en-US" dirty="0" err="1"/>
              <a:t>CucumberOptions</a:t>
            </a:r>
            <a:r>
              <a:rPr lang="en-US" dirty="0"/>
              <a:t>(glue=“”)</a:t>
            </a:r>
          </a:p>
          <a:p>
            <a:pPr lvl="1"/>
            <a:r>
              <a:rPr lang="en-US" dirty="0"/>
              <a:t>This attribute tells the cucumber the path of supporting step definition files.</a:t>
            </a:r>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12</a:t>
            </a:fld>
            <a:endParaRPr lang="en-US" dirty="0"/>
          </a:p>
        </p:txBody>
      </p:sp>
    </p:spTree>
    <p:extLst>
      <p:ext uri="{BB962C8B-B14F-4D97-AF65-F5344CB8AC3E}">
        <p14:creationId xmlns:p14="http://schemas.microsoft.com/office/powerpoint/2010/main" val="13430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Implementing Our First Step Definition</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dirty="0"/>
              <a:t>Step definitions are the glue that binds your Cucumber tests to the application you’re testing.</a:t>
            </a:r>
          </a:p>
          <a:p>
            <a:r>
              <a:rPr lang="en-US" dirty="0"/>
              <a:t>A Step Definition is a small piece of </a:t>
            </a:r>
            <a:r>
              <a:rPr lang="en-US" i="1" dirty="0"/>
              <a:t>code</a:t>
            </a:r>
            <a:r>
              <a:rPr lang="en-US" dirty="0"/>
              <a:t> with a </a:t>
            </a:r>
            <a:r>
              <a:rPr lang="en-US" i="1" dirty="0"/>
              <a:t>pattern</a:t>
            </a:r>
            <a:r>
              <a:rPr lang="en-US" dirty="0"/>
              <a:t> attached to it or in other words a Step Definition is a java method in a class with an annotation above it.</a:t>
            </a:r>
          </a:p>
          <a:p>
            <a:r>
              <a:rPr lang="en-US" dirty="0"/>
              <a:t>An annotation followed by the pattern is used to link the </a:t>
            </a:r>
            <a:r>
              <a:rPr lang="en-US" i="1" dirty="0"/>
              <a:t>Step Definition</a:t>
            </a:r>
            <a:r>
              <a:rPr lang="en-US" dirty="0"/>
              <a:t> to all the matching </a:t>
            </a:r>
            <a:r>
              <a:rPr lang="en-US" i="1" dirty="0"/>
              <a:t>Steps</a:t>
            </a:r>
            <a:r>
              <a:rPr lang="en-US" dirty="0"/>
              <a:t>, and the </a:t>
            </a:r>
            <a:r>
              <a:rPr lang="en-US" i="1" dirty="0"/>
              <a:t>code</a:t>
            </a:r>
            <a:r>
              <a:rPr lang="en-US" dirty="0"/>
              <a:t> is what </a:t>
            </a:r>
            <a:r>
              <a:rPr lang="en-US" i="1" dirty="0"/>
              <a:t>Cucumber</a:t>
            </a:r>
            <a:r>
              <a:rPr lang="en-US" dirty="0"/>
              <a:t> will execute when it sees a </a:t>
            </a:r>
            <a:r>
              <a:rPr lang="en-US" i="1" dirty="0"/>
              <a:t>Gherkin Step</a:t>
            </a:r>
            <a:r>
              <a:rPr lang="en-US" dirty="0"/>
              <a:t>.</a:t>
            </a:r>
          </a:p>
          <a:p>
            <a:r>
              <a:rPr lang="en-US" i="1" dirty="0"/>
              <a:t>Cucumber</a:t>
            </a:r>
            <a:r>
              <a:rPr lang="en-US" dirty="0"/>
              <a:t> finds the </a:t>
            </a:r>
            <a:r>
              <a:rPr lang="en-US" i="1" dirty="0"/>
              <a:t>Step Definition</a:t>
            </a:r>
            <a:r>
              <a:rPr lang="en-US" dirty="0"/>
              <a:t> file with the help of Glue code in </a:t>
            </a:r>
            <a:r>
              <a:rPr lang="en-US" b="1" i="1" dirty="0"/>
              <a:t>Cucumber Options</a:t>
            </a:r>
            <a:endParaRPr lang="en-US" dirty="0"/>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13</a:t>
            </a:fld>
            <a:endParaRPr lang="en-US" dirty="0"/>
          </a:p>
        </p:txBody>
      </p:sp>
    </p:spTree>
    <p:extLst>
      <p:ext uri="{BB962C8B-B14F-4D97-AF65-F5344CB8AC3E}">
        <p14:creationId xmlns:p14="http://schemas.microsoft.com/office/powerpoint/2010/main" val="276445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Implementing Step </a:t>
            </a:r>
            <a:r>
              <a:rPr lang="en-US"/>
              <a:t>Defintion </a:t>
            </a:r>
            <a:endParaRPr lang="en-US" dirty="0"/>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14</a:t>
            </a:fld>
            <a:endParaRPr lang="en-US" dirty="0"/>
          </a:p>
        </p:txBody>
      </p:sp>
      <p:pic>
        <p:nvPicPr>
          <p:cNvPr id="6" name="Picture 5">
            <a:extLst>
              <a:ext uri="{FF2B5EF4-FFF2-40B4-BE49-F238E27FC236}">
                <a16:creationId xmlns:a16="http://schemas.microsoft.com/office/drawing/2014/main" id="{B1BE5041-2619-42C9-8A58-896B5149D0D1}"/>
              </a:ext>
            </a:extLst>
          </p:cNvPr>
          <p:cNvPicPr>
            <a:picLocks noChangeAspect="1"/>
          </p:cNvPicPr>
          <p:nvPr/>
        </p:nvPicPr>
        <p:blipFill>
          <a:blip r:embed="rId2"/>
          <a:stretch>
            <a:fillRect/>
          </a:stretch>
        </p:blipFill>
        <p:spPr>
          <a:xfrm>
            <a:off x="1076325" y="1331913"/>
            <a:ext cx="6686550" cy="3238500"/>
          </a:xfrm>
          <a:prstGeom prst="rect">
            <a:avLst/>
          </a:prstGeom>
        </p:spPr>
      </p:pic>
    </p:spTree>
    <p:extLst>
      <p:ext uri="{BB962C8B-B14F-4D97-AF65-F5344CB8AC3E}">
        <p14:creationId xmlns:p14="http://schemas.microsoft.com/office/powerpoint/2010/main" val="50628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C81B-CDF6-46BA-997C-C82C8B3E4105}"/>
              </a:ext>
            </a:extLst>
          </p:cNvPr>
          <p:cNvSpPr>
            <a:spLocks noGrp="1"/>
          </p:cNvSpPr>
          <p:nvPr>
            <p:ph type="title"/>
          </p:nvPr>
        </p:nvSpPr>
        <p:spPr/>
        <p:txBody>
          <a:bodyPr/>
          <a:lstStyle/>
          <a:p>
            <a:r>
              <a:rPr lang="en-US" dirty="0"/>
              <a:t>Knowledge Check</a:t>
            </a:r>
          </a:p>
        </p:txBody>
      </p:sp>
      <p:sp>
        <p:nvSpPr>
          <p:cNvPr id="3" name="Text Placeholder 2">
            <a:extLst>
              <a:ext uri="{FF2B5EF4-FFF2-40B4-BE49-F238E27FC236}">
                <a16:creationId xmlns:a16="http://schemas.microsoft.com/office/drawing/2014/main" id="{47FD8213-C581-4AA4-AF4D-00D7CA391D8D}"/>
              </a:ext>
            </a:extLst>
          </p:cNvPr>
          <p:cNvSpPr>
            <a:spLocks noGrp="1"/>
          </p:cNvSpPr>
          <p:nvPr>
            <p:ph type="body" sz="quarter" idx="13"/>
          </p:nvPr>
        </p:nvSpPr>
        <p:spPr/>
        <p:txBody>
          <a:bodyPr/>
          <a:lstStyle/>
          <a:p>
            <a:r>
              <a:rPr lang="en-US" sz="2800" dirty="0"/>
              <a:t>How many scenarios can a feature file have ?</a:t>
            </a:r>
          </a:p>
        </p:txBody>
      </p:sp>
      <p:sp>
        <p:nvSpPr>
          <p:cNvPr id="4" name="Date Placeholder 3">
            <a:extLst>
              <a:ext uri="{FF2B5EF4-FFF2-40B4-BE49-F238E27FC236}">
                <a16:creationId xmlns:a16="http://schemas.microsoft.com/office/drawing/2014/main" id="{4B536EA3-895E-4AB7-B885-6255FEECA3BD}"/>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152F8241-9F5F-4DD6-909B-138C95019C99}"/>
              </a:ext>
            </a:extLst>
          </p:cNvPr>
          <p:cNvSpPr>
            <a:spLocks noGrp="1"/>
          </p:cNvSpPr>
          <p:nvPr>
            <p:ph type="sldNum" sz="quarter" idx="4"/>
          </p:nvPr>
        </p:nvSpPr>
        <p:spPr/>
        <p:txBody>
          <a:bodyPr/>
          <a:lstStyle/>
          <a:p>
            <a:fld id="{2F7E0CF8-545D-8B43-A48D-40FB624B20AA}" type="slidenum">
              <a:rPr lang="en-US" smtClean="0"/>
              <a:pPr/>
              <a:t>15</a:t>
            </a:fld>
            <a:endParaRPr lang="en-US" dirty="0"/>
          </a:p>
        </p:txBody>
      </p:sp>
    </p:spTree>
    <p:extLst>
      <p:ext uri="{BB962C8B-B14F-4D97-AF65-F5344CB8AC3E}">
        <p14:creationId xmlns:p14="http://schemas.microsoft.com/office/powerpoint/2010/main" val="3127197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2B23-A909-475D-A73D-135684B73D17}"/>
              </a:ext>
            </a:extLst>
          </p:cNvPr>
          <p:cNvSpPr>
            <a:spLocks noGrp="1"/>
          </p:cNvSpPr>
          <p:nvPr>
            <p:ph type="title"/>
          </p:nvPr>
        </p:nvSpPr>
        <p:spPr/>
        <p:txBody>
          <a:bodyPr/>
          <a:lstStyle/>
          <a:p>
            <a:r>
              <a:rPr lang="en-US" dirty="0"/>
              <a:t>Knowledge</a:t>
            </a:r>
          </a:p>
        </p:txBody>
      </p:sp>
      <p:sp>
        <p:nvSpPr>
          <p:cNvPr id="3" name="Text Placeholder 2">
            <a:extLst>
              <a:ext uri="{FF2B5EF4-FFF2-40B4-BE49-F238E27FC236}">
                <a16:creationId xmlns:a16="http://schemas.microsoft.com/office/drawing/2014/main" id="{BAA2CB09-9F12-4FCC-B985-116FC0D6E341}"/>
              </a:ext>
            </a:extLst>
          </p:cNvPr>
          <p:cNvSpPr>
            <a:spLocks noGrp="1"/>
          </p:cNvSpPr>
          <p:nvPr>
            <p:ph type="body" sz="quarter" idx="13"/>
          </p:nvPr>
        </p:nvSpPr>
        <p:spPr/>
        <p:txBody>
          <a:bodyPr/>
          <a:lstStyle/>
          <a:p>
            <a:r>
              <a:rPr lang="en-US" sz="2400" dirty="0"/>
              <a:t>Can I execute the feature file without the runner class ?</a:t>
            </a:r>
          </a:p>
        </p:txBody>
      </p:sp>
      <p:sp>
        <p:nvSpPr>
          <p:cNvPr id="4" name="Date Placeholder 3">
            <a:extLst>
              <a:ext uri="{FF2B5EF4-FFF2-40B4-BE49-F238E27FC236}">
                <a16:creationId xmlns:a16="http://schemas.microsoft.com/office/drawing/2014/main" id="{D133A60E-46D5-4B45-B49C-3C3C9B81499F}"/>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6C9F1FBB-0FD1-418C-A66D-533720845AF6}"/>
              </a:ext>
            </a:extLst>
          </p:cNvPr>
          <p:cNvSpPr>
            <a:spLocks noGrp="1"/>
          </p:cNvSpPr>
          <p:nvPr>
            <p:ph type="sldNum" sz="quarter" idx="4"/>
          </p:nvPr>
        </p:nvSpPr>
        <p:spPr/>
        <p:txBody>
          <a:bodyPr/>
          <a:lstStyle/>
          <a:p>
            <a:fld id="{2F7E0CF8-545D-8B43-A48D-40FB624B20AA}" type="slidenum">
              <a:rPr lang="en-US" smtClean="0"/>
              <a:pPr/>
              <a:t>16</a:t>
            </a:fld>
            <a:endParaRPr lang="en-US" dirty="0"/>
          </a:p>
        </p:txBody>
      </p:sp>
    </p:spTree>
    <p:extLst>
      <p:ext uri="{BB962C8B-B14F-4D97-AF65-F5344CB8AC3E}">
        <p14:creationId xmlns:p14="http://schemas.microsoft.com/office/powerpoint/2010/main" val="3927511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F4DE-6776-4240-A721-5EFBB862FFB6}"/>
              </a:ext>
            </a:extLst>
          </p:cNvPr>
          <p:cNvSpPr>
            <a:spLocks noGrp="1"/>
          </p:cNvSpPr>
          <p:nvPr>
            <p:ph type="title"/>
          </p:nvPr>
        </p:nvSpPr>
        <p:spPr/>
        <p:txBody>
          <a:bodyPr/>
          <a:lstStyle/>
          <a:p>
            <a:r>
              <a:rPr lang="en-US" dirty="0"/>
              <a:t>Knowledge check</a:t>
            </a:r>
          </a:p>
        </p:txBody>
      </p:sp>
      <p:sp>
        <p:nvSpPr>
          <p:cNvPr id="3" name="Text Placeholder 2">
            <a:extLst>
              <a:ext uri="{FF2B5EF4-FFF2-40B4-BE49-F238E27FC236}">
                <a16:creationId xmlns:a16="http://schemas.microsoft.com/office/drawing/2014/main" id="{CC6574E4-720B-45FE-B7BA-8D07CBFF799A}"/>
              </a:ext>
            </a:extLst>
          </p:cNvPr>
          <p:cNvSpPr>
            <a:spLocks noGrp="1"/>
          </p:cNvSpPr>
          <p:nvPr>
            <p:ph type="body" sz="quarter" idx="13"/>
          </p:nvPr>
        </p:nvSpPr>
        <p:spPr/>
        <p:txBody>
          <a:bodyPr/>
          <a:lstStyle/>
          <a:p>
            <a:r>
              <a:rPr lang="en-US" sz="2400" dirty="0"/>
              <a:t>How does a feature file  recognize the step definitions to be executed ?</a:t>
            </a:r>
          </a:p>
        </p:txBody>
      </p:sp>
      <p:sp>
        <p:nvSpPr>
          <p:cNvPr id="4" name="Date Placeholder 3">
            <a:extLst>
              <a:ext uri="{FF2B5EF4-FFF2-40B4-BE49-F238E27FC236}">
                <a16:creationId xmlns:a16="http://schemas.microsoft.com/office/drawing/2014/main" id="{A6CDF3F6-0EAF-48E6-875F-17DF8B1C18F3}"/>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1C70DBBA-929E-49E4-8D86-067DC3214C10}"/>
              </a:ext>
            </a:extLst>
          </p:cNvPr>
          <p:cNvSpPr>
            <a:spLocks noGrp="1"/>
          </p:cNvSpPr>
          <p:nvPr>
            <p:ph type="sldNum" sz="quarter" idx="4"/>
          </p:nvPr>
        </p:nvSpPr>
        <p:spPr/>
        <p:txBody>
          <a:bodyPr/>
          <a:lstStyle/>
          <a:p>
            <a:fld id="{2F7E0CF8-545D-8B43-A48D-40FB624B20AA}" type="slidenum">
              <a:rPr lang="en-US" smtClean="0"/>
              <a:pPr/>
              <a:t>17</a:t>
            </a:fld>
            <a:endParaRPr lang="en-US" dirty="0"/>
          </a:p>
        </p:txBody>
      </p:sp>
    </p:spTree>
    <p:extLst>
      <p:ext uri="{BB962C8B-B14F-4D97-AF65-F5344CB8AC3E}">
        <p14:creationId xmlns:p14="http://schemas.microsoft.com/office/powerpoint/2010/main" val="121666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4AF4A9-4DA9-462F-96F9-B62C58BDA829}"/>
              </a:ext>
            </a:extLst>
          </p:cNvPr>
          <p:cNvSpPr>
            <a:spLocks noGrp="1"/>
          </p:cNvSpPr>
          <p:nvPr>
            <p:ph sz="quarter" idx="12"/>
          </p:nvPr>
        </p:nvSpPr>
        <p:spPr/>
        <p:txBody>
          <a:bodyPr/>
          <a:lstStyle/>
          <a:p>
            <a:r>
              <a:rPr lang="en-US" dirty="0"/>
              <a:t>First Taste</a:t>
            </a:r>
          </a:p>
        </p:txBody>
      </p:sp>
    </p:spTree>
    <p:extLst>
      <p:ext uri="{BB962C8B-B14F-4D97-AF65-F5344CB8AC3E}">
        <p14:creationId xmlns:p14="http://schemas.microsoft.com/office/powerpoint/2010/main" val="305270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How cucumber works ?</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3</a:t>
            </a:fld>
            <a:endParaRPr lang="en-US" dirty="0"/>
          </a:p>
        </p:txBody>
      </p:sp>
      <p:pic>
        <p:nvPicPr>
          <p:cNvPr id="6" name="Picture 5">
            <a:extLst>
              <a:ext uri="{FF2B5EF4-FFF2-40B4-BE49-F238E27FC236}">
                <a16:creationId xmlns:a16="http://schemas.microsoft.com/office/drawing/2014/main" id="{E5F8E4DB-65FF-4B2B-AC2F-E8009108ED21}"/>
              </a:ext>
            </a:extLst>
          </p:cNvPr>
          <p:cNvPicPr>
            <a:picLocks noChangeAspect="1"/>
          </p:cNvPicPr>
          <p:nvPr/>
        </p:nvPicPr>
        <p:blipFill>
          <a:blip r:embed="rId2"/>
          <a:stretch>
            <a:fillRect/>
          </a:stretch>
        </p:blipFill>
        <p:spPr>
          <a:xfrm>
            <a:off x="1041081" y="941387"/>
            <a:ext cx="6304599" cy="4810125"/>
          </a:xfrm>
          <a:prstGeom prst="rect">
            <a:avLst/>
          </a:prstGeom>
        </p:spPr>
      </p:pic>
    </p:spTree>
    <p:extLst>
      <p:ext uri="{BB962C8B-B14F-4D97-AF65-F5344CB8AC3E}">
        <p14:creationId xmlns:p14="http://schemas.microsoft.com/office/powerpoint/2010/main" val="112092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8092-4BD1-4743-A54B-82FED992B96B}"/>
              </a:ext>
            </a:extLst>
          </p:cNvPr>
          <p:cNvSpPr>
            <a:spLocks noGrp="1"/>
          </p:cNvSpPr>
          <p:nvPr>
            <p:ph type="title"/>
          </p:nvPr>
        </p:nvSpPr>
        <p:spPr/>
        <p:txBody>
          <a:bodyPr/>
          <a:lstStyle/>
          <a:p>
            <a:r>
              <a:rPr lang="en-US" dirty="0"/>
              <a:t>Feature files</a:t>
            </a:r>
          </a:p>
        </p:txBody>
      </p:sp>
      <p:sp>
        <p:nvSpPr>
          <p:cNvPr id="3" name="Text Placeholder 2">
            <a:extLst>
              <a:ext uri="{FF2B5EF4-FFF2-40B4-BE49-F238E27FC236}">
                <a16:creationId xmlns:a16="http://schemas.microsoft.com/office/drawing/2014/main" id="{F9FAD6C9-4604-4F30-8E62-F7FB079AB92C}"/>
              </a:ext>
            </a:extLst>
          </p:cNvPr>
          <p:cNvSpPr>
            <a:spLocks noGrp="1"/>
          </p:cNvSpPr>
          <p:nvPr>
            <p:ph type="body" sz="quarter" idx="13"/>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Glue code works as bridge between feature file and the application it translates English into your code.</a:t>
            </a:r>
          </a:p>
          <a:p>
            <a:r>
              <a:rPr lang="en-US" dirty="0"/>
              <a:t>The feature is made up of scenarios and steps written in Gherkin.</a:t>
            </a:r>
          </a:p>
          <a:p>
            <a:r>
              <a:rPr lang="en-US" dirty="0"/>
              <a:t>This step could be written in your language of </a:t>
            </a:r>
            <a:r>
              <a:rPr lang="en-US"/>
              <a:t>your choice.</a:t>
            </a:r>
            <a:endParaRPr lang="en-US" dirty="0"/>
          </a:p>
        </p:txBody>
      </p:sp>
      <p:sp>
        <p:nvSpPr>
          <p:cNvPr id="4" name="Date Placeholder 3">
            <a:extLst>
              <a:ext uri="{FF2B5EF4-FFF2-40B4-BE49-F238E27FC236}">
                <a16:creationId xmlns:a16="http://schemas.microsoft.com/office/drawing/2014/main" id="{7F476037-427C-4ABA-B747-6B9A2BE7B035}"/>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95747DD4-BEE8-42D6-952F-9A231196E066}"/>
              </a:ext>
            </a:extLst>
          </p:cNvPr>
          <p:cNvSpPr>
            <a:spLocks noGrp="1"/>
          </p:cNvSpPr>
          <p:nvPr>
            <p:ph type="sldNum" sz="quarter" idx="4"/>
          </p:nvPr>
        </p:nvSpPr>
        <p:spPr/>
        <p:txBody>
          <a:bodyPr/>
          <a:lstStyle/>
          <a:p>
            <a:fld id="{2F7E0CF8-545D-8B43-A48D-40FB624B20AA}" type="slidenum">
              <a:rPr lang="en-US" smtClean="0"/>
              <a:pPr/>
              <a:t>4</a:t>
            </a:fld>
            <a:endParaRPr lang="en-US" dirty="0"/>
          </a:p>
        </p:txBody>
      </p:sp>
      <p:pic>
        <p:nvPicPr>
          <p:cNvPr id="6" name="Picture 5">
            <a:extLst>
              <a:ext uri="{FF2B5EF4-FFF2-40B4-BE49-F238E27FC236}">
                <a16:creationId xmlns:a16="http://schemas.microsoft.com/office/drawing/2014/main" id="{1FC70727-E565-4FC8-AC81-2CBD140D276B}"/>
              </a:ext>
            </a:extLst>
          </p:cNvPr>
          <p:cNvPicPr>
            <a:picLocks noChangeAspect="1"/>
          </p:cNvPicPr>
          <p:nvPr/>
        </p:nvPicPr>
        <p:blipFill>
          <a:blip r:embed="rId2"/>
          <a:stretch>
            <a:fillRect/>
          </a:stretch>
        </p:blipFill>
        <p:spPr>
          <a:xfrm>
            <a:off x="1176337" y="1424155"/>
            <a:ext cx="6876800" cy="2361782"/>
          </a:xfrm>
          <a:prstGeom prst="rect">
            <a:avLst/>
          </a:prstGeom>
        </p:spPr>
      </p:pic>
    </p:spTree>
    <p:extLst>
      <p:ext uri="{BB962C8B-B14F-4D97-AF65-F5344CB8AC3E}">
        <p14:creationId xmlns:p14="http://schemas.microsoft.com/office/powerpoint/2010/main" val="101181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How cucumber works ?</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b="1" u="sng" dirty="0"/>
              <a:t>Feature :</a:t>
            </a:r>
            <a:r>
              <a:rPr lang="en-US" dirty="0"/>
              <a:t>When you run cucumber it reads in your specifications from plain –language text files called features.</a:t>
            </a:r>
          </a:p>
          <a:p>
            <a:r>
              <a:rPr lang="en-US" b="1" u="sng" dirty="0"/>
              <a:t>Scenario: </a:t>
            </a:r>
            <a:r>
              <a:rPr lang="en-US" dirty="0"/>
              <a:t>Feature file contains the scenarios to be tested.</a:t>
            </a:r>
          </a:p>
          <a:p>
            <a:r>
              <a:rPr lang="en-US" b="1" u="sng" dirty="0"/>
              <a:t>Step: </a:t>
            </a:r>
            <a:r>
              <a:rPr lang="en-US" dirty="0"/>
              <a:t>Each Scenario is a list of step.</a:t>
            </a:r>
          </a:p>
          <a:p>
            <a:r>
              <a:rPr lang="en-US" b="1" u="sng" dirty="0"/>
              <a:t>Step Definition: </a:t>
            </a:r>
            <a:r>
              <a:rPr lang="en-US" dirty="0"/>
              <a:t>Along with the features, you give Cucumber a set of </a:t>
            </a:r>
            <a:r>
              <a:rPr lang="en-US" i="1" dirty="0"/>
              <a:t>step definitions</a:t>
            </a:r>
            <a:r>
              <a:rPr lang="en-US" dirty="0"/>
              <a:t>, which map the business-readable language of each step into code</a:t>
            </a:r>
          </a:p>
          <a:p>
            <a:r>
              <a:rPr lang="en-US" b="1" i="1" u="sng" dirty="0"/>
              <a:t>support code:</a:t>
            </a:r>
            <a:r>
              <a:rPr lang="en-US" dirty="0"/>
              <a:t> In a mature test suite, the step definition itself will probably just be one or two lines of code that delegate to a library of </a:t>
            </a:r>
            <a:r>
              <a:rPr lang="en-US" i="1" dirty="0"/>
              <a:t>support code</a:t>
            </a:r>
            <a:r>
              <a:rPr lang="en-US" dirty="0"/>
              <a:t>, specific to the domain of your application,</a:t>
            </a:r>
          </a:p>
          <a:p>
            <a:r>
              <a:rPr lang="en-US" b="1" u="sng" dirty="0"/>
              <a:t>automation library:</a:t>
            </a:r>
            <a:r>
              <a:rPr lang="en-US" dirty="0"/>
              <a:t> Sometimes that may involve using an </a:t>
            </a:r>
            <a:r>
              <a:rPr lang="en-US" i="1" dirty="0"/>
              <a:t>automation library</a:t>
            </a:r>
            <a:r>
              <a:rPr lang="en-US" dirty="0"/>
              <a:t>, like the browser automation library Selenium, to interact with the system itself.</a:t>
            </a:r>
            <a:endParaRPr lang="en-US" b="1" u="sng" dirty="0"/>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5</a:t>
            </a:fld>
            <a:endParaRPr lang="en-US" dirty="0"/>
          </a:p>
        </p:txBody>
      </p:sp>
    </p:spTree>
    <p:extLst>
      <p:ext uri="{BB962C8B-B14F-4D97-AF65-F5344CB8AC3E}">
        <p14:creationId xmlns:p14="http://schemas.microsoft.com/office/powerpoint/2010/main" val="67798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Creating first feature file</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dirty="0"/>
              <a:t>A </a:t>
            </a:r>
            <a:r>
              <a:rPr lang="en-US" b="1" i="1" dirty="0"/>
              <a:t>Feature File</a:t>
            </a:r>
            <a:r>
              <a:rPr lang="en-US" dirty="0"/>
              <a:t> is an entry point to the </a:t>
            </a:r>
            <a:r>
              <a:rPr lang="en-US" i="1" dirty="0"/>
              <a:t>Cucumber</a:t>
            </a:r>
            <a:r>
              <a:rPr lang="en-US" dirty="0"/>
              <a:t> tests. This is a file where you will describe your tests in Descriptive language (Like English). It is an essential part of Cucumber, as it serves as an automation test script as well as live documents.</a:t>
            </a:r>
          </a:p>
          <a:p>
            <a:r>
              <a:rPr lang="en-US" dirty="0"/>
              <a:t>Feature contains  Gherkin keywords Feature, Scenario, Given , When, Then</a:t>
            </a:r>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6</a:t>
            </a:fld>
            <a:endParaRPr lang="en-US" dirty="0"/>
          </a:p>
        </p:txBody>
      </p:sp>
    </p:spTree>
    <p:extLst>
      <p:ext uri="{BB962C8B-B14F-4D97-AF65-F5344CB8AC3E}">
        <p14:creationId xmlns:p14="http://schemas.microsoft.com/office/powerpoint/2010/main" val="367283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D31D-5ED9-4ECA-810C-30696856D763}"/>
              </a:ext>
            </a:extLst>
          </p:cNvPr>
          <p:cNvSpPr>
            <a:spLocks noGrp="1"/>
          </p:cNvSpPr>
          <p:nvPr>
            <p:ph type="title"/>
          </p:nvPr>
        </p:nvSpPr>
        <p:spPr/>
        <p:txBody>
          <a:bodyPr/>
          <a:lstStyle/>
          <a:p>
            <a:r>
              <a:rPr lang="en-US" dirty="0"/>
              <a:t>Creating Feature file </a:t>
            </a:r>
          </a:p>
        </p:txBody>
      </p:sp>
      <p:pic>
        <p:nvPicPr>
          <p:cNvPr id="6" name="Picture 5">
            <a:extLst>
              <a:ext uri="{FF2B5EF4-FFF2-40B4-BE49-F238E27FC236}">
                <a16:creationId xmlns:a16="http://schemas.microsoft.com/office/drawing/2014/main" id="{3CC1835B-28FF-4933-857F-BF14E1709785}"/>
              </a:ext>
            </a:extLst>
          </p:cNvPr>
          <p:cNvPicPr>
            <a:picLocks noChangeAspect="1"/>
          </p:cNvPicPr>
          <p:nvPr/>
        </p:nvPicPr>
        <p:blipFill>
          <a:blip r:embed="rId2"/>
          <a:stretch>
            <a:fillRect/>
          </a:stretch>
        </p:blipFill>
        <p:spPr>
          <a:xfrm>
            <a:off x="762000" y="868680"/>
            <a:ext cx="8963025" cy="5695950"/>
          </a:xfrm>
          <a:prstGeom prst="rect">
            <a:avLst/>
          </a:prstGeom>
        </p:spPr>
      </p:pic>
      <p:sp>
        <p:nvSpPr>
          <p:cNvPr id="3" name="Text Placeholder 2">
            <a:extLst>
              <a:ext uri="{FF2B5EF4-FFF2-40B4-BE49-F238E27FC236}">
                <a16:creationId xmlns:a16="http://schemas.microsoft.com/office/drawing/2014/main" id="{322601BF-518A-4AC8-A409-BC2141C8A254}"/>
              </a:ext>
            </a:extLst>
          </p:cNvPr>
          <p:cNvSpPr>
            <a:spLocks noGrp="1"/>
          </p:cNvSpPr>
          <p:nvPr>
            <p:ph type="body" sz="quarter" idx="13"/>
          </p:nvPr>
        </p:nvSpPr>
        <p:spPr>
          <a:xfrm>
            <a:off x="762000" y="868680"/>
            <a:ext cx="10439400" cy="5047933"/>
          </a:xfrm>
        </p:spPr>
        <p:txBody>
          <a:bodyPr/>
          <a:lstStyle/>
          <a:p>
            <a:endParaRPr lang="en-US" dirty="0"/>
          </a:p>
        </p:txBody>
      </p:sp>
      <p:sp>
        <p:nvSpPr>
          <p:cNvPr id="4" name="Date Placeholder 3">
            <a:extLst>
              <a:ext uri="{FF2B5EF4-FFF2-40B4-BE49-F238E27FC236}">
                <a16:creationId xmlns:a16="http://schemas.microsoft.com/office/drawing/2014/main" id="{92C0162D-D273-4CD1-BD5F-91656F7800C7}"/>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8B2D3311-6249-48EC-8A34-C5BBAA73D482}"/>
              </a:ext>
            </a:extLst>
          </p:cNvPr>
          <p:cNvSpPr>
            <a:spLocks noGrp="1"/>
          </p:cNvSpPr>
          <p:nvPr>
            <p:ph type="sldNum" sz="quarter" idx="4"/>
          </p:nvPr>
        </p:nvSpPr>
        <p:spPr/>
        <p:txBody>
          <a:bodyPr/>
          <a:lstStyle/>
          <a:p>
            <a:fld id="{2F7E0CF8-545D-8B43-A48D-40FB624B20AA}" type="slidenum">
              <a:rPr lang="en-US" smtClean="0"/>
              <a:pPr/>
              <a:t>7</a:t>
            </a:fld>
            <a:endParaRPr lang="en-US" dirty="0"/>
          </a:p>
        </p:txBody>
      </p:sp>
    </p:spTree>
    <p:extLst>
      <p:ext uri="{BB962C8B-B14F-4D97-AF65-F5344CB8AC3E}">
        <p14:creationId xmlns:p14="http://schemas.microsoft.com/office/powerpoint/2010/main" val="17239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D31D-5ED9-4ECA-810C-30696856D763}"/>
              </a:ext>
            </a:extLst>
          </p:cNvPr>
          <p:cNvSpPr>
            <a:spLocks noGrp="1"/>
          </p:cNvSpPr>
          <p:nvPr>
            <p:ph type="title"/>
          </p:nvPr>
        </p:nvSpPr>
        <p:spPr/>
        <p:txBody>
          <a:bodyPr/>
          <a:lstStyle/>
          <a:p>
            <a:r>
              <a:rPr lang="en-US" dirty="0"/>
              <a:t>Creating Feature file </a:t>
            </a:r>
          </a:p>
        </p:txBody>
      </p:sp>
      <p:sp>
        <p:nvSpPr>
          <p:cNvPr id="4" name="Date Placeholder 3">
            <a:extLst>
              <a:ext uri="{FF2B5EF4-FFF2-40B4-BE49-F238E27FC236}">
                <a16:creationId xmlns:a16="http://schemas.microsoft.com/office/drawing/2014/main" id="{92C0162D-D273-4CD1-BD5F-91656F7800C7}"/>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8B2D3311-6249-48EC-8A34-C5BBAA73D482}"/>
              </a:ext>
            </a:extLst>
          </p:cNvPr>
          <p:cNvSpPr>
            <a:spLocks noGrp="1"/>
          </p:cNvSpPr>
          <p:nvPr>
            <p:ph type="sldNum" sz="quarter" idx="4"/>
          </p:nvPr>
        </p:nvSpPr>
        <p:spPr/>
        <p:txBody>
          <a:bodyPr/>
          <a:lstStyle/>
          <a:p>
            <a:fld id="{2F7E0CF8-545D-8B43-A48D-40FB624B20AA}" type="slidenum">
              <a:rPr lang="en-US" smtClean="0"/>
              <a:pPr/>
              <a:t>8</a:t>
            </a:fld>
            <a:endParaRPr lang="en-US" dirty="0"/>
          </a:p>
        </p:txBody>
      </p:sp>
      <p:pic>
        <p:nvPicPr>
          <p:cNvPr id="7" name="Picture 6">
            <a:extLst>
              <a:ext uri="{FF2B5EF4-FFF2-40B4-BE49-F238E27FC236}">
                <a16:creationId xmlns:a16="http://schemas.microsoft.com/office/drawing/2014/main" id="{C5617C0B-DFA9-4F2F-978F-679FCE6F812D}"/>
              </a:ext>
            </a:extLst>
          </p:cNvPr>
          <p:cNvPicPr>
            <a:picLocks noChangeAspect="1"/>
          </p:cNvPicPr>
          <p:nvPr/>
        </p:nvPicPr>
        <p:blipFill>
          <a:blip r:embed="rId2"/>
          <a:stretch>
            <a:fillRect/>
          </a:stretch>
        </p:blipFill>
        <p:spPr>
          <a:xfrm>
            <a:off x="1738312" y="976312"/>
            <a:ext cx="7386638" cy="4014788"/>
          </a:xfrm>
          <a:prstGeom prst="rect">
            <a:avLst/>
          </a:prstGeom>
        </p:spPr>
      </p:pic>
    </p:spTree>
    <p:extLst>
      <p:ext uri="{BB962C8B-B14F-4D97-AF65-F5344CB8AC3E}">
        <p14:creationId xmlns:p14="http://schemas.microsoft.com/office/powerpoint/2010/main" val="163209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Creating Runner class</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i="1" dirty="0"/>
              <a:t>Cucumber</a:t>
            </a:r>
            <a:r>
              <a:rPr lang="en-US" dirty="0"/>
              <a:t> uses </a:t>
            </a:r>
            <a:r>
              <a:rPr lang="en-US" b="1" i="1" dirty="0"/>
              <a:t>Junit framework</a:t>
            </a:r>
            <a:r>
              <a:rPr lang="en-US" dirty="0"/>
              <a:t> to run.</a:t>
            </a:r>
          </a:p>
          <a:p>
            <a:r>
              <a:rPr lang="en-US" dirty="0"/>
              <a:t>So to run a feature file we need to create a Junit as runner class.</a:t>
            </a:r>
          </a:p>
          <a:p>
            <a:r>
              <a:rPr lang="en-US" dirty="0"/>
              <a:t>This class will use the </a:t>
            </a:r>
            <a:r>
              <a:rPr lang="en-US" i="1" dirty="0"/>
              <a:t>Junit annotation</a:t>
            </a:r>
            <a:r>
              <a:rPr lang="en-US" dirty="0"/>
              <a:t> </a:t>
            </a:r>
            <a:r>
              <a:rPr lang="en-US" b="1" dirty="0"/>
              <a:t>@</a:t>
            </a:r>
            <a:r>
              <a:rPr lang="en-US" b="1" dirty="0" err="1"/>
              <a:t>RunWith</a:t>
            </a:r>
            <a:r>
              <a:rPr lang="en-US" b="1" dirty="0"/>
              <a:t>(), </a:t>
            </a:r>
            <a:r>
              <a:rPr lang="en-US" dirty="0"/>
              <a:t>which tells </a:t>
            </a:r>
            <a:r>
              <a:rPr lang="en-US" i="1" dirty="0"/>
              <a:t>JUnit</a:t>
            </a:r>
            <a:r>
              <a:rPr lang="en-US" dirty="0"/>
              <a:t> what is the </a:t>
            </a:r>
            <a:r>
              <a:rPr lang="en-US" i="1" dirty="0"/>
              <a:t>test runner class</a:t>
            </a:r>
            <a:r>
              <a:rPr lang="en-US" dirty="0"/>
              <a:t>.</a:t>
            </a:r>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11/19/2019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9</a:t>
            </a:fld>
            <a:endParaRPr lang="en-US" dirty="0"/>
          </a:p>
        </p:txBody>
      </p:sp>
    </p:spTree>
    <p:extLst>
      <p:ext uri="{BB962C8B-B14F-4D97-AF65-F5344CB8AC3E}">
        <p14:creationId xmlns:p14="http://schemas.microsoft.com/office/powerpoint/2010/main" val="3495804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0.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8.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9.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364990A6-F666-4FD1-BE9D-A6AF9C8E18D1}"/>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C3B5EB52-917C-4D70-B10E-5F98A7440B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ppt/theme/themeOverride2.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docProps/app.xml><?xml version="1.0" encoding="utf-8"?>
<Properties xmlns="http://schemas.openxmlformats.org/officeDocument/2006/extended-properties" xmlns:vt="http://schemas.openxmlformats.org/officeDocument/2006/docPropsVTypes">
  <Template>Mphasis PPT Template_Jan2019</Template>
  <TotalTime>1814</TotalTime>
  <Words>591</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Arial Unicode MS</vt:lpstr>
      <vt:lpstr>Calibri</vt:lpstr>
      <vt:lpstr>Calibri Light</vt:lpstr>
      <vt:lpstr>1_Begining Slides / Separators</vt:lpstr>
      <vt:lpstr>Visual and Text</vt:lpstr>
      <vt:lpstr>PowerPoint Presentation</vt:lpstr>
      <vt:lpstr>PowerPoint Presentation</vt:lpstr>
      <vt:lpstr>How cucumber works ?</vt:lpstr>
      <vt:lpstr>Feature files</vt:lpstr>
      <vt:lpstr>How cucumber works ?</vt:lpstr>
      <vt:lpstr>Creating first feature file</vt:lpstr>
      <vt:lpstr>Creating Feature file </vt:lpstr>
      <vt:lpstr>Creating Feature file </vt:lpstr>
      <vt:lpstr>Creating Runner class</vt:lpstr>
      <vt:lpstr>Creating new runner class</vt:lpstr>
      <vt:lpstr>Runner class</vt:lpstr>
      <vt:lpstr>@CucumberOptions</vt:lpstr>
      <vt:lpstr>Implementing Our First Step Definition</vt:lpstr>
      <vt:lpstr>Implementing Step Defintion </vt:lpstr>
      <vt:lpstr>Knowledge Check</vt:lpstr>
      <vt:lpstr>Knowledge</vt:lpstr>
      <vt:lpstr>Knowledge check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Hyarel Sonawane</dc:creator>
  <cp:lastModifiedBy>Alka Gohil</cp:lastModifiedBy>
  <cp:revision>197</cp:revision>
  <dcterms:created xsi:type="dcterms:W3CDTF">2019-01-29T05:38:02Z</dcterms:created>
  <dcterms:modified xsi:type="dcterms:W3CDTF">2019-11-19T05:15:22Z</dcterms:modified>
</cp:coreProperties>
</file>