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449" r:id="rId3"/>
    <p:sldId id="451" r:id="rId4"/>
    <p:sldId id="453" r:id="rId5"/>
    <p:sldId id="455" r:id="rId6"/>
    <p:sldId id="462" r:id="rId7"/>
    <p:sldId id="456" r:id="rId8"/>
    <p:sldId id="457" r:id="rId9"/>
    <p:sldId id="458" r:id="rId10"/>
    <p:sldId id="459" r:id="rId11"/>
    <p:sldId id="460" r:id="rId12"/>
    <p:sldId id="461" r:id="rId13"/>
    <p:sldId id="4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360"/>
    <a:srgbClr val="084E68"/>
    <a:srgbClr val="296D68"/>
    <a:srgbClr val="7F7F7F"/>
    <a:srgbClr val="109DD0"/>
    <a:srgbClr val="939593"/>
    <a:srgbClr val="B51E6A"/>
    <a:srgbClr val="784583"/>
    <a:srgbClr val="A0CD49"/>
    <a:srgbClr val="981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 autoAdjust="0"/>
    <p:restoredTop sz="87109" autoAdjust="0"/>
  </p:normalViewPr>
  <p:slideViewPr>
    <p:cSldViewPr snapToGrid="0" snapToObjects="1">
      <p:cViewPr varScale="1">
        <p:scale>
          <a:sx n="63" d="100"/>
          <a:sy n="63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7D7BFE-32AF-6C45-85F4-6BF933B444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F28F5-CE4A-CF4B-9BDD-AA2947E839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5E63E-62F3-E344-8F6F-6D97C7E78A00}" type="datetime1">
              <a:rPr lang="en-IN" smtClean="0"/>
              <a:t>20-11-2019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D1EC5-A4B4-6947-8552-1DB395468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07E98-9D4F-9C4F-B129-4295F10DF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8178-FA62-4A46-9231-8F138113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00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66CEB-553E-A548-99B1-5A5252F6D1C6}" type="datetime1">
              <a:rPr lang="en-IN" smtClean="0"/>
              <a:t>20-11-2019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9B97-7CE5-0E40-981A-36860BB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65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26000">
              <a:schemeClr val="accent2">
                <a:lumMod val="75000"/>
              </a:schemeClr>
            </a:gs>
            <a:gs pos="0">
              <a:srgbClr val="C00000"/>
            </a:gs>
            <a:gs pos="100000">
              <a:srgbClr val="002A81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E2A3B7-AD38-7C4C-8096-91A0D5A8A03C}"/>
              </a:ext>
            </a:extLst>
          </p:cNvPr>
          <p:cNvCxnSpPr>
            <a:cxnSpLocks/>
          </p:cNvCxnSpPr>
          <p:nvPr userDrawn="1"/>
        </p:nvCxnSpPr>
        <p:spPr>
          <a:xfrm>
            <a:off x="5241926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62DFE54-C01F-1540-9508-1591A8AA34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5366" y="271621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Mphasis PowerPoint Template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3761CEC5-C572-DD4B-93B0-4A5EA21A1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5365" y="3429000"/>
            <a:ext cx="4605867" cy="71278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December 2018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EDF90B-4BEF-6E4D-8F86-F91897E52A8D}"/>
              </a:ext>
            </a:extLst>
          </p:cNvPr>
          <p:cNvGrpSpPr/>
          <p:nvPr userDrawn="1"/>
        </p:nvGrpSpPr>
        <p:grpSpPr>
          <a:xfrm>
            <a:off x="1294808" y="2871250"/>
            <a:ext cx="2963679" cy="1115501"/>
            <a:chOff x="1959277" y="1057044"/>
            <a:chExt cx="4631029" cy="174307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6B9F9B7-8A97-754F-B83B-6999C541B2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759B9A1A-AE1F-AE40-9A8B-2AE6DDB4F2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6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Slide - Light Blue">
    <p:bg>
      <p:bgPr>
        <a:gradFill>
          <a:gsLst>
            <a:gs pos="25000">
              <a:srgbClr val="A7D9E2"/>
            </a:gs>
            <a:gs pos="100000">
              <a:srgbClr val="2092C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A65AC-DD40-481A-BFE2-65329FDE3E86}"/>
              </a:ext>
            </a:extLst>
          </p:cNvPr>
          <p:cNvCxnSpPr>
            <a:cxnSpLocks/>
          </p:cNvCxnSpPr>
          <p:nvPr userDrawn="1"/>
        </p:nvCxnSpPr>
        <p:spPr>
          <a:xfrm>
            <a:off x="1263844" y="3551823"/>
            <a:ext cx="9782108" cy="0"/>
          </a:xfrm>
          <a:prstGeom prst="line">
            <a:avLst/>
          </a:prstGeom>
          <a:ln w="9525" cmpd="sng">
            <a:solidFill>
              <a:srgbClr val="109DD0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9C63D07-EA1D-403D-9409-0860A3F4875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64374" y="3102543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1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/>
              <a:t>Separator slides</a:t>
            </a:r>
          </a:p>
        </p:txBody>
      </p:sp>
    </p:spTree>
    <p:extLst>
      <p:ext uri="{BB962C8B-B14F-4D97-AF65-F5344CB8AC3E}">
        <p14:creationId xmlns:p14="http://schemas.microsoft.com/office/powerpoint/2010/main" val="185676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553F1C2-709E-4A37-B651-8FD25501CB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64374" y="3102543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1" kern="1200" cap="all" baseline="0" dirty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/>
              <a:t>Separator slides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666132-2057-4532-97BF-EA752EEA5129}"/>
              </a:ext>
            </a:extLst>
          </p:cNvPr>
          <p:cNvCxnSpPr>
            <a:cxnSpLocks/>
          </p:cNvCxnSpPr>
          <p:nvPr userDrawn="1"/>
        </p:nvCxnSpPr>
        <p:spPr>
          <a:xfrm>
            <a:off x="1263844" y="3551823"/>
            <a:ext cx="9782108" cy="0"/>
          </a:xfrm>
          <a:prstGeom prst="line">
            <a:avLst/>
          </a:prstGeom>
          <a:ln w="9525" cmpd="sng">
            <a:solidFill>
              <a:srgbClr val="7F7F7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genta Title Slide">
    <p:bg>
      <p:bgPr>
        <a:gradFill>
          <a:gsLst>
            <a:gs pos="0">
              <a:srgbClr val="B51E6A"/>
            </a:gs>
            <a:gs pos="100000">
              <a:srgbClr val="814C8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5C9CF1-B64E-5847-B0B1-CFE7D4FD0D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0C86F3-C934-1C46-B462-1AC3AFB71657}"/>
              </a:ext>
            </a:extLst>
          </p:cNvPr>
          <p:cNvCxnSpPr>
            <a:cxnSpLocks/>
          </p:cNvCxnSpPr>
          <p:nvPr userDrawn="1"/>
        </p:nvCxnSpPr>
        <p:spPr>
          <a:xfrm>
            <a:off x="5241926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F2B5A616-5214-A34E-AD35-F1F5977DE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5366" y="271621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Mphasis PowerPoint Template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E86F8F9-A5B2-2047-8E88-2DA2CA1A0D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5365" y="3429000"/>
            <a:ext cx="4605867" cy="71278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December 2018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18F26B-CF82-4641-864B-5FCD2E99CE9F}"/>
              </a:ext>
            </a:extLst>
          </p:cNvPr>
          <p:cNvGrpSpPr/>
          <p:nvPr userDrawn="1"/>
        </p:nvGrpSpPr>
        <p:grpSpPr>
          <a:xfrm>
            <a:off x="1294808" y="2871250"/>
            <a:ext cx="2963679" cy="1115501"/>
            <a:chOff x="1959277" y="1057044"/>
            <a:chExt cx="4631029" cy="1743076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C1A7196-1EAE-0442-8F06-B3550FA8F5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88C35A9-E315-3D4A-ACFD-5887701A4B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95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- with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E81F3C-A3F0-5C45-AC5C-5E3E76E2BA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8999C6-1BB4-6840-82C6-4B0EA3C27C99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5417-DE54-7A46-A92C-1B28F9EFEF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1331913"/>
            <a:ext cx="10210800" cy="45847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SzPct val="95000"/>
              <a:buFont typeface="Arial Unicode MS" panose="020B0604020202020204" pitchFamily="34" charset="-128"/>
              <a:buChar char="☉"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SzPct val="95000"/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SzPct val="95000"/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ct val="95000"/>
              <a:buFont typeface="Arial Unicode MS" panose="020B0604020202020204" pitchFamily="34" charset="-128"/>
              <a:buChar char="☉"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14pt</a:t>
            </a:r>
          </a:p>
          <a:p>
            <a:pPr lvl="3"/>
            <a:r>
              <a:rPr lang="en-US" dirty="0"/>
              <a:t>Fourth level – 12pt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30C7BBE5-5CB9-43DA-BB5E-CA38A142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13A050D-5AD4-4097-8C0F-16D004A02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7" y="3071813"/>
            <a:ext cx="5381625" cy="16573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429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2001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8637" y="2600325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64C1E2-B943-0D47-91A3-A7B4E0467A0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52051" y="1214438"/>
            <a:ext cx="5435123" cy="507206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</a:t>
            </a:r>
          </a:p>
          <a:p>
            <a:r>
              <a:rPr lang="en-US" dirty="0"/>
              <a:t>area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22EF3B23-5948-49DD-A5BC-91A73D6BF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BEC84ADB-0900-440C-A1FD-7EB011C91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5549" y="3071813"/>
            <a:ext cx="5381625" cy="16573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5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5549" y="2600325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314C0AF-794D-1C46-8156-626ADA80416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8476" y="1214438"/>
            <a:ext cx="5435123" cy="507206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</a:t>
            </a:r>
          </a:p>
          <a:p>
            <a:r>
              <a:rPr lang="en-US" dirty="0"/>
              <a:t>area</a:t>
            </a:r>
          </a:p>
        </p:txBody>
      </p:sp>
      <p:sp>
        <p:nvSpPr>
          <p:cNvPr id="12" name="Date Placeholder 14">
            <a:extLst>
              <a:ext uri="{FF2B5EF4-FFF2-40B4-BE49-F238E27FC236}">
                <a16:creationId xmlns:a16="http://schemas.microsoft.com/office/drawing/2014/main" id="{8CE0D78C-AFE2-4E2F-B61A-4EB02F7BF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7915FF8-5165-4AB7-9607-AA29B7036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7" y="1685925"/>
            <a:ext cx="5381625" cy="46005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8637" y="1214438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64C1E2-B943-0D47-91A3-A7B4E0467A0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52051" y="1214438"/>
            <a:ext cx="5435123" cy="507206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</a:t>
            </a:r>
          </a:p>
          <a:p>
            <a:r>
              <a:rPr lang="en-US" dirty="0"/>
              <a:t>area</a:t>
            </a:r>
          </a:p>
          <a:p>
            <a:endParaRPr lang="en-US" dirty="0"/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id="{4F4DBED4-929F-4911-B57A-F18CE8B32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ACEBFBF-259B-4483-ACCC-E28B1E957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Our Services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774E77-E043-504C-ACE6-24B71FA459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41492" y="1099005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385F9-7DF9-C747-9140-1CB14CA20DF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905649" y="1677163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CE2A1EDC-2C75-9740-9ED9-6482C8F4D9D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905649" y="2163733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B29C05CD-147F-4443-A557-CFB1A41355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913292" y="1099005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37C7FAA8-41F2-F54C-87F9-17FE72DD537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77449" y="1677163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F8445A30-D024-C04D-9119-56C71802227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877449" y="2163733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21F6F720-5328-4144-A463-C367FB601D4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885092" y="1099005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F7B4EC80-8192-DC43-B1DD-B0739E9B4C60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49249" y="1677163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ED8A264A-E1CE-D24C-BC62-C29EFE0AF58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849249" y="2163733"/>
            <a:ext cx="2586037" cy="1239042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69D91425-B53D-AA4A-925C-F492B4DA64F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41492" y="3734990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A250792F-E381-5C45-8472-FC5038DB3C2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905649" y="4313148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97F6E0BA-F36F-A049-BEB6-B0041C17E05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05649" y="4799718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279C246A-59B6-4841-8FBA-0053C5323BC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913292" y="3734990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CC845706-6037-0249-9F58-FB4E9D33DD0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877449" y="4313148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4" name="Content Placeholder 8">
            <a:extLst>
              <a:ext uri="{FF2B5EF4-FFF2-40B4-BE49-F238E27FC236}">
                <a16:creationId xmlns:a16="http://schemas.microsoft.com/office/drawing/2014/main" id="{C52A1D35-9FE4-6140-9517-CE7FBEFD664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877449" y="4799718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F8A2272-AB36-D947-859E-DF546990538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85092" y="3734990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3F6ACA93-999A-7E46-B07F-5B2DCC1D692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849249" y="4313148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1F25B93-8052-3845-86BE-DA6566FB0CA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49249" y="4799718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A59BEA67-36C6-474E-91CE-E1DD2B84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FCE5369-115F-4B36-B4B8-7A70EAFC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Our Services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service – 20pt bold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774E77-E043-504C-ACE6-24B71FA459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41492" y="1369633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385F9-7DF9-C747-9140-1CB14CA20DF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905649" y="1947791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CE2A1EDC-2C75-9740-9ED9-6482C8F4D9D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905649" y="2434361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B29C05CD-147F-4443-A557-CFB1A41355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913292" y="1369633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37C7FAA8-41F2-F54C-87F9-17FE72DD537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77449" y="1947791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F8445A30-D024-C04D-9119-56C71802227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877449" y="2434361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21F6F720-5328-4144-A463-C367FB601D4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885092" y="1369633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F7B4EC80-8192-DC43-B1DD-B0739E9B4C60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49249" y="1947791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ED8A264A-E1CE-D24C-BC62-C29EFE0AF58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849249" y="2434361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69D91425-B53D-AA4A-925C-F492B4DA64F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41492" y="4005618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A250792F-E381-5C45-8472-FC5038DB3C2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905649" y="4583776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97F6E0BA-F36F-A049-BEB6-B0041C17E05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05649" y="5070346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279C246A-59B6-4841-8FBA-0053C5323BC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913292" y="4005618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3" name="Content Placeholder 8">
            <a:extLst>
              <a:ext uri="{FF2B5EF4-FFF2-40B4-BE49-F238E27FC236}">
                <a16:creationId xmlns:a16="http://schemas.microsoft.com/office/drawing/2014/main" id="{CC845706-6037-0249-9F58-FB4E9D33DD0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877449" y="4583776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4" name="Content Placeholder 8">
            <a:extLst>
              <a:ext uri="{FF2B5EF4-FFF2-40B4-BE49-F238E27FC236}">
                <a16:creationId xmlns:a16="http://schemas.microsoft.com/office/drawing/2014/main" id="{C52A1D35-9FE4-6140-9517-CE7FBEFD664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877449" y="5070346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F8A2272-AB36-D947-859E-DF546990538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85092" y="4005618"/>
            <a:ext cx="514350" cy="502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3F6ACA93-999A-7E46-B07F-5B2DCC1D692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849249" y="4583776"/>
            <a:ext cx="2586037" cy="3522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 title – 16pt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1F25B93-8052-3845-86BE-DA6566FB0CA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49249" y="5070346"/>
            <a:ext cx="2586037" cy="123904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14pts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pPr lvl="0"/>
            <a:endParaRPr lang="en-US" dirty="0"/>
          </a:p>
        </p:txBody>
      </p:sp>
      <p:sp>
        <p:nvSpPr>
          <p:cNvPr id="24" name="Date Placeholder 14">
            <a:extLst>
              <a:ext uri="{FF2B5EF4-FFF2-40B4-BE49-F238E27FC236}">
                <a16:creationId xmlns:a16="http://schemas.microsoft.com/office/drawing/2014/main" id="{0AE3CF24-8292-42F4-A7E0-40EC5F7DA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4F4A86FE-ABBF-4400-98D9-3136553BB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7" y="1685925"/>
            <a:ext cx="5381625" cy="4600575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5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15pt</a:t>
            </a:r>
          </a:p>
          <a:p>
            <a:pPr lvl="2"/>
            <a:r>
              <a:rPr lang="en-US" dirty="0"/>
              <a:t>Third level -14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8637" y="1214438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0085D2B-BDF1-0C4D-8F26-BC3893DEFE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6340" y="1685925"/>
            <a:ext cx="5381625" cy="460057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6"/>
              </a:buClr>
              <a:defRPr sz="15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15pt</a:t>
            </a:r>
          </a:p>
          <a:p>
            <a:pPr lvl="2"/>
            <a:r>
              <a:rPr lang="en-US" dirty="0"/>
              <a:t>Third level -14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0A19F1B-F27B-004E-A9DA-805003E7884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6340" y="1214438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DEF81458-C0C7-405D-8393-1C74915D5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79C0B5B-67E3-4759-88B5-66CFB79EB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Slide">
    <p:bg>
      <p:bgPr>
        <a:gradFill>
          <a:gsLst>
            <a:gs pos="34000">
              <a:srgbClr val="008ACA"/>
            </a:gs>
            <a:gs pos="100000">
              <a:srgbClr val="A0CD49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4FE4DC-4CF2-F043-9053-C1567889C2B3}"/>
              </a:ext>
            </a:extLst>
          </p:cNvPr>
          <p:cNvCxnSpPr>
            <a:cxnSpLocks/>
          </p:cNvCxnSpPr>
          <p:nvPr userDrawn="1"/>
        </p:nvCxnSpPr>
        <p:spPr>
          <a:xfrm>
            <a:off x="5241926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AD9E369-D6D4-E440-A1DD-85E0115A36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5366" y="271621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Mphasis PowerPoint Template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3A75B8-7C67-E64B-8BF0-EC6015AF0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5365" y="3429000"/>
            <a:ext cx="4605867" cy="71278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dirty="0"/>
              <a:t>December 2018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A954B6-85F9-4749-B434-69B12A194CC7}"/>
              </a:ext>
            </a:extLst>
          </p:cNvPr>
          <p:cNvGrpSpPr/>
          <p:nvPr userDrawn="1"/>
        </p:nvGrpSpPr>
        <p:grpSpPr>
          <a:xfrm>
            <a:off x="1294808" y="2871250"/>
            <a:ext cx="2963679" cy="1115501"/>
            <a:chOff x="1959277" y="1057044"/>
            <a:chExt cx="4631029" cy="1743076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2CC4BA3-4B14-3D4E-933B-DF31ADAB3F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2CAD290-0BA5-FB4E-B8E1-7972E11C3F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227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 Placeholder 18">
            <a:extLst>
              <a:ext uri="{FF2B5EF4-FFF2-40B4-BE49-F238E27FC236}">
                <a16:creationId xmlns:a16="http://schemas.microsoft.com/office/drawing/2014/main" id="{1A4BA79C-364C-0B4B-B794-C89AB90B3F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513" y="4437268"/>
            <a:ext cx="5057775" cy="18388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12pt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47180-6CAE-B140-A3B6-CF31C95CDE3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618525" y="1344613"/>
            <a:ext cx="0" cy="4931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8F7379-BC53-6441-9EDC-98494E6C4D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017" y="3917744"/>
            <a:ext cx="115339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0513" y="1344613"/>
            <a:ext cx="5057775" cy="24098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800">
                <a:solidFill>
                  <a:schemeClr val="accent6"/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14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12pt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artArt Placeholder 23">
            <a:extLst>
              <a:ext uri="{FF2B5EF4-FFF2-40B4-BE49-F238E27FC236}">
                <a16:creationId xmlns:a16="http://schemas.microsoft.com/office/drawing/2014/main" id="{5F4AC696-AF20-C745-86C3-048DF551F49A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5873750" y="1344613"/>
            <a:ext cx="5943600" cy="2409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SmartArt Graphic - Click on icon to add picture or drag and drop on the area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626" name="Text Placeholder 18">
            <a:extLst>
              <a:ext uri="{FF2B5EF4-FFF2-40B4-BE49-F238E27FC236}">
                <a16:creationId xmlns:a16="http://schemas.microsoft.com/office/drawing/2014/main" id="{A7D8E340-F154-6B4D-8837-DE2CCC7B8D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4328" y="4437268"/>
            <a:ext cx="2880205" cy="18388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12pt</a:t>
            </a:r>
          </a:p>
        </p:txBody>
      </p:sp>
      <p:sp>
        <p:nvSpPr>
          <p:cNvPr id="628" name="Text Placeholder 18">
            <a:extLst>
              <a:ext uri="{FF2B5EF4-FFF2-40B4-BE49-F238E27FC236}">
                <a16:creationId xmlns:a16="http://schemas.microsoft.com/office/drawing/2014/main" id="{6CBA7336-DF5E-754F-B793-BCCDE2A4CD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37145" y="4437268"/>
            <a:ext cx="2880205" cy="18388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12pt</a:t>
            </a:r>
          </a:p>
        </p:txBody>
      </p:sp>
      <p:sp>
        <p:nvSpPr>
          <p:cNvPr id="629" name="Text Placeholder 18">
            <a:extLst>
              <a:ext uri="{FF2B5EF4-FFF2-40B4-BE49-F238E27FC236}">
                <a16:creationId xmlns:a16="http://schemas.microsoft.com/office/drawing/2014/main" id="{5048FE23-C457-F34E-B7EB-4A13C5A7E4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513" y="-1127653"/>
            <a:ext cx="5057775" cy="36565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630" name="Text Placeholder 18">
            <a:extLst>
              <a:ext uri="{FF2B5EF4-FFF2-40B4-BE49-F238E27FC236}">
                <a16:creationId xmlns:a16="http://schemas.microsoft.com/office/drawing/2014/main" id="{E17BF049-4CF7-0146-BEAD-D0BA860048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513" y="4003146"/>
            <a:ext cx="5057775" cy="36565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631" name="Text Placeholder 18">
            <a:extLst>
              <a:ext uri="{FF2B5EF4-FFF2-40B4-BE49-F238E27FC236}">
                <a16:creationId xmlns:a16="http://schemas.microsoft.com/office/drawing/2014/main" id="{D5205104-F927-C44A-9ED3-67A3FD23B1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61579" y="4003146"/>
            <a:ext cx="5057775" cy="36565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16" name="Date Placeholder 14">
            <a:extLst>
              <a:ext uri="{FF2B5EF4-FFF2-40B4-BE49-F238E27FC236}">
                <a16:creationId xmlns:a16="http://schemas.microsoft.com/office/drawing/2014/main" id="{F4B9DA3E-336E-4450-A9E0-BAD299C3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7238AC61-144D-4995-9160-5E1AAFCE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itio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8D98C-CC92-9444-8D21-3E66E8C747EC}"/>
              </a:ext>
            </a:extLst>
          </p:cNvPr>
          <p:cNvSpPr/>
          <p:nvPr userDrawn="1"/>
        </p:nvSpPr>
        <p:spPr>
          <a:xfrm>
            <a:off x="284016" y="1107431"/>
            <a:ext cx="566651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199" y="1219924"/>
            <a:ext cx="5286375" cy="23233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800">
                <a:solidFill>
                  <a:schemeClr val="accent6"/>
                </a:solidFill>
              </a:defRPr>
            </a:lvl1pPr>
            <a:lvl2pPr marL="7429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2001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500">
                <a:solidFill>
                  <a:schemeClr val="bg1">
                    <a:lumMod val="50000"/>
                  </a:schemeClr>
                </a:solidFill>
              </a:defRPr>
            </a:lvl3pPr>
            <a:lvl4pPr marL="16573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15pt</a:t>
            </a:r>
          </a:p>
          <a:p>
            <a:pPr lvl="3"/>
            <a:r>
              <a:rPr lang="en-US" dirty="0"/>
              <a:t>Fourth level – 14pt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15E57D-D68D-D648-B7EB-EE7123317344}"/>
              </a:ext>
            </a:extLst>
          </p:cNvPr>
          <p:cNvSpPr/>
          <p:nvPr userDrawn="1"/>
        </p:nvSpPr>
        <p:spPr>
          <a:xfrm>
            <a:off x="6036733" y="3796003"/>
            <a:ext cx="5795049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38BE630-2A40-9946-9E4F-DBE5012901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2212" y="1257301"/>
            <a:ext cx="5286375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800">
                <a:solidFill>
                  <a:schemeClr val="accent6"/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5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15pt</a:t>
            </a:r>
          </a:p>
          <a:p>
            <a:pPr lvl="3"/>
            <a:r>
              <a:rPr lang="en-US" dirty="0"/>
              <a:t>Fourth level – 14pt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1EB12D76-0C1C-8347-82C2-5A78F3C857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199" y="3943351"/>
            <a:ext cx="5286375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800">
                <a:solidFill>
                  <a:schemeClr val="accent6"/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5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15pt</a:t>
            </a:r>
          </a:p>
          <a:p>
            <a:pPr lvl="3"/>
            <a:r>
              <a:rPr lang="en-US" dirty="0"/>
              <a:t>Fourth level – 14pt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851EF36-F6BB-0940-8146-CEC7FBBDD4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72212" y="3943351"/>
            <a:ext cx="5286375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800">
                <a:solidFill>
                  <a:schemeClr val="accent6"/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5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16pt</a:t>
            </a:r>
          </a:p>
          <a:p>
            <a:pPr lvl="2"/>
            <a:r>
              <a:rPr lang="en-US" dirty="0"/>
              <a:t>Third level – 15pt</a:t>
            </a:r>
          </a:p>
          <a:p>
            <a:pPr lvl="3"/>
            <a:r>
              <a:rPr lang="en-US" dirty="0"/>
              <a:t>Fourth level – 14pt</a:t>
            </a:r>
          </a:p>
        </p:txBody>
      </p:sp>
      <p:sp>
        <p:nvSpPr>
          <p:cNvPr id="12" name="Date Placeholder 14">
            <a:extLst>
              <a:ext uri="{FF2B5EF4-FFF2-40B4-BE49-F238E27FC236}">
                <a16:creationId xmlns:a16="http://schemas.microsoft.com/office/drawing/2014/main" id="{DE79950A-10FA-430B-AC75-4B40D538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F10B86-CCFC-4BB5-9C7F-CF7C31D8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Part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D98C-CC92-9444-8D21-3E66E8C747EC}"/>
              </a:ext>
            </a:extLst>
          </p:cNvPr>
          <p:cNvSpPr/>
          <p:nvPr userDrawn="1"/>
        </p:nvSpPr>
        <p:spPr>
          <a:xfrm>
            <a:off x="284016" y="1021703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D5F79D-DDF6-5443-BD9D-C45650A29A72}"/>
              </a:ext>
            </a:extLst>
          </p:cNvPr>
          <p:cNvSpPr/>
          <p:nvPr userDrawn="1"/>
        </p:nvSpPr>
        <p:spPr>
          <a:xfrm>
            <a:off x="4213079" y="1021703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5E3315-D25C-2845-B512-76E55298C31F}"/>
              </a:ext>
            </a:extLst>
          </p:cNvPr>
          <p:cNvSpPr/>
          <p:nvPr userDrawn="1"/>
        </p:nvSpPr>
        <p:spPr>
          <a:xfrm>
            <a:off x="8142142" y="1021703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0DE19446-6892-4F45-BBD8-39528DEB50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14D67D08-4BC2-8A41-A285-F59C411D3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5080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30A9CC9B-BCFD-1C48-9E3B-FAFE7A4452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5080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45E9C70-408B-D743-A43B-A83DD6AF8C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415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F6C64DA1-9B80-A34D-983C-D4BB0DCF3A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415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D8573A-27FF-0D49-B1F4-D131B7211CBC}"/>
              </a:ext>
            </a:extLst>
          </p:cNvPr>
          <p:cNvSpPr/>
          <p:nvPr userDrawn="1"/>
        </p:nvSpPr>
        <p:spPr>
          <a:xfrm>
            <a:off x="284016" y="3836342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3707C-6789-194D-AE7C-4576306CAF57}"/>
              </a:ext>
            </a:extLst>
          </p:cNvPr>
          <p:cNvSpPr/>
          <p:nvPr userDrawn="1"/>
        </p:nvSpPr>
        <p:spPr>
          <a:xfrm>
            <a:off x="4213079" y="3836342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59AB7-562C-EF4F-A038-B2F28EB86407}"/>
              </a:ext>
            </a:extLst>
          </p:cNvPr>
          <p:cNvSpPr/>
          <p:nvPr userDrawn="1"/>
        </p:nvSpPr>
        <p:spPr>
          <a:xfrm>
            <a:off x="8142142" y="3836342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88D0E5D3-8CD6-D64F-A31A-004E932DE7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FDD28E3F-B55B-974B-A6CD-313EC1137ED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199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276AFB49-1DAB-0A45-A380-6E55638423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080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BC71BA58-1C4A-5C4B-854A-DE7E6DAB93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080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80CC180B-8AAD-9147-816F-D9C8A74CC6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9415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78F293EA-B788-D54B-B4FB-0C4C2C4F799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9415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Date Placeholder 14">
            <a:extLst>
              <a:ext uri="{FF2B5EF4-FFF2-40B4-BE49-F238E27FC236}">
                <a16:creationId xmlns:a16="http://schemas.microsoft.com/office/drawing/2014/main" id="{3DE3D92D-05F7-4AA8-B1AB-01E4DFFC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D6F9BD5-C51D-48E6-8D25-6E2D24F45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itio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D98C-CC92-9444-8D21-3E66E8C747EC}"/>
              </a:ext>
            </a:extLst>
          </p:cNvPr>
          <p:cNvSpPr/>
          <p:nvPr userDrawn="1"/>
        </p:nvSpPr>
        <p:spPr>
          <a:xfrm>
            <a:off x="284016" y="1021703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5E3315-D25C-2845-B512-76E55298C31F}"/>
              </a:ext>
            </a:extLst>
          </p:cNvPr>
          <p:cNvSpPr/>
          <p:nvPr userDrawn="1"/>
        </p:nvSpPr>
        <p:spPr>
          <a:xfrm>
            <a:off x="8142142" y="1021703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14D67D08-4BC2-8A41-A285-F59C411D3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5080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45E9C70-408B-D743-A43B-A83DD6AF8C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415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3707C-6789-194D-AE7C-4576306CAF57}"/>
              </a:ext>
            </a:extLst>
          </p:cNvPr>
          <p:cNvSpPr/>
          <p:nvPr userDrawn="1"/>
        </p:nvSpPr>
        <p:spPr>
          <a:xfrm>
            <a:off x="4213079" y="3836342"/>
            <a:ext cx="368964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88D0E5D3-8CD6-D64F-A31A-004E932DE7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276AFB49-1DAB-0A45-A380-6E55638423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080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80CC180B-8AAD-9147-816F-D9C8A74CC6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9415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A1F92122-B658-DD4B-BB97-A9939E833D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2CB635D-AF7C-8349-87A8-88CD14B5C2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5080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C722E3-F2A4-344C-A525-05AF28CF5E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415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4C114B16-95F3-A445-8C7A-0EBC414BEC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199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89CAA18E-C293-2E4E-BAF1-B89EC15772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080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DE75EE04-92F5-D842-8DA3-CD32E9DE0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9415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itio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14D67D08-4BC2-8A41-A285-F59C411D3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5080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45E9C70-408B-D743-A43B-A83DD6AF8C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415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88D0E5D3-8CD6-D64F-A31A-004E932DE7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276AFB49-1DAB-0A45-A380-6E55638423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080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80CC180B-8AAD-9147-816F-D9C8A74CC6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9415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8E79B-C16B-2743-B098-82A47D9923B2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 bwMode="auto">
          <a:xfrm>
            <a:off x="407809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715E26-889A-5744-9A41-400F62FE78A2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 bwMode="auto">
          <a:xfrm>
            <a:off x="46222" y="3748620"/>
            <a:ext cx="117346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5A95A8-045A-5445-B643-E45D9BCCF4BD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802144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62E9F21-8A33-A547-9F11-F2D07CF5D2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9ED11A5-A088-CA46-8CD7-B0E92AE513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5080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7A053DFE-553B-374F-BA15-B68B7EE7F7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4157" y="1606830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D771D33A-5477-6948-93E2-6671EA0AEE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199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3652530-C738-6F43-AE86-6B01F09066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080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AE6AA26C-8024-2949-88BE-17431E8AE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94157" y="4421469"/>
            <a:ext cx="3371851" cy="1836093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Date Placeholder 14">
            <a:extLst>
              <a:ext uri="{FF2B5EF4-FFF2-40B4-BE49-F238E27FC236}">
                <a16:creationId xmlns:a16="http://schemas.microsoft.com/office/drawing/2014/main" id="{6076DC50-6060-4C58-94B5-51BD6E8E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5E865E32-C876-48B7-BF4E-989DA1480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ition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4DA65D-FC6D-634E-88E5-5849FD2AEA3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57200" y="1606550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14D67D08-4BC2-8A41-A285-F59C411D3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5080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45E9C70-408B-D743-A43B-A83DD6AF8C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415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88D0E5D3-8CD6-D64F-A31A-004E932DE7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276AFB49-1DAB-0A45-A380-6E55638423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080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80CC180B-8AAD-9147-816F-D9C8A74CC6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94157" y="3971563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8E79B-C16B-2743-B098-82A47D9923B2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 bwMode="auto">
          <a:xfrm>
            <a:off x="407809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715E26-889A-5744-9A41-400F62FE78A2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 bwMode="auto">
          <a:xfrm>
            <a:off x="46222" y="3748620"/>
            <a:ext cx="117346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5A95A8-045A-5445-B643-E45D9BCCF4BD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802144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AA2C3475-7C32-8144-AEA1-18A47334085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50807" y="1606550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A6AF202E-F321-F24F-B083-A48BC317417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94157" y="1606550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8EF25C2-6613-B848-A7C1-B930317025E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94157" y="4420824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8D77E4B1-65BC-4340-A630-5CB71177ABE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350807" y="4420824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1DDCEBFB-6F0D-874B-9866-887167C03E3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57199" y="4420824"/>
            <a:ext cx="3371850" cy="1836738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21" name="Date Placeholder 14">
            <a:extLst>
              <a:ext uri="{FF2B5EF4-FFF2-40B4-BE49-F238E27FC236}">
                <a16:creationId xmlns:a16="http://schemas.microsoft.com/office/drawing/2014/main" id="{BA085F01-48AC-4670-9A7A-18D1FA92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A7D8F0CF-B90B-42C2-9CD8-6430EBF6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art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7645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0DE19446-6892-4F45-BBD8-39528DEB50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7645" y="137325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 Unicode MS" panose="020B0604020202020204" pitchFamily="34" charset="-128"/>
              <a:buChar char="☉"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8E79B-C16B-2743-B098-82A47D9923B2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 bwMode="auto">
          <a:xfrm>
            <a:off x="3225055" y="923348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715E26-889A-5744-9A41-400F62FE78A2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 bwMode="auto">
          <a:xfrm>
            <a:off x="607645" y="3662895"/>
            <a:ext cx="106974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0AD32C9-B994-E644-A654-3D87C9807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9359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340BA671-F30F-3D49-91CF-CE517B213B4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9359" y="137325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BB1924-B139-1749-B2CF-610B8113CBA6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5945334" y="810853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1E6B145F-75F9-B548-B359-8DABC28CB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1073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E4A6BC0-744C-334F-A838-A3322145A6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71073" y="137325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C7F1AF-1B50-A34F-8A05-40EA3D2699BF}"/>
              </a:ext>
            </a:extLst>
          </p:cNvPr>
          <p:cNvCxnSpPr>
            <a:cxnSpLocks/>
          </p:cNvCxnSpPr>
          <p:nvPr userDrawn="1">
            <p:custDataLst>
              <p:tags r:id="rId4"/>
            </p:custDataLst>
          </p:nvPr>
        </p:nvCxnSpPr>
        <p:spPr bwMode="auto">
          <a:xfrm>
            <a:off x="8683740" y="810853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15FC18EC-DFDB-4742-9AC6-F4516A06085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2787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60FBB4F8-1548-1840-99E7-00EB528904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2787" y="137325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2C16A45D-2FC6-E84B-AD7C-FCC8EDE6DD7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7645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9A164CDE-61D0-734B-91BA-934751D4B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7645" y="428790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B2314D29-8549-AE44-85FA-5D1CA9100E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39359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49F75C37-C03C-4445-914E-E1325C5E781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39359" y="428790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72D7857E-5F5D-584B-A66D-2D6CC764A2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71073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E54F6E3D-7CEE-FF4D-8D7E-5111596F30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71073" y="4287904"/>
            <a:ext cx="2502278" cy="2091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9E67C531-EEE8-9441-AEFF-E43875BFFF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2787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71F915DD-BEE3-BB49-8E42-9C757085EDE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02787" y="4287904"/>
            <a:ext cx="2502278" cy="209105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6"/>
              </a:buClr>
              <a:buFont typeface="Arial Unicode MS" panose="020B0604020202020204" pitchFamily="34" charset="-128"/>
              <a:buChar char="☉"/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  <a:p>
            <a:pPr lvl="2"/>
            <a:r>
              <a:rPr lang="en-US" dirty="0"/>
              <a:t>Third level -12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1AACC7B5-97E3-4EBD-96C8-E86507D4C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164E1863-2781-42C2-995D-0469DF63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0E031F-9589-5C49-8FBE-A95C0F863718}"/>
              </a:ext>
            </a:extLst>
          </p:cNvPr>
          <p:cNvSpPr/>
          <p:nvPr userDrawn="1"/>
        </p:nvSpPr>
        <p:spPr>
          <a:xfrm>
            <a:off x="4422262" y="2175913"/>
            <a:ext cx="870305" cy="870301"/>
          </a:xfrm>
          <a:prstGeom prst="roundRect">
            <a:avLst>
              <a:gd name="adj" fmla="val 24298"/>
            </a:avLst>
          </a:prstGeom>
          <a:solidFill>
            <a:srgbClr val="9816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49B85B-8EA8-5543-A14F-C6ED61CE8BEF}"/>
              </a:ext>
            </a:extLst>
          </p:cNvPr>
          <p:cNvSpPr/>
          <p:nvPr userDrawn="1"/>
        </p:nvSpPr>
        <p:spPr>
          <a:xfrm>
            <a:off x="3137580" y="2175195"/>
            <a:ext cx="870305" cy="870301"/>
          </a:xfrm>
          <a:prstGeom prst="roundRect">
            <a:avLst>
              <a:gd name="adj" fmla="val 20519"/>
            </a:avLst>
          </a:prstGeom>
          <a:solidFill>
            <a:srgbClr val="D61360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18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0233E0-8644-4842-A5DB-39A82AD1577F}"/>
              </a:ext>
            </a:extLst>
          </p:cNvPr>
          <p:cNvSpPr/>
          <p:nvPr userDrawn="1"/>
        </p:nvSpPr>
        <p:spPr>
          <a:xfrm>
            <a:off x="8276308" y="2175912"/>
            <a:ext cx="870305" cy="870301"/>
          </a:xfrm>
          <a:prstGeom prst="roundRect">
            <a:avLst>
              <a:gd name="adj" fmla="val 25054"/>
            </a:avLst>
          </a:prstGeom>
          <a:solidFill>
            <a:srgbClr val="109D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24D84FE-9F10-3E4F-A3EE-08F2DC268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Color Palette – 28pt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765D7-8C9E-1C4B-A2A5-4DE708E9FD45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"/>
          <p:cNvSpPr/>
          <p:nvPr userDrawn="1"/>
        </p:nvSpPr>
        <p:spPr>
          <a:xfrm>
            <a:off x="5706944" y="2175913"/>
            <a:ext cx="870305" cy="870301"/>
          </a:xfrm>
          <a:prstGeom prst="roundRect">
            <a:avLst>
              <a:gd name="adj" fmla="val 24298"/>
            </a:avLst>
          </a:prstGeom>
          <a:solidFill>
            <a:srgbClr val="7845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ctor: Elbow 16"/>
          <p:cNvCxnSpPr>
            <a:stCxn id="6" idx="1"/>
            <a:endCxn id="7" idx="3"/>
          </p:cNvCxnSpPr>
          <p:nvPr userDrawn="1"/>
        </p:nvCxnSpPr>
        <p:spPr>
          <a:xfrm rot="10800000" flipH="1" flipV="1">
            <a:off x="3137579" y="2610345"/>
            <a:ext cx="6009033" cy="717"/>
          </a:xfrm>
          <a:prstGeom prst="bentConnector5">
            <a:avLst>
              <a:gd name="adj1" fmla="val -3804"/>
              <a:gd name="adj2" fmla="val -119028870"/>
              <a:gd name="adj3" fmla="val 103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5364285" y="1546282"/>
            <a:ext cx="15556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Primary Colors</a:t>
            </a:r>
          </a:p>
        </p:txBody>
      </p:sp>
      <p:sp>
        <p:nvSpPr>
          <p:cNvPr id="56" name="Rounded Rectangle 4"/>
          <p:cNvSpPr/>
          <p:nvPr userDrawn="1"/>
        </p:nvSpPr>
        <p:spPr>
          <a:xfrm>
            <a:off x="4945708" y="3966305"/>
            <a:ext cx="870305" cy="870301"/>
          </a:xfrm>
          <a:prstGeom prst="roundRect">
            <a:avLst>
              <a:gd name="adj" fmla="val 24298"/>
            </a:avLst>
          </a:prstGeom>
          <a:solidFill>
            <a:srgbClr val="CAEE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ounded Rectangle 5"/>
          <p:cNvSpPr/>
          <p:nvPr userDrawn="1"/>
        </p:nvSpPr>
        <p:spPr>
          <a:xfrm>
            <a:off x="3572733" y="3965587"/>
            <a:ext cx="870305" cy="870301"/>
          </a:xfrm>
          <a:prstGeom prst="roundRect">
            <a:avLst>
              <a:gd name="adj" fmla="val 20519"/>
            </a:avLst>
          </a:prstGeom>
          <a:solidFill>
            <a:srgbClr val="939593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187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ounded Rectangle 6"/>
          <p:cNvSpPr/>
          <p:nvPr userDrawn="1"/>
        </p:nvSpPr>
        <p:spPr>
          <a:xfrm>
            <a:off x="7691659" y="3966304"/>
            <a:ext cx="870305" cy="870301"/>
          </a:xfrm>
          <a:prstGeom prst="roundRect">
            <a:avLst>
              <a:gd name="adj" fmla="val 25054"/>
            </a:avLst>
          </a:prstGeom>
          <a:solidFill>
            <a:srgbClr val="A7DEE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200"/>
          </a:p>
        </p:txBody>
      </p:sp>
      <p:sp>
        <p:nvSpPr>
          <p:cNvPr id="59" name="Rounded Rectangle 4"/>
          <p:cNvSpPr/>
          <p:nvPr userDrawn="1"/>
        </p:nvSpPr>
        <p:spPr>
          <a:xfrm>
            <a:off x="6318683" y="3966305"/>
            <a:ext cx="870305" cy="870301"/>
          </a:xfrm>
          <a:prstGeom prst="roundRect">
            <a:avLst>
              <a:gd name="adj" fmla="val 24298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60" name="Connector: Elbow 59"/>
          <p:cNvCxnSpPr>
            <a:stCxn id="57" idx="1"/>
            <a:endCxn id="58" idx="3"/>
          </p:cNvCxnSpPr>
          <p:nvPr userDrawn="1"/>
        </p:nvCxnSpPr>
        <p:spPr>
          <a:xfrm rot="10800000" flipH="1" flipV="1">
            <a:off x="3572732" y="4400737"/>
            <a:ext cx="4989231" cy="717"/>
          </a:xfrm>
          <a:prstGeom prst="bentConnector5">
            <a:avLst>
              <a:gd name="adj1" fmla="val -4582"/>
              <a:gd name="adj2" fmla="val -120304184"/>
              <a:gd name="adj3" fmla="val 104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5143233" y="3336674"/>
            <a:ext cx="1855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Secondary Colors</a:t>
            </a:r>
          </a:p>
        </p:txBody>
      </p:sp>
      <p:sp>
        <p:nvSpPr>
          <p:cNvPr id="64" name="Rounded Rectangle 4"/>
          <p:cNvSpPr/>
          <p:nvPr userDrawn="1"/>
        </p:nvSpPr>
        <p:spPr>
          <a:xfrm>
            <a:off x="6991626" y="2201166"/>
            <a:ext cx="870305" cy="870301"/>
          </a:xfrm>
          <a:prstGeom prst="roundRect">
            <a:avLst>
              <a:gd name="adj" fmla="val 24298"/>
            </a:avLst>
          </a:prstGeom>
          <a:solidFill>
            <a:srgbClr val="A0CD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8" grpId="0" animBg="1"/>
      <p:bldP spid="56" grpId="0" animBg="1"/>
      <p:bldP spid="57" grpId="0" animBg="1"/>
      <p:bldP spid="58" grpId="0" animBg="1"/>
      <p:bldP spid="59" grpId="0" animBg="1"/>
      <p:bldP spid="6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32A823-2E32-FE4A-8912-5D4220A5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 b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Header – 28pt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991CA-9693-DA47-A120-B5F05901E155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23">
            <a:extLst>
              <a:ext uri="{FF2B5EF4-FFF2-40B4-BE49-F238E27FC236}">
                <a16:creationId xmlns:a16="http://schemas.microsoft.com/office/drawing/2014/main" id="{45F66B7E-6685-2741-8D81-759E92CD74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66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C6ADE07-46A1-0542-BAA8-59D063769FD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9706" y="2161484"/>
            <a:ext cx="3225298" cy="654428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24D84FE-9F10-3E4F-A3EE-08F2DC268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8765D7-8C9E-1C4B-A2A5-4DE708E9FD45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79E64612-691E-8B4C-A5A2-69AA4E6E46D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529706" y="1818584"/>
            <a:ext cx="3225298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6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D5511090-BE15-874F-A34F-3A094A29384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529706" y="3490222"/>
            <a:ext cx="3225298" cy="654428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A393D8D3-6C36-994E-9699-1B7369AAE58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529706" y="3147322"/>
            <a:ext cx="3225298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CA186673-35D5-5D41-AEFB-CA5989E400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529706" y="4847534"/>
            <a:ext cx="3225298" cy="654428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EA7E4A05-86A4-2541-8C1E-2AAFF72634D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529706" y="4504634"/>
            <a:ext cx="3225298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A6C66-02C4-8E4D-AE92-4B679AD1FA35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5308975" y="1759338"/>
            <a:ext cx="931324" cy="936123"/>
          </a:xfrm>
          <a:prstGeom prst="rect">
            <a:avLst/>
          </a:prstGeom>
          <a:solidFill>
            <a:srgbClr val="981658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112C20E7-BB02-6F41-A72E-005E76A5753F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6117144" y="2419580"/>
            <a:ext cx="931324" cy="936123"/>
          </a:xfrm>
          <a:prstGeom prst="rect">
            <a:avLst/>
          </a:prstGeom>
          <a:solidFill>
            <a:srgbClr val="784583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EB6BB1FA-DC7D-FE4A-B0B7-19F2D29CCC7F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5308976" y="4418781"/>
            <a:ext cx="931325" cy="936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endParaRPr lang="id-ID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691541A0-18A4-4F4D-8525-53FDAC03C238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5308975" y="3084882"/>
            <a:ext cx="931324" cy="936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endParaRPr lang="id-ID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97A47C5-163B-DE43-8D0B-C6E1903E504B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6117144" y="3750182"/>
            <a:ext cx="931324" cy="936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460" tIns="60731" rIns="121460" bIns="60731" numCol="1" anchor="t" anchorCtr="0" compatLnSpc="1">
            <a:prstTxWarp prst="textNoShape">
              <a:avLst/>
            </a:prstTxWarp>
          </a:bodyPr>
          <a:lstStyle/>
          <a:p>
            <a:endParaRPr lang="id-ID" sz="318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Content Placeholder 6">
            <a:extLst>
              <a:ext uri="{FF2B5EF4-FFF2-40B4-BE49-F238E27FC236}">
                <a16:creationId xmlns:a16="http://schemas.microsoft.com/office/drawing/2014/main" id="{4E0987FC-9403-5F4F-B2C5-D7DE18DD7ABE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7644668" y="2775126"/>
            <a:ext cx="3225298" cy="654428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DF92003B-52E6-9A42-BB4D-46394A0D000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644668" y="2432226"/>
            <a:ext cx="3225298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54" name="Content Placeholder 6">
            <a:extLst>
              <a:ext uri="{FF2B5EF4-FFF2-40B4-BE49-F238E27FC236}">
                <a16:creationId xmlns:a16="http://schemas.microsoft.com/office/drawing/2014/main" id="{5396C44C-70DB-4D42-8269-556ABFB2033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644668" y="4132438"/>
            <a:ext cx="3225298" cy="654428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7332D94B-510C-FE4D-8C63-80CCDE730AF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7644668" y="3789538"/>
            <a:ext cx="3225298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69D749-B16C-4C41-AE15-409F88611D4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511905" y="1963235"/>
            <a:ext cx="525463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Add Icon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CF201FBA-7AA8-8F49-B2AD-90B0913CCABB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327451" y="2630500"/>
            <a:ext cx="525463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Add Icon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07EEC54F-8B17-3942-B95C-FD6569A0AFA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24261" y="3297765"/>
            <a:ext cx="525463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Add Icon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C871C9D-3FBC-3049-BA69-97CBF95C884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511905" y="4610434"/>
            <a:ext cx="525463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Add Icon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BDC92E0-3042-A34E-A596-2E18D46F7D9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27452" y="3930812"/>
            <a:ext cx="525463" cy="525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FontAwesome"/>
                <a:cs typeface="Calibri" panose="020F0502020204030204" pitchFamily="34" charset="0"/>
                <a:sym typeface="FontAwesome"/>
              </a:rPr>
              <a:t>Add Icon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4" grpId="0" animBg="1"/>
      <p:bldP spid="45" grpId="0" animBg="1"/>
      <p:bldP spid="4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4FE4DC-4CF2-F043-9053-C1567889C2B3}"/>
              </a:ext>
            </a:extLst>
          </p:cNvPr>
          <p:cNvCxnSpPr>
            <a:cxnSpLocks/>
          </p:cNvCxnSpPr>
          <p:nvPr userDrawn="1"/>
        </p:nvCxnSpPr>
        <p:spPr>
          <a:xfrm>
            <a:off x="5241926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AD9E369-D6D4-E440-A1DD-85E0115A36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5366" y="271621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Mphasis PowerPoint Template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3A75B8-7C67-E64B-8BF0-EC6015AF0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5365" y="3429000"/>
            <a:ext cx="4605867" cy="712788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December 2018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A954B6-85F9-4749-B434-69B12A194CC7}"/>
              </a:ext>
            </a:extLst>
          </p:cNvPr>
          <p:cNvGrpSpPr/>
          <p:nvPr userDrawn="1"/>
        </p:nvGrpSpPr>
        <p:grpSpPr>
          <a:xfrm>
            <a:off x="1294808" y="2871250"/>
            <a:ext cx="2963679" cy="1115501"/>
            <a:chOff x="1959277" y="1057044"/>
            <a:chExt cx="4631029" cy="1743076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2CC4BA3-4B14-3D4E-933B-DF31ADAB3F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2CAD290-0BA5-FB4E-B8E1-7972E11C3F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43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A8FD1FD4-3816-FB44-915F-85344A420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Awards – 28pt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62095F-6BF0-AF4E-B506-8FDA68C91727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623">
            <a:extLst>
              <a:ext uri="{FF2B5EF4-FFF2-40B4-BE49-F238E27FC236}">
                <a16:creationId xmlns:a16="http://schemas.microsoft.com/office/drawing/2014/main" id="{767786F1-D9C9-4440-A47E-98F55FD99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80AE5F-5283-A94A-89BB-578B2EF44842}"/>
              </a:ext>
            </a:extLst>
          </p:cNvPr>
          <p:cNvSpPr>
            <a:spLocks noChangeAspect="1"/>
          </p:cNvSpPr>
          <p:nvPr userDrawn="1"/>
        </p:nvSpPr>
        <p:spPr>
          <a:xfrm>
            <a:off x="4114323" y="1973354"/>
            <a:ext cx="1497077" cy="1497077"/>
          </a:xfrm>
          <a:prstGeom prst="ellipse">
            <a:avLst/>
          </a:prstGeom>
          <a:solidFill>
            <a:srgbClr val="A0CD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BB168D-24A5-4B4C-BD9C-92D9C5EF0F9C}"/>
              </a:ext>
            </a:extLst>
          </p:cNvPr>
          <p:cNvSpPr>
            <a:spLocks noChangeAspect="1"/>
          </p:cNvSpPr>
          <p:nvPr userDrawn="1"/>
        </p:nvSpPr>
        <p:spPr>
          <a:xfrm>
            <a:off x="6684425" y="1973354"/>
            <a:ext cx="1497077" cy="14970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61C86D-51BA-2344-8C34-41A534F0EDAA}"/>
              </a:ext>
            </a:extLst>
          </p:cNvPr>
          <p:cNvSpPr>
            <a:spLocks noChangeAspect="1"/>
          </p:cNvSpPr>
          <p:nvPr userDrawn="1"/>
        </p:nvSpPr>
        <p:spPr>
          <a:xfrm>
            <a:off x="9254527" y="1973354"/>
            <a:ext cx="1497077" cy="14970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57D211-A085-E743-9F95-EAC71A50311B}"/>
              </a:ext>
            </a:extLst>
          </p:cNvPr>
          <p:cNvSpPr>
            <a:spLocks noChangeAspect="1"/>
          </p:cNvSpPr>
          <p:nvPr userDrawn="1"/>
        </p:nvSpPr>
        <p:spPr>
          <a:xfrm>
            <a:off x="1506827" y="1973354"/>
            <a:ext cx="1497077" cy="14970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4" name="Content Placeholder 6">
            <a:extLst>
              <a:ext uri="{FF2B5EF4-FFF2-40B4-BE49-F238E27FC236}">
                <a16:creationId xmlns:a16="http://schemas.microsoft.com/office/drawing/2014/main" id="{A5025F4D-93F4-1146-945B-9BABB74A814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91374" y="3683035"/>
            <a:ext cx="2127983" cy="37104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Awards/ service – 16pt</a:t>
            </a:r>
          </a:p>
        </p:txBody>
      </p:sp>
      <p:sp>
        <p:nvSpPr>
          <p:cNvPr id="75" name="Content Placeholder 6">
            <a:extLst>
              <a:ext uri="{FF2B5EF4-FFF2-40B4-BE49-F238E27FC236}">
                <a16:creationId xmlns:a16="http://schemas.microsoft.com/office/drawing/2014/main" id="{F084681A-8996-0646-91F6-8B3B2640ED79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191374" y="4154522"/>
            <a:ext cx="2127983" cy="28748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– 14pt</a:t>
            </a:r>
          </a:p>
        </p:txBody>
      </p:sp>
      <p:sp>
        <p:nvSpPr>
          <p:cNvPr id="76" name="Content Placeholder 6">
            <a:extLst>
              <a:ext uri="{FF2B5EF4-FFF2-40B4-BE49-F238E27FC236}">
                <a16:creationId xmlns:a16="http://schemas.microsoft.com/office/drawing/2014/main" id="{4F74BFB3-22F1-FA44-B137-A24F5DCA08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191374" y="4525934"/>
            <a:ext cx="2127983" cy="1053176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– 12pt</a:t>
            </a:r>
          </a:p>
        </p:txBody>
      </p:sp>
      <p:sp>
        <p:nvSpPr>
          <p:cNvPr id="77" name="Content Placeholder 6">
            <a:extLst>
              <a:ext uri="{FF2B5EF4-FFF2-40B4-BE49-F238E27FC236}">
                <a16:creationId xmlns:a16="http://schemas.microsoft.com/office/drawing/2014/main" id="{DB57F645-8EEB-A74E-B54E-7292F6B14404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3798870" y="3683035"/>
            <a:ext cx="2127983" cy="37104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5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Awards/ service – 16pt</a:t>
            </a:r>
          </a:p>
        </p:txBody>
      </p:sp>
      <p:sp>
        <p:nvSpPr>
          <p:cNvPr id="78" name="Content Placeholder 6">
            <a:extLst>
              <a:ext uri="{FF2B5EF4-FFF2-40B4-BE49-F238E27FC236}">
                <a16:creationId xmlns:a16="http://schemas.microsoft.com/office/drawing/2014/main" id="{D80FAC28-DF0F-4F44-933C-B48206F46A3B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3798870" y="4154522"/>
            <a:ext cx="2127983" cy="28748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– 14pt</a:t>
            </a:r>
          </a:p>
        </p:txBody>
      </p:sp>
      <p:sp>
        <p:nvSpPr>
          <p:cNvPr id="79" name="Content Placeholder 6">
            <a:extLst>
              <a:ext uri="{FF2B5EF4-FFF2-40B4-BE49-F238E27FC236}">
                <a16:creationId xmlns:a16="http://schemas.microsoft.com/office/drawing/2014/main" id="{4410A345-EA02-FB4C-BC25-80A8B6F0892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3798870" y="4525934"/>
            <a:ext cx="2127983" cy="1053176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– 12pt</a:t>
            </a:r>
          </a:p>
        </p:txBody>
      </p: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EAC0C461-8649-B145-8540-5A8CAD4606F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6368972" y="3683035"/>
            <a:ext cx="2127983" cy="37104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Awards/ service – 16pt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F2491D6F-68AD-184F-A24B-2CB52E23FF48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368972" y="4154522"/>
            <a:ext cx="2127983" cy="28748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– 14pt</a:t>
            </a:r>
          </a:p>
        </p:txBody>
      </p:sp>
      <p:sp>
        <p:nvSpPr>
          <p:cNvPr id="82" name="Content Placeholder 6">
            <a:extLst>
              <a:ext uri="{FF2B5EF4-FFF2-40B4-BE49-F238E27FC236}">
                <a16:creationId xmlns:a16="http://schemas.microsoft.com/office/drawing/2014/main" id="{9D068DF7-FC5E-934A-89F6-53BB53FB4764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6368972" y="4525934"/>
            <a:ext cx="2127983" cy="1053176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– 12pt</a:t>
            </a:r>
          </a:p>
        </p:txBody>
      </p:sp>
      <p:sp>
        <p:nvSpPr>
          <p:cNvPr id="83" name="Content Placeholder 6">
            <a:extLst>
              <a:ext uri="{FF2B5EF4-FFF2-40B4-BE49-F238E27FC236}">
                <a16:creationId xmlns:a16="http://schemas.microsoft.com/office/drawing/2014/main" id="{0DBE7B52-D9D0-9A46-AD69-0143DD12F0E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8939074" y="3683035"/>
            <a:ext cx="2127983" cy="37104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Awards/ service – 16pt</a:t>
            </a:r>
          </a:p>
        </p:txBody>
      </p:sp>
      <p:sp>
        <p:nvSpPr>
          <p:cNvPr id="84" name="Content Placeholder 6">
            <a:extLst>
              <a:ext uri="{FF2B5EF4-FFF2-40B4-BE49-F238E27FC236}">
                <a16:creationId xmlns:a16="http://schemas.microsoft.com/office/drawing/2014/main" id="{8DCA0E97-7C45-5C48-A6E0-33F74FD41D73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8939074" y="4154522"/>
            <a:ext cx="2127983" cy="287489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Year – 14pt</a:t>
            </a:r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B7673E71-C51A-DA4F-8AEE-3F9CEA05FF3B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939074" y="4525934"/>
            <a:ext cx="2127983" cy="1053176"/>
          </a:xfrm>
          <a:prstGeom prst="rect">
            <a:avLst/>
          </a:prstGeom>
        </p:spPr>
        <p:txBody>
          <a:bodyPr/>
          <a:lstStyle>
            <a:lvl1pPr marL="0" marR="0" indent="0" algn="ct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– 12pt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5EFE35-0DA1-524E-8947-FB741B39DAE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791651" y="2258178"/>
            <a:ext cx="927428" cy="92742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Award logo or icon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817DFA7-15E9-4D4D-8C46-F3C1D0EFC05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4399147" y="2258178"/>
            <a:ext cx="927428" cy="92742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Award logo or 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B12BCB-7D94-FB4C-9F74-BA28C4390187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6969249" y="2258178"/>
            <a:ext cx="927428" cy="92742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Award logo or 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E56175F-D501-C64E-B0BD-C8689ACDDD3C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539351" y="2258178"/>
            <a:ext cx="927428" cy="927428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Award logo or icon</a:t>
            </a:r>
          </a:p>
        </p:txBody>
      </p:sp>
      <p:sp>
        <p:nvSpPr>
          <p:cNvPr id="32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Utili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Multi utility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24E837B3-2950-FE4F-B37C-F7363B55F3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8640" y="794391"/>
            <a:ext cx="2370667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545BD0-124C-D44E-B714-99C0362C90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28640" y="1215442"/>
            <a:ext cx="2370667" cy="131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DCF655-0CE1-184A-90C3-25230ADC2370}"/>
              </a:ext>
            </a:extLst>
          </p:cNvPr>
          <p:cNvCxnSpPr>
            <a:cxnSpLocks/>
          </p:cNvCxnSpPr>
          <p:nvPr userDrawn="1"/>
        </p:nvCxnSpPr>
        <p:spPr>
          <a:xfrm>
            <a:off x="3051707" y="794391"/>
            <a:ext cx="0" cy="17408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C5C3FE-A531-3546-B9D5-85245FBB8EF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1040" y="794756"/>
            <a:ext cx="8450263" cy="1706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Header 16pt</a:t>
            </a:r>
          </a:p>
          <a:p>
            <a:pPr lvl="1"/>
            <a:r>
              <a:rPr lang="en-US" dirty="0"/>
              <a:t>Second level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9D8B393F-AD0A-C84B-B162-1A257AE6FC1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8640" y="2716710"/>
            <a:ext cx="2370667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3319284-B93C-F64A-9D9D-5C21FCBE477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8640" y="3137761"/>
            <a:ext cx="2370667" cy="131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A42968-D4F5-5849-B783-DE3CFB9BFF9F}"/>
              </a:ext>
            </a:extLst>
          </p:cNvPr>
          <p:cNvCxnSpPr>
            <a:cxnSpLocks/>
          </p:cNvCxnSpPr>
          <p:nvPr userDrawn="1"/>
        </p:nvCxnSpPr>
        <p:spPr>
          <a:xfrm>
            <a:off x="3051707" y="2716710"/>
            <a:ext cx="0" cy="17408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245200-9052-0244-A354-AFA317F0CEB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1040" y="2717075"/>
            <a:ext cx="8450263" cy="1706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Header 16pt</a:t>
            </a:r>
          </a:p>
          <a:p>
            <a:pPr lvl="1"/>
            <a:r>
              <a:rPr lang="en-US" dirty="0"/>
              <a:t>Second level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7866ABFE-6B83-7E49-883E-9CE09B07D84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28640" y="4643435"/>
            <a:ext cx="2370667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D85372D0-7E2D-474C-AA6B-BD05BCA984C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8640" y="5064486"/>
            <a:ext cx="2370667" cy="131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D5CA7C-143B-944D-960D-87041F8C0813}"/>
              </a:ext>
            </a:extLst>
          </p:cNvPr>
          <p:cNvCxnSpPr>
            <a:cxnSpLocks/>
          </p:cNvCxnSpPr>
          <p:nvPr userDrawn="1"/>
        </p:nvCxnSpPr>
        <p:spPr>
          <a:xfrm>
            <a:off x="3051707" y="4643435"/>
            <a:ext cx="0" cy="17408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0F88DC2-86AB-BC4A-9390-39A80D39CBF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221040" y="4643800"/>
            <a:ext cx="8450263" cy="1706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Header 16pt</a:t>
            </a:r>
          </a:p>
          <a:p>
            <a:pPr lvl="1"/>
            <a:r>
              <a:rPr lang="en-US" dirty="0"/>
              <a:t>Second level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0C24F774-9509-EF40-82B7-D9C7A291A50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5189538" y="2795750"/>
            <a:ext cx="18129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8CAE442-1A0A-AE4B-815F-D0DA437ED94C}"/>
              </a:ext>
            </a:extLst>
          </p:cNvPr>
          <p:cNvSpPr>
            <a:spLocks/>
          </p:cNvSpPr>
          <p:nvPr userDrawn="1"/>
        </p:nvSpPr>
        <p:spPr bwMode="auto">
          <a:xfrm>
            <a:off x="284017" y="3947325"/>
            <a:ext cx="2233838" cy="1077913"/>
          </a:xfrm>
          <a:custGeom>
            <a:avLst/>
            <a:gdLst>
              <a:gd name="T0" fmla="*/ 4715 w 5016"/>
              <a:gd name="T1" fmla="*/ 5 h 2958"/>
              <a:gd name="T2" fmla="*/ 5016 w 5016"/>
              <a:gd name="T3" fmla="*/ 306 h 2958"/>
              <a:gd name="T4" fmla="*/ 5014 w 5016"/>
              <a:gd name="T5" fmla="*/ 2747 h 2958"/>
              <a:gd name="T6" fmla="*/ 4710 w 5016"/>
              <a:gd name="T7" fmla="*/ 2656 h 2958"/>
              <a:gd name="T8" fmla="*/ 4416 w 5016"/>
              <a:gd name="T9" fmla="*/ 2747 h 2958"/>
              <a:gd name="T10" fmla="*/ 4416 w 5016"/>
              <a:gd name="T11" fmla="*/ 802 h 2958"/>
              <a:gd name="T12" fmla="*/ 4386 w 5016"/>
              <a:gd name="T13" fmla="*/ 662 h 2958"/>
              <a:gd name="T14" fmla="*/ 4243 w 5016"/>
              <a:gd name="T15" fmla="*/ 633 h 2958"/>
              <a:gd name="T16" fmla="*/ 0 w 5016"/>
              <a:gd name="T17" fmla="*/ 633 h 2958"/>
              <a:gd name="T18" fmla="*/ 0 w 5016"/>
              <a:gd name="T19" fmla="*/ 0 h 2958"/>
              <a:gd name="T20" fmla="*/ 4715 w 5016"/>
              <a:gd name="T21" fmla="*/ 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6" h="2958">
                <a:moveTo>
                  <a:pt x="4715" y="5"/>
                </a:moveTo>
                <a:cubicBezTo>
                  <a:pt x="4880" y="5"/>
                  <a:pt x="5016" y="128"/>
                  <a:pt x="5016" y="306"/>
                </a:cubicBezTo>
                <a:cubicBezTo>
                  <a:pt x="5016" y="1120"/>
                  <a:pt x="5014" y="1933"/>
                  <a:pt x="5014" y="2747"/>
                </a:cubicBezTo>
                <a:cubicBezTo>
                  <a:pt x="5014" y="2949"/>
                  <a:pt x="4856" y="2652"/>
                  <a:pt x="4710" y="2656"/>
                </a:cubicBezTo>
                <a:cubicBezTo>
                  <a:pt x="4557" y="2661"/>
                  <a:pt x="4416" y="2958"/>
                  <a:pt x="4416" y="2747"/>
                </a:cubicBezTo>
                <a:lnTo>
                  <a:pt x="4416" y="802"/>
                </a:lnTo>
                <a:cubicBezTo>
                  <a:pt x="4416" y="697"/>
                  <a:pt x="4404" y="678"/>
                  <a:pt x="4386" y="662"/>
                </a:cubicBezTo>
                <a:cubicBezTo>
                  <a:pt x="4367" y="645"/>
                  <a:pt x="4341" y="633"/>
                  <a:pt x="4243" y="633"/>
                </a:cubicBezTo>
                <a:lnTo>
                  <a:pt x="0" y="633"/>
                </a:lnTo>
                <a:lnTo>
                  <a:pt x="0" y="0"/>
                </a:lnTo>
                <a:lnTo>
                  <a:pt x="4715" y="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DB86A00-7B9A-AE49-8DAD-931B827488D5}"/>
              </a:ext>
            </a:extLst>
          </p:cNvPr>
          <p:cNvSpPr>
            <a:spLocks/>
          </p:cNvSpPr>
          <p:nvPr userDrawn="1"/>
        </p:nvSpPr>
        <p:spPr bwMode="auto">
          <a:xfrm flipV="1">
            <a:off x="2348138" y="2112528"/>
            <a:ext cx="2233838" cy="1164454"/>
          </a:xfrm>
          <a:custGeom>
            <a:avLst/>
            <a:gdLst>
              <a:gd name="T0" fmla="*/ 4715 w 5016"/>
              <a:gd name="T1" fmla="*/ 5 h 2958"/>
              <a:gd name="T2" fmla="*/ 5016 w 5016"/>
              <a:gd name="T3" fmla="*/ 306 h 2958"/>
              <a:gd name="T4" fmla="*/ 5014 w 5016"/>
              <a:gd name="T5" fmla="*/ 2747 h 2958"/>
              <a:gd name="T6" fmla="*/ 4710 w 5016"/>
              <a:gd name="T7" fmla="*/ 2656 h 2958"/>
              <a:gd name="T8" fmla="*/ 4416 w 5016"/>
              <a:gd name="T9" fmla="*/ 2747 h 2958"/>
              <a:gd name="T10" fmla="*/ 4416 w 5016"/>
              <a:gd name="T11" fmla="*/ 802 h 2958"/>
              <a:gd name="T12" fmla="*/ 4386 w 5016"/>
              <a:gd name="T13" fmla="*/ 662 h 2958"/>
              <a:gd name="T14" fmla="*/ 4243 w 5016"/>
              <a:gd name="T15" fmla="*/ 633 h 2958"/>
              <a:gd name="T16" fmla="*/ 0 w 5016"/>
              <a:gd name="T17" fmla="*/ 633 h 2958"/>
              <a:gd name="T18" fmla="*/ 0 w 5016"/>
              <a:gd name="T19" fmla="*/ 0 h 2958"/>
              <a:gd name="T20" fmla="*/ 4715 w 5016"/>
              <a:gd name="T21" fmla="*/ 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6" h="2958">
                <a:moveTo>
                  <a:pt x="4715" y="5"/>
                </a:moveTo>
                <a:cubicBezTo>
                  <a:pt x="4880" y="5"/>
                  <a:pt x="5016" y="128"/>
                  <a:pt x="5016" y="306"/>
                </a:cubicBezTo>
                <a:cubicBezTo>
                  <a:pt x="5016" y="1120"/>
                  <a:pt x="5014" y="1933"/>
                  <a:pt x="5014" y="2747"/>
                </a:cubicBezTo>
                <a:cubicBezTo>
                  <a:pt x="5014" y="2949"/>
                  <a:pt x="4856" y="2652"/>
                  <a:pt x="4710" y="2656"/>
                </a:cubicBezTo>
                <a:cubicBezTo>
                  <a:pt x="4557" y="2661"/>
                  <a:pt x="4416" y="2958"/>
                  <a:pt x="4416" y="2747"/>
                </a:cubicBezTo>
                <a:lnTo>
                  <a:pt x="4416" y="802"/>
                </a:lnTo>
                <a:cubicBezTo>
                  <a:pt x="4416" y="697"/>
                  <a:pt x="4404" y="678"/>
                  <a:pt x="4386" y="662"/>
                </a:cubicBezTo>
                <a:cubicBezTo>
                  <a:pt x="4367" y="645"/>
                  <a:pt x="4341" y="633"/>
                  <a:pt x="4243" y="633"/>
                </a:cubicBezTo>
                <a:lnTo>
                  <a:pt x="0" y="633"/>
                </a:lnTo>
                <a:lnTo>
                  <a:pt x="0" y="0"/>
                </a:lnTo>
                <a:lnTo>
                  <a:pt x="4715" y="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1F26DCE-14C8-4D4F-92F5-26FBF0D1ABAE}"/>
              </a:ext>
            </a:extLst>
          </p:cNvPr>
          <p:cNvSpPr>
            <a:spLocks/>
          </p:cNvSpPr>
          <p:nvPr userDrawn="1"/>
        </p:nvSpPr>
        <p:spPr bwMode="auto">
          <a:xfrm>
            <a:off x="4658176" y="3947324"/>
            <a:ext cx="2233838" cy="1077913"/>
          </a:xfrm>
          <a:custGeom>
            <a:avLst/>
            <a:gdLst>
              <a:gd name="T0" fmla="*/ 4715 w 5016"/>
              <a:gd name="T1" fmla="*/ 5 h 2958"/>
              <a:gd name="T2" fmla="*/ 5016 w 5016"/>
              <a:gd name="T3" fmla="*/ 306 h 2958"/>
              <a:gd name="T4" fmla="*/ 5014 w 5016"/>
              <a:gd name="T5" fmla="*/ 2747 h 2958"/>
              <a:gd name="T6" fmla="*/ 4710 w 5016"/>
              <a:gd name="T7" fmla="*/ 2656 h 2958"/>
              <a:gd name="T8" fmla="*/ 4416 w 5016"/>
              <a:gd name="T9" fmla="*/ 2747 h 2958"/>
              <a:gd name="T10" fmla="*/ 4416 w 5016"/>
              <a:gd name="T11" fmla="*/ 802 h 2958"/>
              <a:gd name="T12" fmla="*/ 4386 w 5016"/>
              <a:gd name="T13" fmla="*/ 662 h 2958"/>
              <a:gd name="T14" fmla="*/ 4243 w 5016"/>
              <a:gd name="T15" fmla="*/ 633 h 2958"/>
              <a:gd name="T16" fmla="*/ 0 w 5016"/>
              <a:gd name="T17" fmla="*/ 633 h 2958"/>
              <a:gd name="T18" fmla="*/ 0 w 5016"/>
              <a:gd name="T19" fmla="*/ 0 h 2958"/>
              <a:gd name="T20" fmla="*/ 4715 w 5016"/>
              <a:gd name="T21" fmla="*/ 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6" h="2958">
                <a:moveTo>
                  <a:pt x="4715" y="5"/>
                </a:moveTo>
                <a:cubicBezTo>
                  <a:pt x="4880" y="5"/>
                  <a:pt x="5016" y="128"/>
                  <a:pt x="5016" y="306"/>
                </a:cubicBezTo>
                <a:cubicBezTo>
                  <a:pt x="5016" y="1120"/>
                  <a:pt x="5014" y="1933"/>
                  <a:pt x="5014" y="2747"/>
                </a:cubicBezTo>
                <a:cubicBezTo>
                  <a:pt x="5014" y="2949"/>
                  <a:pt x="4856" y="2652"/>
                  <a:pt x="4710" y="2656"/>
                </a:cubicBezTo>
                <a:cubicBezTo>
                  <a:pt x="4557" y="2661"/>
                  <a:pt x="4416" y="2958"/>
                  <a:pt x="4416" y="2747"/>
                </a:cubicBezTo>
                <a:lnTo>
                  <a:pt x="4416" y="802"/>
                </a:lnTo>
                <a:cubicBezTo>
                  <a:pt x="4416" y="697"/>
                  <a:pt x="4404" y="678"/>
                  <a:pt x="4386" y="662"/>
                </a:cubicBezTo>
                <a:cubicBezTo>
                  <a:pt x="4367" y="645"/>
                  <a:pt x="4341" y="633"/>
                  <a:pt x="4243" y="633"/>
                </a:cubicBezTo>
                <a:lnTo>
                  <a:pt x="0" y="633"/>
                </a:lnTo>
                <a:lnTo>
                  <a:pt x="0" y="0"/>
                </a:lnTo>
                <a:lnTo>
                  <a:pt x="4715" y="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7D96130-C5FE-7340-B1C3-22308FBCA9AF}"/>
              </a:ext>
            </a:extLst>
          </p:cNvPr>
          <p:cNvSpPr>
            <a:spLocks/>
          </p:cNvSpPr>
          <p:nvPr userDrawn="1"/>
        </p:nvSpPr>
        <p:spPr bwMode="auto">
          <a:xfrm flipV="1">
            <a:off x="7101564" y="2113974"/>
            <a:ext cx="2233838" cy="1164454"/>
          </a:xfrm>
          <a:custGeom>
            <a:avLst/>
            <a:gdLst>
              <a:gd name="T0" fmla="*/ 4715 w 5016"/>
              <a:gd name="T1" fmla="*/ 5 h 2958"/>
              <a:gd name="T2" fmla="*/ 5016 w 5016"/>
              <a:gd name="T3" fmla="*/ 306 h 2958"/>
              <a:gd name="T4" fmla="*/ 5014 w 5016"/>
              <a:gd name="T5" fmla="*/ 2747 h 2958"/>
              <a:gd name="T6" fmla="*/ 4710 w 5016"/>
              <a:gd name="T7" fmla="*/ 2656 h 2958"/>
              <a:gd name="T8" fmla="*/ 4416 w 5016"/>
              <a:gd name="T9" fmla="*/ 2747 h 2958"/>
              <a:gd name="T10" fmla="*/ 4416 w 5016"/>
              <a:gd name="T11" fmla="*/ 802 h 2958"/>
              <a:gd name="T12" fmla="*/ 4386 w 5016"/>
              <a:gd name="T13" fmla="*/ 662 h 2958"/>
              <a:gd name="T14" fmla="*/ 4243 w 5016"/>
              <a:gd name="T15" fmla="*/ 633 h 2958"/>
              <a:gd name="T16" fmla="*/ 0 w 5016"/>
              <a:gd name="T17" fmla="*/ 633 h 2958"/>
              <a:gd name="T18" fmla="*/ 0 w 5016"/>
              <a:gd name="T19" fmla="*/ 0 h 2958"/>
              <a:gd name="T20" fmla="*/ 4715 w 5016"/>
              <a:gd name="T21" fmla="*/ 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6" h="2958">
                <a:moveTo>
                  <a:pt x="4715" y="5"/>
                </a:moveTo>
                <a:cubicBezTo>
                  <a:pt x="4880" y="5"/>
                  <a:pt x="5016" y="128"/>
                  <a:pt x="5016" y="306"/>
                </a:cubicBezTo>
                <a:cubicBezTo>
                  <a:pt x="5016" y="1120"/>
                  <a:pt x="5014" y="1933"/>
                  <a:pt x="5014" y="2747"/>
                </a:cubicBezTo>
                <a:cubicBezTo>
                  <a:pt x="5014" y="2949"/>
                  <a:pt x="4856" y="2652"/>
                  <a:pt x="4710" y="2656"/>
                </a:cubicBezTo>
                <a:cubicBezTo>
                  <a:pt x="4557" y="2661"/>
                  <a:pt x="4416" y="2958"/>
                  <a:pt x="4416" y="2747"/>
                </a:cubicBezTo>
                <a:lnTo>
                  <a:pt x="4416" y="802"/>
                </a:lnTo>
                <a:cubicBezTo>
                  <a:pt x="4416" y="697"/>
                  <a:pt x="4404" y="678"/>
                  <a:pt x="4386" y="662"/>
                </a:cubicBezTo>
                <a:cubicBezTo>
                  <a:pt x="4367" y="645"/>
                  <a:pt x="4341" y="633"/>
                  <a:pt x="4243" y="633"/>
                </a:cubicBezTo>
                <a:lnTo>
                  <a:pt x="0" y="633"/>
                </a:lnTo>
                <a:lnTo>
                  <a:pt x="0" y="0"/>
                </a:lnTo>
                <a:lnTo>
                  <a:pt x="4715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A1B6B1C-F35E-084C-8674-A66C6E94B5CC}"/>
              </a:ext>
            </a:extLst>
          </p:cNvPr>
          <p:cNvSpPr>
            <a:spLocks/>
          </p:cNvSpPr>
          <p:nvPr userDrawn="1"/>
        </p:nvSpPr>
        <p:spPr bwMode="auto">
          <a:xfrm>
            <a:off x="9506852" y="3935326"/>
            <a:ext cx="2233838" cy="1077913"/>
          </a:xfrm>
          <a:custGeom>
            <a:avLst/>
            <a:gdLst>
              <a:gd name="T0" fmla="*/ 4715 w 5016"/>
              <a:gd name="T1" fmla="*/ 5 h 2958"/>
              <a:gd name="T2" fmla="*/ 5016 w 5016"/>
              <a:gd name="T3" fmla="*/ 306 h 2958"/>
              <a:gd name="T4" fmla="*/ 5014 w 5016"/>
              <a:gd name="T5" fmla="*/ 2747 h 2958"/>
              <a:gd name="T6" fmla="*/ 4710 w 5016"/>
              <a:gd name="T7" fmla="*/ 2656 h 2958"/>
              <a:gd name="T8" fmla="*/ 4416 w 5016"/>
              <a:gd name="T9" fmla="*/ 2747 h 2958"/>
              <a:gd name="T10" fmla="*/ 4416 w 5016"/>
              <a:gd name="T11" fmla="*/ 802 h 2958"/>
              <a:gd name="T12" fmla="*/ 4386 w 5016"/>
              <a:gd name="T13" fmla="*/ 662 h 2958"/>
              <a:gd name="T14" fmla="*/ 4243 w 5016"/>
              <a:gd name="T15" fmla="*/ 633 h 2958"/>
              <a:gd name="T16" fmla="*/ 0 w 5016"/>
              <a:gd name="T17" fmla="*/ 633 h 2958"/>
              <a:gd name="T18" fmla="*/ 0 w 5016"/>
              <a:gd name="T19" fmla="*/ 0 h 2958"/>
              <a:gd name="T20" fmla="*/ 4715 w 5016"/>
              <a:gd name="T21" fmla="*/ 5 h 2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6" h="2958">
                <a:moveTo>
                  <a:pt x="4715" y="5"/>
                </a:moveTo>
                <a:cubicBezTo>
                  <a:pt x="4880" y="5"/>
                  <a:pt x="5016" y="128"/>
                  <a:pt x="5016" y="306"/>
                </a:cubicBezTo>
                <a:cubicBezTo>
                  <a:pt x="5016" y="1120"/>
                  <a:pt x="5014" y="1933"/>
                  <a:pt x="5014" y="2747"/>
                </a:cubicBezTo>
                <a:cubicBezTo>
                  <a:pt x="5014" y="2949"/>
                  <a:pt x="4856" y="2652"/>
                  <a:pt x="4710" y="2656"/>
                </a:cubicBezTo>
                <a:cubicBezTo>
                  <a:pt x="4557" y="2661"/>
                  <a:pt x="4416" y="2958"/>
                  <a:pt x="4416" y="2747"/>
                </a:cubicBezTo>
                <a:lnTo>
                  <a:pt x="4416" y="802"/>
                </a:lnTo>
                <a:cubicBezTo>
                  <a:pt x="4416" y="697"/>
                  <a:pt x="4404" y="678"/>
                  <a:pt x="4386" y="662"/>
                </a:cubicBezTo>
                <a:cubicBezTo>
                  <a:pt x="4367" y="645"/>
                  <a:pt x="4341" y="633"/>
                  <a:pt x="4243" y="633"/>
                </a:cubicBezTo>
                <a:lnTo>
                  <a:pt x="0" y="633"/>
                </a:lnTo>
                <a:lnTo>
                  <a:pt x="0" y="0"/>
                </a:lnTo>
                <a:lnTo>
                  <a:pt x="4715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857D3-E2A3-4F46-8330-C84BAD441AAF}"/>
              </a:ext>
            </a:extLst>
          </p:cNvPr>
          <p:cNvSpPr/>
          <p:nvPr userDrawn="1"/>
        </p:nvSpPr>
        <p:spPr>
          <a:xfrm>
            <a:off x="4291690" y="1809362"/>
            <a:ext cx="290286" cy="2902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513434-2EE7-AB43-B1C9-6285A6800432}"/>
              </a:ext>
            </a:extLst>
          </p:cNvPr>
          <p:cNvSpPr/>
          <p:nvPr userDrawn="1"/>
        </p:nvSpPr>
        <p:spPr>
          <a:xfrm>
            <a:off x="9045116" y="1809362"/>
            <a:ext cx="290286" cy="2902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A1FF3-5A6A-7C45-ABD3-6C6CEF8EF8AA}"/>
              </a:ext>
            </a:extLst>
          </p:cNvPr>
          <p:cNvSpPr/>
          <p:nvPr userDrawn="1"/>
        </p:nvSpPr>
        <p:spPr>
          <a:xfrm>
            <a:off x="11450404" y="5038116"/>
            <a:ext cx="290286" cy="290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0C05BF-6BB9-EB44-BD01-C9B37A6FF859}"/>
              </a:ext>
            </a:extLst>
          </p:cNvPr>
          <p:cNvSpPr/>
          <p:nvPr userDrawn="1"/>
        </p:nvSpPr>
        <p:spPr>
          <a:xfrm>
            <a:off x="6601728" y="5038116"/>
            <a:ext cx="290286" cy="2902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7C0A0B-1737-F440-BF1A-131AA5D8CEF0}"/>
              </a:ext>
            </a:extLst>
          </p:cNvPr>
          <p:cNvSpPr/>
          <p:nvPr userDrawn="1"/>
        </p:nvSpPr>
        <p:spPr>
          <a:xfrm>
            <a:off x="2227569" y="5038116"/>
            <a:ext cx="290286" cy="2902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3DE283-EC18-0F43-9034-534622839484}"/>
              </a:ext>
            </a:extLst>
          </p:cNvPr>
          <p:cNvSpPr/>
          <p:nvPr userDrawn="1"/>
        </p:nvSpPr>
        <p:spPr>
          <a:xfrm>
            <a:off x="0" y="3264103"/>
            <a:ext cx="12185855" cy="6961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518D045-80CB-AA40-8564-4A75ACAD0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Timeline – 28pt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B418FA-A720-0B47-84CB-45475AE6480F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D1739C8-E61E-F246-B5EF-FE5C54BAC7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0635" y="1783216"/>
            <a:ext cx="2025459" cy="316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B8B3811-9C0D-7C49-82B0-8F573564F2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60635" y="2150078"/>
            <a:ext cx="2025459" cy="795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FFBCA0A-45E6-7147-BE24-AD403DCFB3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94000" y="1783216"/>
            <a:ext cx="2025459" cy="316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002CC26-6ACB-864C-BF7F-B97D802F29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000" y="2150078"/>
            <a:ext cx="2025459" cy="795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8CDB619-C2DC-924C-BBE0-F9515C4967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1364" y="4270922"/>
            <a:ext cx="2025459" cy="316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D332DD6-690A-4A4A-B279-EF7ED1A98E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1364" y="4637784"/>
            <a:ext cx="2025459" cy="795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1FD405E-560F-1145-8168-C8AE240DE6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86976" y="4270922"/>
            <a:ext cx="2025459" cy="316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A5262B6-D761-F24D-8FAA-868EE345FC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86976" y="4637784"/>
            <a:ext cx="2025459" cy="795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C9D9D8B-8E9F-1544-8956-C112ADB5B6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16" y="4270922"/>
            <a:ext cx="2025459" cy="316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908BDBA-4726-D042-85A4-63122FFDBF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16" y="4637784"/>
            <a:ext cx="2025459" cy="795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C54DC2F0-C2EE-084F-9C4B-87AC29D91E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9834" y="3460475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C25F18A-4EE1-C04D-831E-F891BFFC9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3955" y="3460475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11E4DB1-C347-1F4C-A072-A0BFCBDAA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53402" y="3460475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C0CA8596-3B87-2841-B96F-12EB43E02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54555" y="3460475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2F72FB37-AE95-B342-9CF4-D0EEF1293E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27108" y="3460475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50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0FB3CCA-5010-384A-93BF-09B278FD5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Timeline – 28pt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066C17-E29A-0E4B-AC4C-8AA9851BEEF5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A3B2D6-BD02-974A-A6BF-7EF83E5F1EAB}"/>
              </a:ext>
            </a:extLst>
          </p:cNvPr>
          <p:cNvCxnSpPr/>
          <p:nvPr userDrawn="1"/>
        </p:nvCxnSpPr>
        <p:spPr>
          <a:xfrm>
            <a:off x="6096000" y="1847925"/>
            <a:ext cx="0" cy="4684426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0D4ED99-069C-6D48-85B9-0EF6CDFE8D09}"/>
              </a:ext>
            </a:extLst>
          </p:cNvPr>
          <p:cNvSpPr/>
          <p:nvPr userDrawn="1"/>
        </p:nvSpPr>
        <p:spPr>
          <a:xfrm>
            <a:off x="5506166" y="2826843"/>
            <a:ext cx="1179668" cy="11796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7D3515-5EC4-C144-906B-379A4597141F}"/>
              </a:ext>
            </a:extLst>
          </p:cNvPr>
          <p:cNvSpPr/>
          <p:nvPr userDrawn="1"/>
        </p:nvSpPr>
        <p:spPr>
          <a:xfrm>
            <a:off x="5650636" y="2971313"/>
            <a:ext cx="890729" cy="890729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0E17F2-D4D2-D147-B842-0947E330F543}"/>
              </a:ext>
            </a:extLst>
          </p:cNvPr>
          <p:cNvSpPr/>
          <p:nvPr userDrawn="1"/>
        </p:nvSpPr>
        <p:spPr>
          <a:xfrm>
            <a:off x="5782376" y="3103053"/>
            <a:ext cx="627248" cy="6272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BF0B41F7-63C9-5C4C-B8C8-D83815523F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6439" y="2240338"/>
            <a:ext cx="3925887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8B279BA-14D9-9B48-B017-1F3CC2F1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12206" y="2875435"/>
            <a:ext cx="3276600" cy="2677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D2AF86D-3D79-C549-B5B4-769C5583A4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2206" y="3242297"/>
            <a:ext cx="3276600" cy="80435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1AE283F-327B-394D-8A8B-061E674EFC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2375" y="3271227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14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3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30D194-A319-2145-99EE-79EC690B61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53235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4B5266-9D9B-5F43-A355-779734CF70DA}"/>
              </a:ext>
            </a:extLst>
          </p:cNvPr>
          <p:cNvSpPr/>
          <p:nvPr userDrawn="1"/>
        </p:nvSpPr>
        <p:spPr>
          <a:xfrm>
            <a:off x="5506166" y="1467391"/>
            <a:ext cx="1179668" cy="11796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685AFF-CA20-D941-8A71-C3BE2FE26E3B}"/>
              </a:ext>
            </a:extLst>
          </p:cNvPr>
          <p:cNvSpPr/>
          <p:nvPr userDrawn="1"/>
        </p:nvSpPr>
        <p:spPr>
          <a:xfrm>
            <a:off x="5650636" y="1611861"/>
            <a:ext cx="890729" cy="890729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28ABB8-342C-7043-AD93-6CDA35F55F8C}"/>
              </a:ext>
            </a:extLst>
          </p:cNvPr>
          <p:cNvSpPr/>
          <p:nvPr userDrawn="1"/>
        </p:nvSpPr>
        <p:spPr>
          <a:xfrm>
            <a:off x="5782376" y="1743601"/>
            <a:ext cx="627248" cy="627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11A84D-4747-6547-8388-25F2D8089DB2}"/>
              </a:ext>
            </a:extLst>
          </p:cNvPr>
          <p:cNvSpPr/>
          <p:nvPr userDrawn="1"/>
        </p:nvSpPr>
        <p:spPr>
          <a:xfrm>
            <a:off x="5506166" y="4207013"/>
            <a:ext cx="1179668" cy="11796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334F2D-8596-B748-B2A3-69E2FEF689E6}"/>
              </a:ext>
            </a:extLst>
          </p:cNvPr>
          <p:cNvSpPr/>
          <p:nvPr userDrawn="1"/>
        </p:nvSpPr>
        <p:spPr>
          <a:xfrm>
            <a:off x="5650636" y="4351483"/>
            <a:ext cx="890729" cy="890729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4C8EC2-0815-EE4B-9518-B2AABBCE4413}"/>
              </a:ext>
            </a:extLst>
          </p:cNvPr>
          <p:cNvSpPr/>
          <p:nvPr userDrawn="1"/>
        </p:nvSpPr>
        <p:spPr>
          <a:xfrm>
            <a:off x="5782376" y="4483223"/>
            <a:ext cx="627248" cy="6272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3BD55156-1884-324B-A870-42B25397DF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79178" y="656639"/>
            <a:ext cx="3925887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0657EAF2-0044-D04E-B356-9DF92AC48E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7652" y="1565220"/>
            <a:ext cx="3276600" cy="26775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4025AFD-B02C-9D4A-82B4-66EF40B31C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7652" y="1932082"/>
            <a:ext cx="3276600" cy="80435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8476D836-46F6-4244-8738-8752C1F943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79546" y="4214290"/>
            <a:ext cx="3276600" cy="26775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26E71183-D837-714D-99A5-66C1EB641D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79546" y="4581152"/>
            <a:ext cx="3276600" cy="80435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8DF26A37-47F8-BF4C-ADC8-3FC32B76E4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64931" y="3574651"/>
            <a:ext cx="3925887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B2B0F81-26CC-854B-9E46-5781B108ED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2375" y="1891926"/>
            <a:ext cx="622204" cy="34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008E69E-A5BF-A74C-9B8D-EDE0BBF57E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82375" y="4648573"/>
            <a:ext cx="622203" cy="27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22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8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A60164-3802-0B4D-A9B7-954C45009E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77"/>
            <a:ext cx="0" cy="4522837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4995CE-D2EA-E644-A36C-4B676C461DFB}"/>
              </a:ext>
            </a:extLst>
          </p:cNvPr>
          <p:cNvSpPr/>
          <p:nvPr userDrawn="1"/>
        </p:nvSpPr>
        <p:spPr>
          <a:xfrm>
            <a:off x="5506166" y="2375416"/>
            <a:ext cx="1179668" cy="11796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9FC6E9-AFD4-514A-8851-F0157EA3C169}"/>
              </a:ext>
            </a:extLst>
          </p:cNvPr>
          <p:cNvSpPr/>
          <p:nvPr userDrawn="1"/>
        </p:nvSpPr>
        <p:spPr>
          <a:xfrm>
            <a:off x="5650636" y="2519886"/>
            <a:ext cx="890729" cy="890729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DD1C19-51B7-F746-B558-2D24889B7171}"/>
              </a:ext>
            </a:extLst>
          </p:cNvPr>
          <p:cNvSpPr/>
          <p:nvPr userDrawn="1"/>
        </p:nvSpPr>
        <p:spPr>
          <a:xfrm>
            <a:off x="5782376" y="2651626"/>
            <a:ext cx="627248" cy="627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54F30D-8F56-F34F-9E55-16BC7431F8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75513" y="1475288"/>
            <a:ext cx="3925887" cy="235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305ECC-AD93-4F4C-A9D6-4178B63D8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3987" y="2383869"/>
            <a:ext cx="3276600" cy="26775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Title text styles – 16pt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D1197AC-3616-1E4E-8C35-67190FB58E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3987" y="2750731"/>
            <a:ext cx="3276600" cy="80435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– 12pt</a:t>
            </a:r>
          </a:p>
          <a:p>
            <a:pPr lvl="0"/>
            <a:endParaRPr lang="en-US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9B9C3D8-A360-4543-A471-E83B3B6FA0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2376" y="2799032"/>
            <a:ext cx="602524" cy="2937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r>
              <a:rPr lang="en-US" b="1" dirty="0">
                <a:solidFill>
                  <a:srgbClr val="FFFFFF"/>
                </a:solidFill>
              </a:rPr>
              <a:t>Date </a:t>
            </a:r>
          </a:p>
        </p:txBody>
      </p:sp>
      <p:sp>
        <p:nvSpPr>
          <p:cNvPr id="12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18D045-80CB-AA40-8564-4A75ACAD0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Timeline – 28pt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B418FA-A720-0B47-84CB-45475AE6480F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23F542A-EEDA-7D40-8C63-9B278299EEBF}"/>
              </a:ext>
            </a:extLst>
          </p:cNvPr>
          <p:cNvCxnSpPr/>
          <p:nvPr userDrawn="1"/>
        </p:nvCxnSpPr>
        <p:spPr>
          <a:xfrm flipV="1">
            <a:off x="3439228" y="3834698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C01BF8AC-943E-EF48-8C42-ADA33638D928}"/>
              </a:ext>
            </a:extLst>
          </p:cNvPr>
          <p:cNvSpPr/>
          <p:nvPr userDrawn="1"/>
        </p:nvSpPr>
        <p:spPr>
          <a:xfrm>
            <a:off x="2951250" y="4377862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Chevron 109">
            <a:extLst>
              <a:ext uri="{FF2B5EF4-FFF2-40B4-BE49-F238E27FC236}">
                <a16:creationId xmlns:a16="http://schemas.microsoft.com/office/drawing/2014/main" id="{CBB1D8B8-9BDE-8543-AD14-184734D1B97B}"/>
              </a:ext>
            </a:extLst>
          </p:cNvPr>
          <p:cNvSpPr/>
          <p:nvPr userDrawn="1"/>
        </p:nvSpPr>
        <p:spPr>
          <a:xfrm>
            <a:off x="2576344" y="3261433"/>
            <a:ext cx="1725769" cy="424742"/>
          </a:xfrm>
          <a:prstGeom prst="chevron">
            <a:avLst/>
          </a:prstGeom>
          <a:solidFill>
            <a:schemeClr val="accent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4B77037-DE51-0D48-8F5A-06B1CEAE2248}"/>
              </a:ext>
            </a:extLst>
          </p:cNvPr>
          <p:cNvCxnSpPr/>
          <p:nvPr userDrawn="1"/>
        </p:nvCxnSpPr>
        <p:spPr>
          <a:xfrm flipV="1">
            <a:off x="10523952" y="3834698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08258C91-650D-7C4E-9B81-3FE297B403AD}"/>
              </a:ext>
            </a:extLst>
          </p:cNvPr>
          <p:cNvSpPr/>
          <p:nvPr userDrawn="1"/>
        </p:nvSpPr>
        <p:spPr>
          <a:xfrm>
            <a:off x="10035974" y="4377862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Chevron 112">
            <a:extLst>
              <a:ext uri="{FF2B5EF4-FFF2-40B4-BE49-F238E27FC236}">
                <a16:creationId xmlns:a16="http://schemas.microsoft.com/office/drawing/2014/main" id="{84A64F03-97FF-A44B-B065-80AD21886BCE}"/>
              </a:ext>
            </a:extLst>
          </p:cNvPr>
          <p:cNvSpPr/>
          <p:nvPr userDrawn="1"/>
        </p:nvSpPr>
        <p:spPr>
          <a:xfrm>
            <a:off x="9661068" y="3261433"/>
            <a:ext cx="1725769" cy="424742"/>
          </a:xfrm>
          <a:prstGeom prst="chevron">
            <a:avLst/>
          </a:prstGeom>
          <a:solidFill>
            <a:schemeClr val="accent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3D5E3-E649-4B40-B57B-19311B4DC608}"/>
              </a:ext>
            </a:extLst>
          </p:cNvPr>
          <p:cNvCxnSpPr/>
          <p:nvPr userDrawn="1"/>
        </p:nvCxnSpPr>
        <p:spPr>
          <a:xfrm flipV="1">
            <a:off x="6981590" y="3834698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EFA06B5-B93A-5F4D-BB4E-39D07D5E05DF}"/>
              </a:ext>
            </a:extLst>
          </p:cNvPr>
          <p:cNvSpPr/>
          <p:nvPr userDrawn="1"/>
        </p:nvSpPr>
        <p:spPr>
          <a:xfrm>
            <a:off x="6493612" y="4377862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Chevron 115">
            <a:extLst>
              <a:ext uri="{FF2B5EF4-FFF2-40B4-BE49-F238E27FC236}">
                <a16:creationId xmlns:a16="http://schemas.microsoft.com/office/drawing/2014/main" id="{5C970224-D15C-8C4D-8EAA-DEB9DDEA0FEF}"/>
              </a:ext>
            </a:extLst>
          </p:cNvPr>
          <p:cNvSpPr/>
          <p:nvPr userDrawn="1"/>
        </p:nvSpPr>
        <p:spPr>
          <a:xfrm>
            <a:off x="6118706" y="3261433"/>
            <a:ext cx="1725769" cy="424742"/>
          </a:xfrm>
          <a:prstGeom prst="chevron">
            <a:avLst/>
          </a:prstGeom>
          <a:solidFill>
            <a:schemeClr val="accent4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sp>
        <p:nvSpPr>
          <p:cNvPr id="117" name="Chevron 116">
            <a:extLst>
              <a:ext uri="{FF2B5EF4-FFF2-40B4-BE49-F238E27FC236}">
                <a16:creationId xmlns:a16="http://schemas.microsoft.com/office/drawing/2014/main" id="{5E53AD75-CFFF-CE4B-A3BF-BA48CF8422C3}"/>
              </a:ext>
            </a:extLst>
          </p:cNvPr>
          <p:cNvSpPr/>
          <p:nvPr userDrawn="1"/>
        </p:nvSpPr>
        <p:spPr>
          <a:xfrm>
            <a:off x="805163" y="3261433"/>
            <a:ext cx="1725769" cy="424742"/>
          </a:xfrm>
          <a:prstGeom prst="chevron">
            <a:avLst/>
          </a:prstGeom>
          <a:solidFill>
            <a:schemeClr val="accent1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045018-C213-2048-99D9-B6CFC15828F9}"/>
              </a:ext>
            </a:extLst>
          </p:cNvPr>
          <p:cNvCxnSpPr/>
          <p:nvPr userDrawn="1"/>
        </p:nvCxnSpPr>
        <p:spPr>
          <a:xfrm flipV="1">
            <a:off x="1668047" y="2739024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9E067D1-4507-4E4F-BD5F-846FA8C0C272}"/>
              </a:ext>
            </a:extLst>
          </p:cNvPr>
          <p:cNvSpPr/>
          <p:nvPr userDrawn="1"/>
        </p:nvSpPr>
        <p:spPr>
          <a:xfrm>
            <a:off x="1180069" y="1573635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Chevron 119">
            <a:extLst>
              <a:ext uri="{FF2B5EF4-FFF2-40B4-BE49-F238E27FC236}">
                <a16:creationId xmlns:a16="http://schemas.microsoft.com/office/drawing/2014/main" id="{E127B344-E9CE-3D47-A601-D3D69949568F}"/>
              </a:ext>
            </a:extLst>
          </p:cNvPr>
          <p:cNvSpPr/>
          <p:nvPr userDrawn="1"/>
        </p:nvSpPr>
        <p:spPr>
          <a:xfrm>
            <a:off x="7889887" y="3261433"/>
            <a:ext cx="1725769" cy="424742"/>
          </a:xfrm>
          <a:prstGeom prst="chevron">
            <a:avLst/>
          </a:prstGeom>
          <a:solidFill>
            <a:schemeClr val="accent5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3FEBA2-914F-484F-941D-34F625C6E3F7}"/>
              </a:ext>
            </a:extLst>
          </p:cNvPr>
          <p:cNvCxnSpPr/>
          <p:nvPr userDrawn="1"/>
        </p:nvCxnSpPr>
        <p:spPr>
          <a:xfrm flipV="1">
            <a:off x="8752771" y="2739024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B24FE53-F6FF-5E4F-B1F6-0D510FEA4500}"/>
              </a:ext>
            </a:extLst>
          </p:cNvPr>
          <p:cNvSpPr/>
          <p:nvPr userDrawn="1"/>
        </p:nvSpPr>
        <p:spPr>
          <a:xfrm>
            <a:off x="8264793" y="1573635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Chevron 122">
            <a:extLst>
              <a:ext uri="{FF2B5EF4-FFF2-40B4-BE49-F238E27FC236}">
                <a16:creationId xmlns:a16="http://schemas.microsoft.com/office/drawing/2014/main" id="{02B05266-3921-8C42-B266-195BD21B0CFF}"/>
              </a:ext>
            </a:extLst>
          </p:cNvPr>
          <p:cNvSpPr/>
          <p:nvPr userDrawn="1"/>
        </p:nvSpPr>
        <p:spPr>
          <a:xfrm>
            <a:off x="4347525" y="3261433"/>
            <a:ext cx="1725769" cy="424742"/>
          </a:xfrm>
          <a:prstGeom prst="chevron">
            <a:avLst/>
          </a:prstGeom>
          <a:solidFill>
            <a:schemeClr val="accent3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FFFF"/>
              </a:solidFill>
              <a:ea typeface="Questrial" panose="02000000000000000000" pitchFamily="2" charset="0"/>
              <a:cs typeface="Montserrat" panose="02000000000000000000" pitchFamily="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E04E0E-F4F9-4B44-A0CC-A20D4C516832}"/>
              </a:ext>
            </a:extLst>
          </p:cNvPr>
          <p:cNvCxnSpPr/>
          <p:nvPr userDrawn="1"/>
        </p:nvCxnSpPr>
        <p:spPr>
          <a:xfrm flipV="1">
            <a:off x="5210409" y="2739024"/>
            <a:ext cx="0" cy="372381"/>
          </a:xfrm>
          <a:prstGeom prst="line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7F8D2B3A-417E-2A49-B1CD-53C2BDC7B747}"/>
              </a:ext>
            </a:extLst>
          </p:cNvPr>
          <p:cNvSpPr/>
          <p:nvPr userDrawn="1"/>
        </p:nvSpPr>
        <p:spPr>
          <a:xfrm>
            <a:off x="4722431" y="1573635"/>
            <a:ext cx="975956" cy="99310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endParaRPr lang="id-ID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74C9D-1DBD-E441-A921-704887E74A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0069" y="1804388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44" name="Text Placeholder 4">
            <a:extLst>
              <a:ext uri="{FF2B5EF4-FFF2-40B4-BE49-F238E27FC236}">
                <a16:creationId xmlns:a16="http://schemas.microsoft.com/office/drawing/2014/main" id="{F4D13F44-1E79-724C-8CF0-C155AB7470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3539" y="1804388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45" name="Text Placeholder 4">
            <a:extLst>
              <a:ext uri="{FF2B5EF4-FFF2-40B4-BE49-F238E27FC236}">
                <a16:creationId xmlns:a16="http://schemas.microsoft.com/office/drawing/2014/main" id="{006552A3-3747-E44E-94DD-081528BF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93562" y="1804388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46" name="Text Placeholder 4">
            <a:extLst>
              <a:ext uri="{FF2B5EF4-FFF2-40B4-BE49-F238E27FC236}">
                <a16:creationId xmlns:a16="http://schemas.microsoft.com/office/drawing/2014/main" id="{41183156-1CFD-BF46-BA33-540A907026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68527" y="4614823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47" name="Text Placeholder 4">
            <a:extLst>
              <a:ext uri="{FF2B5EF4-FFF2-40B4-BE49-F238E27FC236}">
                <a16:creationId xmlns:a16="http://schemas.microsoft.com/office/drawing/2014/main" id="{E629AB15-B6C4-9645-8680-3E990C7777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1997" y="4614823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48" name="Text Placeholder 4">
            <a:extLst>
              <a:ext uri="{FF2B5EF4-FFF2-40B4-BE49-F238E27FC236}">
                <a16:creationId xmlns:a16="http://schemas.microsoft.com/office/drawing/2014/main" id="{9DBBF6FD-3307-1348-981B-0AC8CA9389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82020" y="4614823"/>
            <a:ext cx="922338" cy="523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Dummy text – 14pt</a:t>
            </a:r>
          </a:p>
        </p:txBody>
      </p:sp>
      <p:sp>
        <p:nvSpPr>
          <p:cNvPr id="150" name="Text Placeholder 4">
            <a:extLst>
              <a:ext uri="{FF2B5EF4-FFF2-40B4-BE49-F238E27FC236}">
                <a16:creationId xmlns:a16="http://schemas.microsoft.com/office/drawing/2014/main" id="{EB64EFD9-DAD3-7D42-A869-BF47D53E3E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1079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1" name="Text Placeholder 4">
            <a:extLst>
              <a:ext uri="{FF2B5EF4-FFF2-40B4-BE49-F238E27FC236}">
                <a16:creationId xmlns:a16="http://schemas.microsoft.com/office/drawing/2014/main" id="{D6B522CC-2723-D648-84E1-A13FB3B3E9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59879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2" name="Text Placeholder 4">
            <a:extLst>
              <a:ext uri="{FF2B5EF4-FFF2-40B4-BE49-F238E27FC236}">
                <a16:creationId xmlns:a16="http://schemas.microsoft.com/office/drawing/2014/main" id="{8931D4F5-87E6-7543-A9DA-F6C495C09F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48338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3" name="Text Placeholder 4">
            <a:extLst>
              <a:ext uri="{FF2B5EF4-FFF2-40B4-BE49-F238E27FC236}">
                <a16:creationId xmlns:a16="http://schemas.microsoft.com/office/drawing/2014/main" id="{1FE895ED-FF83-2E44-84F5-8103C77D1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9903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4" name="Text Placeholder 4">
            <a:extLst>
              <a:ext uri="{FF2B5EF4-FFF2-40B4-BE49-F238E27FC236}">
                <a16:creationId xmlns:a16="http://schemas.microsoft.com/office/drawing/2014/main" id="{9B87BB6B-8795-E143-BD5F-20AF413E89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1468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5" name="Text Placeholder 4">
            <a:extLst>
              <a:ext uri="{FF2B5EF4-FFF2-40B4-BE49-F238E27FC236}">
                <a16:creationId xmlns:a16="http://schemas.microsoft.com/office/drawing/2014/main" id="{B93905DA-9943-9F47-AA5B-310D23C869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33032" y="3324600"/>
            <a:ext cx="1456253" cy="298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Year - 14pt bold </a:t>
            </a:r>
          </a:p>
        </p:txBody>
      </p:sp>
      <p:sp>
        <p:nvSpPr>
          <p:cNvPr id="157" name="Content Placeholder 6">
            <a:extLst>
              <a:ext uri="{FF2B5EF4-FFF2-40B4-BE49-F238E27FC236}">
                <a16:creationId xmlns:a16="http://schemas.microsoft.com/office/drawing/2014/main" id="{705FB734-1947-A648-A01C-98A729AB0E8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10572" y="205304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58" name="Content Placeholder 6">
            <a:extLst>
              <a:ext uri="{FF2B5EF4-FFF2-40B4-BE49-F238E27FC236}">
                <a16:creationId xmlns:a16="http://schemas.microsoft.com/office/drawing/2014/main" id="{0830127E-1CE0-1545-BBC1-F42F56B3CA37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2310572" y="171014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59" name="Content Placeholder 6">
            <a:extLst>
              <a:ext uri="{FF2B5EF4-FFF2-40B4-BE49-F238E27FC236}">
                <a16:creationId xmlns:a16="http://schemas.microsoft.com/office/drawing/2014/main" id="{246FBD13-16DF-EE49-833C-08F97D3C2A27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5847423" y="205304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60" name="Content Placeholder 6">
            <a:extLst>
              <a:ext uri="{FF2B5EF4-FFF2-40B4-BE49-F238E27FC236}">
                <a16:creationId xmlns:a16="http://schemas.microsoft.com/office/drawing/2014/main" id="{D93D923B-DC36-0548-A57E-8CC3C5846EF9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847423" y="171014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61" name="Content Placeholder 6">
            <a:extLst>
              <a:ext uri="{FF2B5EF4-FFF2-40B4-BE49-F238E27FC236}">
                <a16:creationId xmlns:a16="http://schemas.microsoft.com/office/drawing/2014/main" id="{73288945-5AB4-C947-8751-C27FC0AC0D79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9397447" y="205304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62" name="Content Placeholder 6">
            <a:extLst>
              <a:ext uri="{FF2B5EF4-FFF2-40B4-BE49-F238E27FC236}">
                <a16:creationId xmlns:a16="http://schemas.microsoft.com/office/drawing/2014/main" id="{9A12554D-4B21-2D4D-957D-0F6647A88C09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9397447" y="171014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63" name="Content Placeholder 6">
            <a:extLst>
              <a:ext uri="{FF2B5EF4-FFF2-40B4-BE49-F238E27FC236}">
                <a16:creationId xmlns:a16="http://schemas.microsoft.com/office/drawing/2014/main" id="{E19DDCE7-99C7-5A43-9789-1874D59BE4BE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98631" y="4769348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64" name="Content Placeholder 6">
            <a:extLst>
              <a:ext uri="{FF2B5EF4-FFF2-40B4-BE49-F238E27FC236}">
                <a16:creationId xmlns:a16="http://schemas.microsoft.com/office/drawing/2014/main" id="{7884D145-8359-D343-9382-58381DB801D0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98631" y="4426448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65" name="Content Placeholder 6">
            <a:extLst>
              <a:ext uri="{FF2B5EF4-FFF2-40B4-BE49-F238E27FC236}">
                <a16:creationId xmlns:a16="http://schemas.microsoft.com/office/drawing/2014/main" id="{5D743AA2-9246-4945-A7F5-ED8916BDBA84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4435482" y="4769348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66" name="Content Placeholder 6">
            <a:extLst>
              <a:ext uri="{FF2B5EF4-FFF2-40B4-BE49-F238E27FC236}">
                <a16:creationId xmlns:a16="http://schemas.microsoft.com/office/drawing/2014/main" id="{CFF58FE3-F8C6-074C-AB51-4F1C6AEF628C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4435482" y="4426448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67" name="Content Placeholder 6">
            <a:extLst>
              <a:ext uri="{FF2B5EF4-FFF2-40B4-BE49-F238E27FC236}">
                <a16:creationId xmlns:a16="http://schemas.microsoft.com/office/drawing/2014/main" id="{70CFC5E8-F6FF-DB4A-B7E0-70840368F6A1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7985506" y="4769348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68" name="Content Placeholder 6">
            <a:extLst>
              <a:ext uri="{FF2B5EF4-FFF2-40B4-BE49-F238E27FC236}">
                <a16:creationId xmlns:a16="http://schemas.microsoft.com/office/drawing/2014/main" id="{A18C764E-D7AC-DD42-8D3D-8C77CCC84224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7985506" y="4426448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r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48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73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18D045-80CB-AA40-8564-4A75ACAD0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Timeline – 28pt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B418FA-A720-0B47-84CB-45475AE6480F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33">
            <a:extLst>
              <a:ext uri="{FF2B5EF4-FFF2-40B4-BE49-F238E27FC236}">
                <a16:creationId xmlns:a16="http://schemas.microsoft.com/office/drawing/2014/main" id="{C58D93E6-0966-8E46-BE54-6D7DDDCCD02E}"/>
              </a:ext>
            </a:extLst>
          </p:cNvPr>
          <p:cNvSpPr/>
          <p:nvPr userDrawn="1"/>
        </p:nvSpPr>
        <p:spPr>
          <a:xfrm>
            <a:off x="836275" y="2900257"/>
            <a:ext cx="10717741" cy="4616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0FBD1D-64E3-D849-9F1B-BDAF9E4CF681}"/>
              </a:ext>
            </a:extLst>
          </p:cNvPr>
          <p:cNvSpPr/>
          <p:nvPr userDrawn="1"/>
        </p:nvSpPr>
        <p:spPr>
          <a:xfrm>
            <a:off x="2137798" y="2542945"/>
            <a:ext cx="1176291" cy="11762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084C45-F159-7A40-9DFB-62E07275905C}"/>
              </a:ext>
            </a:extLst>
          </p:cNvPr>
          <p:cNvSpPr/>
          <p:nvPr userDrawn="1"/>
        </p:nvSpPr>
        <p:spPr>
          <a:xfrm>
            <a:off x="2997742" y="2319590"/>
            <a:ext cx="1623001" cy="1623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4931D2-ACE0-4E44-BBCD-06E03F1466E8}"/>
              </a:ext>
            </a:extLst>
          </p:cNvPr>
          <p:cNvSpPr/>
          <p:nvPr userDrawn="1"/>
        </p:nvSpPr>
        <p:spPr>
          <a:xfrm>
            <a:off x="4304396" y="2163650"/>
            <a:ext cx="1934882" cy="19348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20280A-603B-7C48-966A-1E0CCA357DA8}"/>
              </a:ext>
            </a:extLst>
          </p:cNvPr>
          <p:cNvSpPr/>
          <p:nvPr userDrawn="1"/>
        </p:nvSpPr>
        <p:spPr>
          <a:xfrm>
            <a:off x="5922932" y="2025175"/>
            <a:ext cx="2211831" cy="22118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8AAA1A-4A29-8D4E-8B4A-3892354C94DA}"/>
              </a:ext>
            </a:extLst>
          </p:cNvPr>
          <p:cNvSpPr/>
          <p:nvPr userDrawn="1"/>
        </p:nvSpPr>
        <p:spPr>
          <a:xfrm>
            <a:off x="7818416" y="1894855"/>
            <a:ext cx="2472471" cy="2472471"/>
          </a:xfrm>
          <a:prstGeom prst="ellipse">
            <a:avLst/>
          </a:prstGeom>
          <a:solidFill>
            <a:srgbClr val="93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53B22-627C-D341-B6CC-5E0D11213F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0919" y="2828670"/>
            <a:ext cx="924694" cy="604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42% - 24pt </a:t>
            </a:r>
          </a:p>
        </p:txBody>
      </p:sp>
      <p:sp>
        <p:nvSpPr>
          <p:cNvPr id="119" name="Text Placeholder 4">
            <a:extLst>
              <a:ext uri="{FF2B5EF4-FFF2-40B4-BE49-F238E27FC236}">
                <a16:creationId xmlns:a16="http://schemas.microsoft.com/office/drawing/2014/main" id="{79C0B9F1-F022-074B-9EC5-BC8D1F312A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0131" y="2801776"/>
            <a:ext cx="924694" cy="604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1.7% - 24pt </a:t>
            </a: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A8BDC5F8-4C04-5341-80CE-9A69008730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2072" y="2801776"/>
            <a:ext cx="924694" cy="604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29 % - 24pt </a:t>
            </a:r>
          </a:p>
        </p:txBody>
      </p:sp>
      <p:sp>
        <p:nvSpPr>
          <p:cNvPr id="121" name="Text Placeholder 4">
            <a:extLst>
              <a:ext uri="{FF2B5EF4-FFF2-40B4-BE49-F238E27FC236}">
                <a16:creationId xmlns:a16="http://schemas.microsoft.com/office/drawing/2014/main" id="{3F54F15F-2014-9B40-906B-7AF59B0B5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10872" y="2801776"/>
            <a:ext cx="924694" cy="604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21 % - 24pt 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4697D54C-ACAA-5E4F-BAF1-D088BECED5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2491" y="2744680"/>
            <a:ext cx="2004319" cy="91746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bg1"/>
                </a:solidFill>
              </a:rPr>
              <a:t>$32.000.000</a:t>
            </a:r>
          </a:p>
          <a:p>
            <a:pPr lvl="0"/>
            <a:r>
              <a:rPr lang="en-US" dirty="0"/>
              <a:t>- 24pt </a:t>
            </a:r>
          </a:p>
        </p:txBody>
      </p:sp>
      <p:sp>
        <p:nvSpPr>
          <p:cNvPr id="123" name="Content Placeholder 6">
            <a:extLst>
              <a:ext uri="{FF2B5EF4-FFF2-40B4-BE49-F238E27FC236}">
                <a16:creationId xmlns:a16="http://schemas.microsoft.com/office/drawing/2014/main" id="{AFF1FAF3-7D1C-9E4A-A3D0-DFD1F4F260C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60872" y="521295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24" name="Content Placeholder 6">
            <a:extLst>
              <a:ext uri="{FF2B5EF4-FFF2-40B4-BE49-F238E27FC236}">
                <a16:creationId xmlns:a16="http://schemas.microsoft.com/office/drawing/2014/main" id="{014B7D68-6C6F-A34E-854E-1C61F85D5A2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60872" y="487005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31" name="Content Placeholder 6">
            <a:extLst>
              <a:ext uri="{FF2B5EF4-FFF2-40B4-BE49-F238E27FC236}">
                <a16:creationId xmlns:a16="http://schemas.microsoft.com/office/drawing/2014/main" id="{AA401BC8-2001-ED4C-9E9E-23882480594B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2997742" y="521295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32" name="Content Placeholder 6">
            <a:extLst>
              <a:ext uri="{FF2B5EF4-FFF2-40B4-BE49-F238E27FC236}">
                <a16:creationId xmlns:a16="http://schemas.microsoft.com/office/drawing/2014/main" id="{61D74E57-9918-3144-A0F5-2ADE8298D339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997742" y="487005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33" name="Content Placeholder 6">
            <a:extLst>
              <a:ext uri="{FF2B5EF4-FFF2-40B4-BE49-F238E27FC236}">
                <a16:creationId xmlns:a16="http://schemas.microsoft.com/office/drawing/2014/main" id="{FF736860-34C8-334E-B26E-D05FDBB51DB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5134612" y="521295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34" name="Content Placeholder 6">
            <a:extLst>
              <a:ext uri="{FF2B5EF4-FFF2-40B4-BE49-F238E27FC236}">
                <a16:creationId xmlns:a16="http://schemas.microsoft.com/office/drawing/2014/main" id="{16A47E0D-BC66-E546-A5C3-B619BC45F1F8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34612" y="487005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35" name="Content Placeholder 6">
            <a:extLst>
              <a:ext uri="{FF2B5EF4-FFF2-40B4-BE49-F238E27FC236}">
                <a16:creationId xmlns:a16="http://schemas.microsoft.com/office/drawing/2014/main" id="{38D8476D-7DB6-E44F-A721-DA023310BF37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271482" y="521295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36" name="Content Placeholder 6">
            <a:extLst>
              <a:ext uri="{FF2B5EF4-FFF2-40B4-BE49-F238E27FC236}">
                <a16:creationId xmlns:a16="http://schemas.microsoft.com/office/drawing/2014/main" id="{B196D1A0-9BAF-8444-A2C0-D5C2250B3673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7271482" y="487005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137" name="Content Placeholder 6">
            <a:extLst>
              <a:ext uri="{FF2B5EF4-FFF2-40B4-BE49-F238E27FC236}">
                <a16:creationId xmlns:a16="http://schemas.microsoft.com/office/drawing/2014/main" id="{2FBD37A9-FA29-2C41-A15A-7904946CF17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9408352" y="5212952"/>
            <a:ext cx="1841987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138" name="Content Placeholder 6">
            <a:extLst>
              <a:ext uri="{FF2B5EF4-FFF2-40B4-BE49-F238E27FC236}">
                <a16:creationId xmlns:a16="http://schemas.microsoft.com/office/drawing/2014/main" id="{6CB7C04A-0C57-A747-A02D-EB7EA33AB8D7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408352" y="4870052"/>
            <a:ext cx="1841987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Title– 16pt</a:t>
            </a:r>
          </a:p>
        </p:txBody>
      </p:sp>
      <p:sp>
        <p:nvSpPr>
          <p:cNvPr id="27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33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deo.png">
            <a:extLst>
              <a:ext uri="{FF2B5EF4-FFF2-40B4-BE49-F238E27FC236}">
                <a16:creationId xmlns:a16="http://schemas.microsoft.com/office/drawing/2014/main" id="{7DB068F8-170B-9948-8621-E03DFF2A7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5" y="5278337"/>
            <a:ext cx="6554227" cy="635937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F5516AE-6A2C-6241-814B-4C06B2F0325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777255" y="1507067"/>
            <a:ext cx="6554227" cy="3563157"/>
          </a:xfrm>
          <a:prstGeom prst="roundRect">
            <a:avLst>
              <a:gd name="adj" fmla="val 2617"/>
            </a:avLst>
          </a:prstGeom>
        </p:spPr>
        <p:txBody>
          <a:bodyPr vert="horz" wrap="square" anchor="ctr" anchorCtr="0">
            <a:normAutofit/>
          </a:bodyPr>
          <a:lstStyle>
            <a:lvl1pPr marL="0" indent="0" algn="ctr">
              <a:buNone/>
              <a:defRPr sz="2000">
                <a:latin typeface="+mn-lt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AD8904-BFD7-1349-8FDF-99EE25D4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 b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Video Slide – 28pt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867103-D0B5-C847-8536-EF9EA8CAE7C3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23">
            <a:extLst>
              <a:ext uri="{FF2B5EF4-FFF2-40B4-BE49-F238E27FC236}">
                <a16:creationId xmlns:a16="http://schemas.microsoft.com/office/drawing/2014/main" id="{B210D10F-58D2-AD40-A3AF-7D1051BFF7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2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624D84FE-9F10-3E4F-A3EE-08F2DC268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884" y="4305967"/>
            <a:ext cx="3667857" cy="720620"/>
          </a:xfrm>
        </p:spPr>
        <p:txBody>
          <a:bodyPr/>
          <a:lstStyle>
            <a:lvl1pPr algn="l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Multi utility Slide – 24pt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75017C15-5C84-864C-A758-2173DADE9D4C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755000" y="4606153"/>
            <a:ext cx="2203130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A0EE83B3-BECA-1D43-BEF8-4F2989341F3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755000" y="4263253"/>
            <a:ext cx="2203130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A10605-3116-984C-A0AF-EC2544693FE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0" y="0"/>
            <a:ext cx="12192000" cy="37703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on icon to add picture or drag and drop on the area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EDD13EB-6660-0D49-BC58-C9A7DD7F6F15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73075" y="5124450"/>
            <a:ext cx="3703638" cy="109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94AF86-CD17-AF46-937C-31D448FA2D77}"/>
              </a:ext>
            </a:extLst>
          </p:cNvPr>
          <p:cNvSpPr>
            <a:spLocks noChangeAspect="1"/>
          </p:cNvSpPr>
          <p:nvPr userDrawn="1"/>
        </p:nvSpPr>
        <p:spPr>
          <a:xfrm>
            <a:off x="4735803" y="4263253"/>
            <a:ext cx="861197" cy="861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363B9D27-B811-F94A-B596-AB9D92866735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4899649" y="4427099"/>
            <a:ext cx="533505" cy="53350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4" name="Content Placeholder 6">
            <a:extLst>
              <a:ext uri="{FF2B5EF4-FFF2-40B4-BE49-F238E27FC236}">
                <a16:creationId xmlns:a16="http://schemas.microsoft.com/office/drawing/2014/main" id="{ED7FB2A8-B744-6946-9ED2-B59217BCB6CA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5755000" y="5734865"/>
            <a:ext cx="2203130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5AC59FCF-E5F7-A74A-8A68-8BFB121C9F6B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5755000" y="5391965"/>
            <a:ext cx="2203130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A4C361-73D2-8943-95C5-945414C71588}"/>
              </a:ext>
            </a:extLst>
          </p:cNvPr>
          <p:cNvSpPr>
            <a:spLocks noChangeAspect="1"/>
          </p:cNvSpPr>
          <p:nvPr userDrawn="1"/>
        </p:nvSpPr>
        <p:spPr>
          <a:xfrm>
            <a:off x="4735803" y="5391965"/>
            <a:ext cx="861197" cy="86119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Picture Placeholder 4">
            <a:extLst>
              <a:ext uri="{FF2B5EF4-FFF2-40B4-BE49-F238E27FC236}">
                <a16:creationId xmlns:a16="http://schemas.microsoft.com/office/drawing/2014/main" id="{D6C69307-ED1E-0C42-B470-8C4C1C2558B5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899649" y="5555811"/>
            <a:ext cx="533505" cy="53350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Content Placeholder 6">
            <a:extLst>
              <a:ext uri="{FF2B5EF4-FFF2-40B4-BE49-F238E27FC236}">
                <a16:creationId xmlns:a16="http://schemas.microsoft.com/office/drawing/2014/main" id="{8014838B-3EF1-A241-BFD5-3DB9CBE0F340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9408152" y="4606153"/>
            <a:ext cx="2203130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FB282532-0B6E-8841-BEC3-C8D9B470EA6C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9408152" y="4263253"/>
            <a:ext cx="2203130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5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636FF-29DD-0E48-82E3-0B22C337D07F}"/>
              </a:ext>
            </a:extLst>
          </p:cNvPr>
          <p:cNvSpPr>
            <a:spLocks noChangeAspect="1"/>
          </p:cNvSpPr>
          <p:nvPr userDrawn="1"/>
        </p:nvSpPr>
        <p:spPr>
          <a:xfrm>
            <a:off x="8388955" y="4263253"/>
            <a:ext cx="861197" cy="86119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1059853C-F902-F646-98A1-66B57FE5D40F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552801" y="4427099"/>
            <a:ext cx="533505" cy="53350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2" name="Content Placeholder 6">
            <a:extLst>
              <a:ext uri="{FF2B5EF4-FFF2-40B4-BE49-F238E27FC236}">
                <a16:creationId xmlns:a16="http://schemas.microsoft.com/office/drawing/2014/main" id="{1A54322A-9FCE-9645-9E41-5CE7AF3C62B3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408152" y="5734865"/>
            <a:ext cx="2203130" cy="518297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explanation – 14 pt.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AAC6976-3EB5-F74F-AC24-80348243078E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9408152" y="5391965"/>
            <a:ext cx="2203130" cy="293321"/>
          </a:xfrm>
          <a:prstGeom prst="rect">
            <a:avLst/>
          </a:prstGeom>
        </p:spPr>
        <p:txBody>
          <a:bodyPr/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accent6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Head – 16pt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C5EE37-846E-D847-ADF6-4E35BB9ED5C2}"/>
              </a:ext>
            </a:extLst>
          </p:cNvPr>
          <p:cNvSpPr>
            <a:spLocks noChangeAspect="1"/>
          </p:cNvSpPr>
          <p:nvPr userDrawn="1"/>
        </p:nvSpPr>
        <p:spPr>
          <a:xfrm>
            <a:off x="8388955" y="5391965"/>
            <a:ext cx="861197" cy="86119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5" name="Picture Placeholder 4">
            <a:extLst>
              <a:ext uri="{FF2B5EF4-FFF2-40B4-BE49-F238E27FC236}">
                <a16:creationId xmlns:a16="http://schemas.microsoft.com/office/drawing/2014/main" id="{96462F1B-EF23-654F-90F5-478FFE8E78A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552801" y="5555811"/>
            <a:ext cx="533505" cy="53350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3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6" grpId="0" animBg="1"/>
      <p:bldP spid="60" grpId="0" animBg="1"/>
      <p:bldP spid="6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26000">
              <a:schemeClr val="accent2">
                <a:lumMod val="75000"/>
              </a:schemeClr>
            </a:gs>
            <a:gs pos="0">
              <a:srgbClr val="C00000"/>
            </a:gs>
            <a:gs pos="100000">
              <a:srgbClr val="002A81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7FCDB7-D11D-4BE9-AE02-2E9FE5AE7979}"/>
              </a:ext>
            </a:extLst>
          </p:cNvPr>
          <p:cNvCxnSpPr>
            <a:cxnSpLocks/>
          </p:cNvCxnSpPr>
          <p:nvPr userDrawn="1"/>
        </p:nvCxnSpPr>
        <p:spPr>
          <a:xfrm>
            <a:off x="4705927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CF058811-9F95-44D0-B331-BBC909DEF0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2298" y="369989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Partnership Presentation title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23A0DB8-F703-46A8-9EA9-ADB295D26A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2297" y="4412680"/>
            <a:ext cx="4605867" cy="59946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Opening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FEF67E-BB99-4221-A126-054619750978}"/>
              </a:ext>
            </a:extLst>
          </p:cNvPr>
          <p:cNvCxnSpPr>
            <a:cxnSpLocks/>
          </p:cNvCxnSpPr>
          <p:nvPr userDrawn="1"/>
        </p:nvCxnSpPr>
        <p:spPr>
          <a:xfrm>
            <a:off x="4849090" y="3519062"/>
            <a:ext cx="4889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242BBC1E-F975-4187-A8C6-8B20D07DBD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31520" y="1929393"/>
            <a:ext cx="4606925" cy="12985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Partner Logo - Click on icon to add picture or drag and drop on the area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BD362C-A23B-4CCF-8D07-BFFFE0B22C82}"/>
              </a:ext>
            </a:extLst>
          </p:cNvPr>
          <p:cNvGrpSpPr/>
          <p:nvPr userDrawn="1"/>
        </p:nvGrpSpPr>
        <p:grpSpPr>
          <a:xfrm>
            <a:off x="1154279" y="2822622"/>
            <a:ext cx="2963679" cy="1115501"/>
            <a:chOff x="1959277" y="1057044"/>
            <a:chExt cx="4631029" cy="1743076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7B39095-F3FD-4443-8D2E-9F3647524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64AA57B-F56D-42C7-B093-6C239E497C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6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Our Team – 28pt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F801-7226-F043-807D-FCFC7CCBCF2C}"/>
              </a:ext>
            </a:extLst>
          </p:cNvPr>
          <p:cNvSpPr/>
          <p:nvPr userDrawn="1"/>
        </p:nvSpPr>
        <p:spPr>
          <a:xfrm>
            <a:off x="419484" y="1547242"/>
            <a:ext cx="3574543" cy="1506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01AB268-57B2-794B-85C6-4AF929228007}"/>
              </a:ext>
            </a:extLst>
          </p:cNvPr>
          <p:cNvSpPr/>
          <p:nvPr userDrawn="1"/>
        </p:nvSpPr>
        <p:spPr>
          <a:xfrm>
            <a:off x="419484" y="3024666"/>
            <a:ext cx="3574543" cy="251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FC2DADD-C3AD-D84B-A33D-2CA55BD94E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0780" y="1796215"/>
            <a:ext cx="1027162" cy="1027162"/>
          </a:xfrm>
          <a:prstGeom prst="ellipse">
            <a:avLst/>
          </a:prstGeo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add picture or drag and drop on the area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8BFB5D-0B99-604B-BE7B-90B448DE5C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09239" y="2072695"/>
            <a:ext cx="2083828" cy="5413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Name – 16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Designation – 14pt</a:t>
            </a:r>
          </a:p>
          <a:p>
            <a:pPr lvl="2"/>
            <a:r>
              <a:rPr lang="en-US" dirty="0"/>
              <a:t>@email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6E77C1E-36DB-5746-9E37-2A000174794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781" y="3188707"/>
            <a:ext cx="3242286" cy="2176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4A82334-50D2-6545-8402-73E577956B06}"/>
              </a:ext>
            </a:extLst>
          </p:cNvPr>
          <p:cNvSpPr/>
          <p:nvPr userDrawn="1"/>
        </p:nvSpPr>
        <p:spPr>
          <a:xfrm>
            <a:off x="4331083" y="1547242"/>
            <a:ext cx="3574543" cy="1506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0D6DCA8-3567-7B48-B645-33DFD5B260FC}"/>
              </a:ext>
            </a:extLst>
          </p:cNvPr>
          <p:cNvSpPr/>
          <p:nvPr userDrawn="1"/>
        </p:nvSpPr>
        <p:spPr>
          <a:xfrm>
            <a:off x="4331083" y="3024666"/>
            <a:ext cx="3574543" cy="251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icture Placeholder 15">
            <a:extLst>
              <a:ext uri="{FF2B5EF4-FFF2-40B4-BE49-F238E27FC236}">
                <a16:creationId xmlns:a16="http://schemas.microsoft.com/office/drawing/2014/main" id="{FC5C4ABB-169E-5545-9F16-ECB477C133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62379" y="1796215"/>
            <a:ext cx="1027162" cy="102716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142" name="Text Placeholder 17">
            <a:extLst>
              <a:ext uri="{FF2B5EF4-FFF2-40B4-BE49-F238E27FC236}">
                <a16:creationId xmlns:a16="http://schemas.microsoft.com/office/drawing/2014/main" id="{F47FD92D-718E-A041-B7FD-A13778B2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20838" y="2072695"/>
            <a:ext cx="2083828" cy="5413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Name – 16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Designation – 14pt</a:t>
            </a:r>
          </a:p>
          <a:p>
            <a:pPr lvl="2"/>
            <a:r>
              <a:rPr lang="en-US" dirty="0"/>
              <a:t>@email</a:t>
            </a:r>
          </a:p>
        </p:txBody>
      </p:sp>
      <p:sp>
        <p:nvSpPr>
          <p:cNvPr id="143" name="Content Placeholder 19">
            <a:extLst>
              <a:ext uri="{FF2B5EF4-FFF2-40B4-BE49-F238E27FC236}">
                <a16:creationId xmlns:a16="http://schemas.microsoft.com/office/drawing/2014/main" id="{E50A98A2-B02B-7D41-A872-3CF12E3E21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462380" y="3188707"/>
            <a:ext cx="3242286" cy="2176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22FE3A6-CBCB-FD46-A2F2-B3FD45610C75}"/>
              </a:ext>
            </a:extLst>
          </p:cNvPr>
          <p:cNvSpPr/>
          <p:nvPr userDrawn="1"/>
        </p:nvSpPr>
        <p:spPr>
          <a:xfrm>
            <a:off x="8242682" y="1547242"/>
            <a:ext cx="3574543" cy="1506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CE8A42B-044D-9B4C-80D8-8514ED46601D}"/>
              </a:ext>
            </a:extLst>
          </p:cNvPr>
          <p:cNvSpPr/>
          <p:nvPr userDrawn="1"/>
        </p:nvSpPr>
        <p:spPr>
          <a:xfrm>
            <a:off x="8242682" y="3024666"/>
            <a:ext cx="3574543" cy="2518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icture Placeholder 15">
            <a:extLst>
              <a:ext uri="{FF2B5EF4-FFF2-40B4-BE49-F238E27FC236}">
                <a16:creationId xmlns:a16="http://schemas.microsoft.com/office/drawing/2014/main" id="{928BF688-53D9-F24E-94AA-45587254B18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73978" y="1796215"/>
            <a:ext cx="1027162" cy="102716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picture or drag and drop on the area</a:t>
            </a:r>
          </a:p>
          <a:p>
            <a:endParaRPr lang="en-US" dirty="0"/>
          </a:p>
        </p:txBody>
      </p:sp>
      <p:sp>
        <p:nvSpPr>
          <p:cNvPr id="147" name="Text Placeholder 17">
            <a:extLst>
              <a:ext uri="{FF2B5EF4-FFF2-40B4-BE49-F238E27FC236}">
                <a16:creationId xmlns:a16="http://schemas.microsoft.com/office/drawing/2014/main" id="{7D5C2D69-8440-1D45-AD60-4604AFE569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2437" y="2072695"/>
            <a:ext cx="2083828" cy="54133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Name – 16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Designation – 14pt</a:t>
            </a:r>
          </a:p>
          <a:p>
            <a:pPr lvl="2"/>
            <a:r>
              <a:rPr lang="en-US" dirty="0"/>
              <a:t>@email</a:t>
            </a:r>
          </a:p>
        </p:txBody>
      </p:sp>
      <p:sp>
        <p:nvSpPr>
          <p:cNvPr id="148" name="Content Placeholder 19">
            <a:extLst>
              <a:ext uri="{FF2B5EF4-FFF2-40B4-BE49-F238E27FC236}">
                <a16:creationId xmlns:a16="http://schemas.microsoft.com/office/drawing/2014/main" id="{0C94B147-24BC-DF4B-957E-89C0BEF11D9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73979" y="3188707"/>
            <a:ext cx="3242286" cy="2176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D7F3F1-1A67-6243-A48A-89DD1EDA958F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14"/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99" y="5784636"/>
            <a:ext cx="10922000" cy="63045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14pt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7999" y="5334258"/>
            <a:ext cx="10922000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A1DEE7C-5086-9A4C-A934-FFDB703FE00A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507999" y="772252"/>
            <a:ext cx="10922001" cy="44354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CD0C9650-C0CB-4227-817F-B3BC5C79A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2F03022-7971-4AE4-8E78-C68EA42B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34D68A20-B8B0-7D4B-A867-B88CC06CD5CD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508000" y="1214438"/>
            <a:ext cx="5435600" cy="50720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a chart or drag and drop on the area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5549" y="3071813"/>
            <a:ext cx="5381625" cy="1657350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5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15pt</a:t>
            </a:r>
          </a:p>
          <a:p>
            <a:pPr lvl="2"/>
            <a:r>
              <a:rPr lang="en-US" dirty="0"/>
              <a:t>Third level -14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5549" y="2600325"/>
            <a:ext cx="538162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id="{4211FCBE-F0E4-47DA-9073-ABE421274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2AA3C76-0619-419C-9818-5564747F9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34D68A20-B8B0-7D4B-A867-B88CC06CD5CD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508000" y="1214438"/>
            <a:ext cx="5435600" cy="50720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Services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5549" y="1685926"/>
            <a:ext cx="5381625" cy="2174874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5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16pt</a:t>
            </a:r>
          </a:p>
          <a:p>
            <a:pPr lvl="1"/>
            <a:r>
              <a:rPr lang="en-US" dirty="0"/>
              <a:t>Second level – 15pt</a:t>
            </a:r>
          </a:p>
          <a:p>
            <a:pPr lvl="2"/>
            <a:r>
              <a:rPr lang="en-US" dirty="0"/>
              <a:t>Third level -14 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E73A670-35F9-4F47-8482-61B21DE1153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5549" y="1214438"/>
            <a:ext cx="5381625" cy="343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479EF01-EBFE-4640-9917-6471373DD168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6305550" y="4030663"/>
            <a:ext cx="5381625" cy="2255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09539448-04C5-4CAF-9B7F-506045C6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00976A3-3A2C-4C7A-AA9C-3E8F4D320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1C68F88-555E-084D-B891-98295D1135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9081" y="4037218"/>
            <a:ext cx="5958846" cy="35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Graph and chart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845ED0-9D96-D945-A2B2-262003BE0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948" y="4037218"/>
            <a:ext cx="5057775" cy="2855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Graph and chart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5CC9ED8C-9028-DB4D-B527-1BBA0DAA2F9B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290513" y="1344613"/>
            <a:ext cx="5057775" cy="2409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Table: Click on icon to add table or drag and drop on the area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6 subdivision Slide – 28pt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47180-6CAE-B140-A3B6-CF31C95CDE3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618525" y="3917744"/>
            <a:ext cx="0" cy="23583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8F7379-BC53-6441-9EDC-98494E6C4D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017" y="3917744"/>
            <a:ext cx="115339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1" name="Chart Placeholder 619">
            <a:extLst>
              <a:ext uri="{FF2B5EF4-FFF2-40B4-BE49-F238E27FC236}">
                <a16:creationId xmlns:a16="http://schemas.microsoft.com/office/drawing/2014/main" id="{FDB34062-80B0-1A40-8ACD-ABF518189FA8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284018" y="4437268"/>
            <a:ext cx="5063838" cy="18388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Single Graph Space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Graph or drag and drop on the area</a:t>
            </a:r>
          </a:p>
          <a:p>
            <a:endParaRPr lang="en-US" dirty="0"/>
          </a:p>
        </p:txBody>
      </p:sp>
      <p:sp>
        <p:nvSpPr>
          <p:cNvPr id="12" name="Chart Placeholder 1881">
            <a:extLst>
              <a:ext uri="{FF2B5EF4-FFF2-40B4-BE49-F238E27FC236}">
                <a16:creationId xmlns:a16="http://schemas.microsoft.com/office/drawing/2014/main" id="{3663AA7B-F4C0-6946-9671-5B3D3DF8C25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74328" y="4644160"/>
            <a:ext cx="2895600" cy="16319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Double Graph Space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Graph or drag and drop on the area</a:t>
            </a:r>
          </a:p>
          <a:p>
            <a:endParaRPr lang="en-US" dirty="0"/>
          </a:p>
        </p:txBody>
      </p:sp>
      <p:sp>
        <p:nvSpPr>
          <p:cNvPr id="13" name="Chart Placeholder 1881">
            <a:extLst>
              <a:ext uri="{FF2B5EF4-FFF2-40B4-BE49-F238E27FC236}">
                <a16:creationId xmlns:a16="http://schemas.microsoft.com/office/drawing/2014/main" id="{FF96DBC6-57C9-864F-B7C2-CC777EA09E5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8917786" y="4644160"/>
            <a:ext cx="2900141" cy="16319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66290" y="1344613"/>
            <a:ext cx="5951637" cy="2409825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7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 – 18pt</a:t>
            </a:r>
          </a:p>
          <a:p>
            <a:pPr lvl="1"/>
            <a:r>
              <a:rPr lang="en-US" dirty="0"/>
              <a:t>Second level – 17pt</a:t>
            </a:r>
          </a:p>
          <a:p>
            <a:pPr lvl="2"/>
            <a:r>
              <a:rPr lang="en-US" dirty="0"/>
              <a:t>Third level – 16pt</a:t>
            </a:r>
          </a:p>
          <a:p>
            <a:pPr lvl="3"/>
            <a:r>
              <a:rPr lang="en-US" dirty="0"/>
              <a:t>Fourth level – 14pt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CA0DCFF-A71C-4101-8ACD-2A5D62762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71E2807-63B4-4D03-85C5-348762F8D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75F361C-82A9-5C4F-A45A-E78DCB680D65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284163" y="3795713"/>
            <a:ext cx="5665787" cy="2613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E1EAFB97-21DB-6347-8C3B-4C87700D00BD}"/>
              </a:ext>
            </a:extLst>
          </p:cNvPr>
          <p:cNvSpPr>
            <a:spLocks noGrp="1"/>
          </p:cNvSpPr>
          <p:nvPr>
            <p:ph type="chart" sz="quarter" idx="23" hasCustomPrompt="1"/>
          </p:nvPr>
        </p:nvSpPr>
        <p:spPr>
          <a:xfrm>
            <a:off x="6036733" y="1108075"/>
            <a:ext cx="5794905" cy="2611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8D98C-CC92-9444-8D21-3E66E8C747EC}"/>
              </a:ext>
            </a:extLst>
          </p:cNvPr>
          <p:cNvSpPr/>
          <p:nvPr userDrawn="1"/>
        </p:nvSpPr>
        <p:spPr>
          <a:xfrm>
            <a:off x="284016" y="1107431"/>
            <a:ext cx="5666510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6 subdivision Slide – 28pt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36F0E-4839-CE4A-A78A-2272CC780B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199" y="1257301"/>
            <a:ext cx="5286375" cy="22860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15E57D-D68D-D648-B7EB-EE7123317344}"/>
              </a:ext>
            </a:extLst>
          </p:cNvPr>
          <p:cNvSpPr/>
          <p:nvPr userDrawn="1"/>
        </p:nvSpPr>
        <p:spPr>
          <a:xfrm>
            <a:off x="6036733" y="3796003"/>
            <a:ext cx="5795049" cy="26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851EF36-F6BB-0940-8146-CEC7FBBDD4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2212" y="3943351"/>
            <a:ext cx="5286375" cy="22860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accent6"/>
              </a:buCl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accent6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Date Placeholder 14">
            <a:extLst>
              <a:ext uri="{FF2B5EF4-FFF2-40B4-BE49-F238E27FC236}">
                <a16:creationId xmlns:a16="http://schemas.microsoft.com/office/drawing/2014/main" id="{1CD607F7-FEF3-455E-B912-546F0A4D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B5497D4-6E34-4BEF-837F-CAE060B62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6 subdivision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 Placeholder 623">
            <a:extLst>
              <a:ext uri="{FF2B5EF4-FFF2-40B4-BE49-F238E27FC236}">
                <a16:creationId xmlns:a16="http://schemas.microsoft.com/office/drawing/2014/main" id="{F13131B2-6C30-0A42-9D55-5B7CC94F40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21940"/>
            <a:ext cx="12192000" cy="3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 Head – 20pt bold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14D67D08-4BC2-8A41-A285-F59C411D3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5080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45E9C70-408B-D743-A43B-A83DD6AF8C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4157" y="1156924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8E79B-C16B-2743-B098-82A47D9923B2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 bwMode="auto">
          <a:xfrm>
            <a:off x="407809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715E26-889A-5744-9A41-400F62FE78A2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 bwMode="auto">
          <a:xfrm>
            <a:off x="46222" y="3748620"/>
            <a:ext cx="117346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5A95A8-045A-5445-B643-E45D9BCCF4BD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8021449" y="996590"/>
            <a:ext cx="0" cy="545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36759981-7DDB-8F4C-B543-823CB6107E31}"/>
              </a:ext>
            </a:extLst>
          </p:cNvPr>
          <p:cNvSpPr>
            <a:spLocks noGrp="1"/>
          </p:cNvSpPr>
          <p:nvPr>
            <p:ph type="chart" sz="quarter" idx="41" hasCustomPrompt="1"/>
          </p:nvPr>
        </p:nvSpPr>
        <p:spPr>
          <a:xfrm>
            <a:off x="457199" y="1577975"/>
            <a:ext cx="3371850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Chart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5E03F675-DCD2-C34D-A346-3220A133CFF7}"/>
              </a:ext>
            </a:extLst>
          </p:cNvPr>
          <p:cNvSpPr>
            <a:spLocks noGrp="1"/>
          </p:cNvSpPr>
          <p:nvPr>
            <p:ph type="tbl" sz="quarter" idx="42" hasCustomPrompt="1"/>
          </p:nvPr>
        </p:nvSpPr>
        <p:spPr>
          <a:xfrm>
            <a:off x="4350807" y="1577975"/>
            <a:ext cx="3421062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32" name="Table Placeholder 14">
            <a:extLst>
              <a:ext uri="{FF2B5EF4-FFF2-40B4-BE49-F238E27FC236}">
                <a16:creationId xmlns:a16="http://schemas.microsoft.com/office/drawing/2014/main" id="{4E5C9C33-C4D6-3944-87F9-40ABFEEAD15E}"/>
              </a:ext>
            </a:extLst>
          </p:cNvPr>
          <p:cNvSpPr>
            <a:spLocks noGrp="1"/>
          </p:cNvSpPr>
          <p:nvPr>
            <p:ph type="tbl" sz="quarter" idx="43" hasCustomPrompt="1"/>
          </p:nvPr>
        </p:nvSpPr>
        <p:spPr>
          <a:xfrm>
            <a:off x="8294157" y="1577975"/>
            <a:ext cx="3421062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24E837B3-2950-FE4F-B37C-F7363B55F3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7199" y="3917058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29BBE591-2773-564C-BC9D-43D8B154102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50807" y="3917058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9EA06842-5091-C845-AB35-7A00B55171D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294157" y="3917058"/>
            <a:ext cx="3371851" cy="31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Services – 18pt</a:t>
            </a:r>
          </a:p>
        </p:txBody>
      </p:sp>
      <p:sp>
        <p:nvSpPr>
          <p:cNvPr id="40" name="Chart Placeholder 6">
            <a:extLst>
              <a:ext uri="{FF2B5EF4-FFF2-40B4-BE49-F238E27FC236}">
                <a16:creationId xmlns:a16="http://schemas.microsoft.com/office/drawing/2014/main" id="{A969BAF3-49EB-AE4E-8068-7C715F988228}"/>
              </a:ext>
            </a:extLst>
          </p:cNvPr>
          <p:cNvSpPr>
            <a:spLocks noGrp="1"/>
          </p:cNvSpPr>
          <p:nvPr>
            <p:ph type="chart" sz="quarter" idx="47" hasCustomPrompt="1"/>
          </p:nvPr>
        </p:nvSpPr>
        <p:spPr>
          <a:xfrm>
            <a:off x="457199" y="4338109"/>
            <a:ext cx="3371850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Chart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41" name="Table Placeholder 14">
            <a:extLst>
              <a:ext uri="{FF2B5EF4-FFF2-40B4-BE49-F238E27FC236}">
                <a16:creationId xmlns:a16="http://schemas.microsoft.com/office/drawing/2014/main" id="{6E92C649-5058-334E-B9B1-4BA75D0D0D5A}"/>
              </a:ext>
            </a:extLst>
          </p:cNvPr>
          <p:cNvSpPr>
            <a:spLocks noGrp="1"/>
          </p:cNvSpPr>
          <p:nvPr>
            <p:ph type="tbl" sz="quarter" idx="48" hasCustomPrompt="1"/>
          </p:nvPr>
        </p:nvSpPr>
        <p:spPr>
          <a:xfrm>
            <a:off x="4350807" y="4338109"/>
            <a:ext cx="3421062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43" name="Table Placeholder 14">
            <a:extLst>
              <a:ext uri="{FF2B5EF4-FFF2-40B4-BE49-F238E27FC236}">
                <a16:creationId xmlns:a16="http://schemas.microsoft.com/office/drawing/2014/main" id="{CADF26B3-84B4-7346-B3AD-EC894137473C}"/>
              </a:ext>
            </a:extLst>
          </p:cNvPr>
          <p:cNvSpPr>
            <a:spLocks noGrp="1"/>
          </p:cNvSpPr>
          <p:nvPr>
            <p:ph type="tbl" sz="quarter" idx="49" hasCustomPrompt="1"/>
          </p:nvPr>
        </p:nvSpPr>
        <p:spPr>
          <a:xfrm>
            <a:off x="8294157" y="4338109"/>
            <a:ext cx="3421062" cy="20081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Table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21" name="Date Placeholder 14">
            <a:extLst>
              <a:ext uri="{FF2B5EF4-FFF2-40B4-BE49-F238E27FC236}">
                <a16:creationId xmlns:a16="http://schemas.microsoft.com/office/drawing/2014/main" id="{DD083C85-7FE3-48BC-9AA7-E8ADDCCA0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BB1F8B63-D1BF-4F4E-A99E-4248D8012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ubdivision -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D873B37-5BB7-1545-B675-A6E08649FC47}"/>
              </a:ext>
            </a:extLst>
          </p:cNvPr>
          <p:cNvSpPr>
            <a:spLocks noGrp="1"/>
          </p:cNvSpPr>
          <p:nvPr>
            <p:ph type="chart" sz="quarter" idx="39" hasCustomPrompt="1"/>
          </p:nvPr>
        </p:nvSpPr>
        <p:spPr>
          <a:xfrm>
            <a:off x="608013" y="1373188"/>
            <a:ext cx="2501900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C997-9FB6-D045-9852-6C2F156B7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0434"/>
            <a:ext cx="12192000" cy="341457"/>
          </a:xfrm>
        </p:spPr>
        <p:txBody>
          <a:bodyPr/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8 subdivision Slide – 28pt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B927A-65C9-2246-99F7-D23790240C58}"/>
              </a:ext>
            </a:extLst>
          </p:cNvPr>
          <p:cNvCxnSpPr/>
          <p:nvPr userDrawn="1"/>
        </p:nvCxnSpPr>
        <p:spPr>
          <a:xfrm>
            <a:off x="2341418" y="581891"/>
            <a:ext cx="75091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AECF946E-527F-EE4F-99FB-A72D060218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7645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8E79B-C16B-2743-B098-82A47D9923B2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 bwMode="auto">
          <a:xfrm>
            <a:off x="3225055" y="923348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715E26-889A-5744-9A41-400F62FE78A2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 bwMode="auto">
          <a:xfrm>
            <a:off x="607645" y="3662895"/>
            <a:ext cx="106974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0AD32C9-B994-E644-A654-3D87C9807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9359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BB1924-B139-1749-B2CF-610B8113CBA6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5954761" y="810853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1E6B145F-75F9-B548-B359-8DABC28CBD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1073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C7F1AF-1B50-A34F-8A05-40EA3D2699BF}"/>
              </a:ext>
            </a:extLst>
          </p:cNvPr>
          <p:cNvCxnSpPr>
            <a:cxnSpLocks/>
          </p:cNvCxnSpPr>
          <p:nvPr userDrawn="1">
            <p:custDataLst>
              <p:tags r:id="rId4"/>
            </p:custDataLst>
          </p:nvPr>
        </p:nvCxnSpPr>
        <p:spPr bwMode="auto">
          <a:xfrm>
            <a:off x="8683740" y="810853"/>
            <a:ext cx="0" cy="5532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15FC18EC-DFDB-4742-9AC6-F4516A06085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2787" y="92334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2C16A45D-2FC6-E84B-AD7C-FCC8EDE6DD7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7645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B2314D29-8549-AE44-85FA-5D1CA9100E0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39359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72D7857E-5F5D-584B-A66D-2D6CC764A2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71073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9E67C531-EEE8-9441-AEFF-E43875BFFF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2787" y="3837998"/>
            <a:ext cx="2502278" cy="298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– 16pt</a:t>
            </a:r>
          </a:p>
        </p:txBody>
      </p:sp>
      <p:sp>
        <p:nvSpPr>
          <p:cNvPr id="30" name="Chart Placeholder 5">
            <a:extLst>
              <a:ext uri="{FF2B5EF4-FFF2-40B4-BE49-F238E27FC236}">
                <a16:creationId xmlns:a16="http://schemas.microsoft.com/office/drawing/2014/main" id="{99A49D53-A5A6-3D44-B13E-00E2F6F72220}"/>
              </a:ext>
            </a:extLst>
          </p:cNvPr>
          <p:cNvSpPr>
            <a:spLocks noGrp="1"/>
          </p:cNvSpPr>
          <p:nvPr>
            <p:ph type="chart" sz="quarter" idx="40" hasCustomPrompt="1"/>
          </p:nvPr>
        </p:nvSpPr>
        <p:spPr>
          <a:xfrm>
            <a:off x="3339359" y="1373188"/>
            <a:ext cx="2501900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35" name="Chart Placeholder 5">
            <a:extLst>
              <a:ext uri="{FF2B5EF4-FFF2-40B4-BE49-F238E27FC236}">
                <a16:creationId xmlns:a16="http://schemas.microsoft.com/office/drawing/2014/main" id="{C801C4EA-7A7B-DB4B-9575-59B81F4019DF}"/>
              </a:ext>
            </a:extLst>
          </p:cNvPr>
          <p:cNvSpPr>
            <a:spLocks noGrp="1"/>
          </p:cNvSpPr>
          <p:nvPr>
            <p:ph type="chart" sz="quarter" idx="41" hasCustomPrompt="1"/>
          </p:nvPr>
        </p:nvSpPr>
        <p:spPr>
          <a:xfrm>
            <a:off x="6071073" y="1373188"/>
            <a:ext cx="2501900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Chart or drag and drop on the area</a:t>
            </a:r>
          </a:p>
          <a:p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FC0C1C7-FF88-1644-9B4B-8457E4202696}"/>
              </a:ext>
            </a:extLst>
          </p:cNvPr>
          <p:cNvSpPr>
            <a:spLocks noGrp="1"/>
          </p:cNvSpPr>
          <p:nvPr>
            <p:ph type="tbl" sz="quarter" idx="42" hasCustomPrompt="1"/>
          </p:nvPr>
        </p:nvSpPr>
        <p:spPr>
          <a:xfrm>
            <a:off x="8802787" y="1373188"/>
            <a:ext cx="2509838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Table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</p:txBody>
      </p:sp>
      <p:sp>
        <p:nvSpPr>
          <p:cNvPr id="37" name="Table Placeholder 7">
            <a:extLst>
              <a:ext uri="{FF2B5EF4-FFF2-40B4-BE49-F238E27FC236}">
                <a16:creationId xmlns:a16="http://schemas.microsoft.com/office/drawing/2014/main" id="{A6BFBA27-4966-E84D-B5E2-B3D893E64C1E}"/>
              </a:ext>
            </a:extLst>
          </p:cNvPr>
          <p:cNvSpPr>
            <a:spLocks noGrp="1"/>
          </p:cNvSpPr>
          <p:nvPr>
            <p:ph type="tbl" sz="quarter" idx="43" hasCustomPrompt="1"/>
          </p:nvPr>
        </p:nvSpPr>
        <p:spPr>
          <a:xfrm>
            <a:off x="607645" y="4287904"/>
            <a:ext cx="2509838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Table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able Placeholder 7">
            <a:extLst>
              <a:ext uri="{FF2B5EF4-FFF2-40B4-BE49-F238E27FC236}">
                <a16:creationId xmlns:a16="http://schemas.microsoft.com/office/drawing/2014/main" id="{95FB3EAB-78B8-7843-9FF6-D2128985D36A}"/>
              </a:ext>
            </a:extLst>
          </p:cNvPr>
          <p:cNvSpPr>
            <a:spLocks noGrp="1"/>
          </p:cNvSpPr>
          <p:nvPr>
            <p:ph type="tbl" sz="quarter" idx="44" hasCustomPrompt="1"/>
          </p:nvPr>
        </p:nvSpPr>
        <p:spPr>
          <a:xfrm>
            <a:off x="3339359" y="4287904"/>
            <a:ext cx="2509838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Table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Table Placeholder 7">
            <a:extLst>
              <a:ext uri="{FF2B5EF4-FFF2-40B4-BE49-F238E27FC236}">
                <a16:creationId xmlns:a16="http://schemas.microsoft.com/office/drawing/2014/main" id="{72498BD4-A00B-3C4B-B14E-98B8BC6E2979}"/>
              </a:ext>
            </a:extLst>
          </p:cNvPr>
          <p:cNvSpPr>
            <a:spLocks noGrp="1"/>
          </p:cNvSpPr>
          <p:nvPr>
            <p:ph type="tbl" sz="quarter" idx="45" hasCustomPrompt="1"/>
          </p:nvPr>
        </p:nvSpPr>
        <p:spPr>
          <a:xfrm>
            <a:off x="6071073" y="4287904"/>
            <a:ext cx="2509838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Table 14pt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table or drag and drop on the area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EE26416A-8E98-584A-A6A1-9744C8BFE3B2}"/>
              </a:ext>
            </a:extLst>
          </p:cNvPr>
          <p:cNvSpPr>
            <a:spLocks noGrp="1"/>
          </p:cNvSpPr>
          <p:nvPr>
            <p:ph type="clipArt" sz="quarter" idx="46" hasCustomPrompt="1"/>
          </p:nvPr>
        </p:nvSpPr>
        <p:spPr>
          <a:xfrm>
            <a:off x="8802787" y="4287838"/>
            <a:ext cx="2501900" cy="20907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Online Image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icon to add online image or drag and drop on the area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Slide - Partner Logo">
    <p:bg>
      <p:bgPr>
        <a:gradFill>
          <a:gsLst>
            <a:gs pos="34000">
              <a:srgbClr val="008ACA"/>
            </a:gs>
            <a:gs pos="100000">
              <a:srgbClr val="A0CD49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247D62-C072-5445-A22C-3FE620CF06B8}"/>
              </a:ext>
            </a:extLst>
          </p:cNvPr>
          <p:cNvCxnSpPr>
            <a:cxnSpLocks/>
          </p:cNvCxnSpPr>
          <p:nvPr userDrawn="1"/>
        </p:nvCxnSpPr>
        <p:spPr>
          <a:xfrm>
            <a:off x="4705927" y="1845858"/>
            <a:ext cx="0" cy="3166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E4938-3E36-0A45-B7DC-34D590BA9920}"/>
              </a:ext>
            </a:extLst>
          </p:cNvPr>
          <p:cNvCxnSpPr>
            <a:cxnSpLocks/>
          </p:cNvCxnSpPr>
          <p:nvPr userDrawn="1"/>
        </p:nvCxnSpPr>
        <p:spPr>
          <a:xfrm>
            <a:off x="4849090" y="3519062"/>
            <a:ext cx="4889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C77D1A-392B-DD49-96BD-A5CECB786AD8}"/>
              </a:ext>
            </a:extLst>
          </p:cNvPr>
          <p:cNvGrpSpPr/>
          <p:nvPr userDrawn="1"/>
        </p:nvGrpSpPr>
        <p:grpSpPr>
          <a:xfrm>
            <a:off x="1294808" y="2871250"/>
            <a:ext cx="2963679" cy="1115501"/>
            <a:chOff x="1959277" y="1057044"/>
            <a:chExt cx="4631029" cy="174307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D7884B9-FAFC-8542-B8A7-5685C8E9CB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020" t="22440" r="14447" b="22440"/>
            <a:stretch/>
          </p:blipFill>
          <p:spPr>
            <a:xfrm>
              <a:off x="3121025" y="1057044"/>
              <a:ext cx="3469281" cy="174307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FC2EA8E-C782-154B-B2AC-5D1214886F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9471" t="17018" r="38894" b="17018"/>
            <a:stretch/>
          </p:blipFill>
          <p:spPr>
            <a:xfrm>
              <a:off x="1959277" y="1119751"/>
              <a:ext cx="1107988" cy="1617662"/>
            </a:xfrm>
            <a:prstGeom prst="rect">
              <a:avLst/>
            </a:prstGeom>
          </p:spPr>
        </p:pic>
      </p:grp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CFB9F8AD-0A2A-4034-8E7F-AF1518A3ED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2298" y="3699892"/>
            <a:ext cx="4605866" cy="7127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84E68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Partnership Presentation title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97623BF8-AE43-4B56-B642-B51F10D74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32297" y="4412680"/>
            <a:ext cx="4605867" cy="59946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084E68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Opening Slide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C2891F2-F7AF-4CEC-B118-96C88A4DFF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31520" y="1929393"/>
            <a:ext cx="4606925" cy="1298575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84E68"/>
                </a:solidFill>
              </a:defRPr>
            </a:lvl1pPr>
          </a:lstStyle>
          <a:p>
            <a:r>
              <a:rPr lang="en-US" dirty="0"/>
              <a:t>Partner Logo - Click on icon to add picture or drag and drop on the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4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- Light Blue">
    <p:bg>
      <p:bgPr>
        <a:gradFill>
          <a:gsLst>
            <a:gs pos="0">
              <a:srgbClr val="B51E6A"/>
            </a:gs>
            <a:gs pos="100000">
              <a:srgbClr val="814C8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C31F21-9582-8245-8ECF-B1ABC72454E1}"/>
              </a:ext>
            </a:extLst>
          </p:cNvPr>
          <p:cNvCxnSpPr>
            <a:cxnSpLocks/>
          </p:cNvCxnSpPr>
          <p:nvPr userDrawn="1"/>
        </p:nvCxnSpPr>
        <p:spPr>
          <a:xfrm>
            <a:off x="1263844" y="2573415"/>
            <a:ext cx="9818684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87164F7-465F-064F-85B7-9F6D010F4EE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4374" y="2124135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cap="all" baseline="0">
                <a:solidFill>
                  <a:schemeClr val="bg1"/>
                </a:solidFill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B55E246-1D9F-2543-9702-1848A85A6ED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63844" y="2727182"/>
            <a:ext cx="4909342" cy="2278062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cap="none" baseline="0">
                <a:solidFill>
                  <a:schemeClr val="bg1"/>
                </a:solidFill>
              </a:defRPr>
            </a:lvl1pPr>
            <a:lvl2pPr marL="607355" indent="0">
              <a:buNone/>
              <a:defRPr sz="1400"/>
            </a:lvl2pPr>
            <a:lvl3pPr marL="1214711" indent="0">
              <a:buNone/>
              <a:defRPr sz="1400"/>
            </a:lvl3pPr>
            <a:lvl4pPr marL="1822066" indent="0">
              <a:buNone/>
              <a:defRPr sz="1400"/>
            </a:lvl4pPr>
            <a:lvl5pPr marL="2429422" indent="0">
              <a:buNone/>
              <a:defRPr sz="1400"/>
            </a:lvl5pPr>
          </a:lstStyle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or content of the next section to be used here. 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All the text inserted her will be in running case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The font size will vary between 14 to 16pts depending on the content of the agenda / content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The default font size is 16pts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6567364" y="2727182"/>
            <a:ext cx="4496876" cy="227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cap="none" baseline="0">
                <a:solidFill>
                  <a:schemeClr val="bg1"/>
                </a:solidFill>
              </a:defRPr>
            </a:lvl1pPr>
            <a:lvl2pPr marL="607355" indent="0">
              <a:buNone/>
              <a:defRPr sz="1400"/>
            </a:lvl2pPr>
            <a:lvl3pPr marL="1214711" indent="0">
              <a:buNone/>
              <a:defRPr sz="1400"/>
            </a:lvl3pPr>
            <a:lvl4pPr marL="1822066" indent="0">
              <a:buNone/>
              <a:defRPr sz="1400"/>
            </a:lvl4pPr>
            <a:lvl5pPr marL="2429422" indent="0">
              <a:buNone/>
              <a:defRPr sz="1400"/>
            </a:lvl5pPr>
          </a:lstStyle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Agenda or content of the next section to be used here. 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All the text inserted her will be in running case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The font size will vary between 14 to 16pts depending on the content of the agenda / content</a:t>
            </a:r>
          </a:p>
          <a:p>
            <a:pPr marL="285750" marR="0" lvl="0" indent="-285750" algn="l" defTabSz="1214712" rtl="0" eaLnBrk="1" fontAlgn="auto" latinLnBrk="0" hangingPunct="1">
              <a:lnSpc>
                <a:spcPct val="9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The default font size is 16pts</a:t>
            </a:r>
          </a:p>
        </p:txBody>
      </p:sp>
    </p:spTree>
    <p:extLst>
      <p:ext uri="{BB962C8B-B14F-4D97-AF65-F5344CB8AC3E}">
        <p14:creationId xmlns:p14="http://schemas.microsoft.com/office/powerpoint/2010/main" val="36069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26000">
              <a:schemeClr val="accent2">
                <a:lumMod val="75000"/>
              </a:schemeClr>
            </a:gs>
            <a:gs pos="0">
              <a:srgbClr val="C00000"/>
            </a:gs>
            <a:gs pos="100000">
              <a:srgbClr val="002A81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4628A-B1AC-4841-9E66-F6821160679E}"/>
              </a:ext>
            </a:extLst>
          </p:cNvPr>
          <p:cNvCxnSpPr>
            <a:cxnSpLocks/>
          </p:cNvCxnSpPr>
          <p:nvPr userDrawn="1"/>
        </p:nvCxnSpPr>
        <p:spPr>
          <a:xfrm>
            <a:off x="1263844" y="3551823"/>
            <a:ext cx="9782108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EBD051B-9568-44C4-9FCB-BE19E68BD2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4374" y="3102543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cap="all" baseline="0">
                <a:solidFill>
                  <a:schemeClr val="bg1"/>
                </a:solidFill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/>
              <a:t>Separator slides</a:t>
            </a:r>
          </a:p>
        </p:txBody>
      </p:sp>
    </p:spTree>
    <p:extLst>
      <p:ext uri="{BB962C8B-B14F-4D97-AF65-F5344CB8AC3E}">
        <p14:creationId xmlns:p14="http://schemas.microsoft.com/office/powerpoint/2010/main" val="362847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 Slide - Light Blue">
    <p:bg>
      <p:bgPr>
        <a:gradFill>
          <a:gsLst>
            <a:gs pos="0">
              <a:srgbClr val="B51E6A"/>
            </a:gs>
            <a:gs pos="100000">
              <a:srgbClr val="814C8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C31F21-9582-8245-8ECF-B1ABC72454E1}"/>
              </a:ext>
            </a:extLst>
          </p:cNvPr>
          <p:cNvCxnSpPr>
            <a:cxnSpLocks/>
          </p:cNvCxnSpPr>
          <p:nvPr userDrawn="1"/>
        </p:nvCxnSpPr>
        <p:spPr>
          <a:xfrm>
            <a:off x="1263844" y="3551823"/>
            <a:ext cx="9782108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87164F7-465F-064F-85B7-9F6D010F4EE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4374" y="3102543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cap="all" baseline="0">
                <a:solidFill>
                  <a:schemeClr val="bg1"/>
                </a:solidFill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/>
              <a:t>Separator slides</a:t>
            </a:r>
          </a:p>
        </p:txBody>
      </p:sp>
    </p:spTree>
    <p:extLst>
      <p:ext uri="{BB962C8B-B14F-4D97-AF65-F5344CB8AC3E}">
        <p14:creationId xmlns:p14="http://schemas.microsoft.com/office/powerpoint/2010/main" val="393131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Slide">
    <p:bg>
      <p:bgPr>
        <a:gradFill>
          <a:gsLst>
            <a:gs pos="34000">
              <a:srgbClr val="008ACA"/>
            </a:gs>
            <a:gs pos="100000">
              <a:srgbClr val="A0CD49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AC6746-0DDB-4F8F-ACBB-1CF4059EAF95}"/>
              </a:ext>
            </a:extLst>
          </p:cNvPr>
          <p:cNvCxnSpPr>
            <a:cxnSpLocks/>
          </p:cNvCxnSpPr>
          <p:nvPr userDrawn="1"/>
        </p:nvCxnSpPr>
        <p:spPr>
          <a:xfrm>
            <a:off x="1263844" y="3551823"/>
            <a:ext cx="9782108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F49BA89-69A3-4D64-A8DD-249173941AC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4374" y="3102543"/>
            <a:ext cx="3647017" cy="3655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4712" rtl="0" eaLnBrk="1" fontAlgn="auto" latinLnBrk="0" hangingPunct="1">
              <a:lnSpc>
                <a:spcPct val="100000"/>
              </a:lnSpc>
              <a:spcBef>
                <a:spcPts val="132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cap="all" baseline="0">
                <a:solidFill>
                  <a:schemeClr val="bg1"/>
                </a:solidFill>
              </a:defRPr>
            </a:lvl1pPr>
            <a:lvl2pPr marL="607355" indent="0">
              <a:buNone/>
              <a:defRPr sz="1196"/>
            </a:lvl2pPr>
            <a:lvl3pPr marL="1214712" indent="0">
              <a:buNone/>
              <a:defRPr sz="1196"/>
            </a:lvl3pPr>
            <a:lvl4pPr marL="1822068" indent="0">
              <a:buNone/>
              <a:defRPr sz="1196"/>
            </a:lvl4pPr>
            <a:lvl5pPr marL="2429423" indent="0">
              <a:buNone/>
              <a:defRPr sz="1196"/>
            </a:lvl5pPr>
          </a:lstStyle>
          <a:p>
            <a:pPr lvl="0"/>
            <a:r>
              <a:rPr lang="en-US" dirty="0"/>
              <a:t>Separator slides</a:t>
            </a:r>
          </a:p>
        </p:txBody>
      </p:sp>
    </p:spTree>
    <p:extLst>
      <p:ext uri="{BB962C8B-B14F-4D97-AF65-F5344CB8AC3E}">
        <p14:creationId xmlns:p14="http://schemas.microsoft.com/office/powerpoint/2010/main" val="373363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image" Target="../media/image9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8CB77-1E72-824D-B3D4-56F1E9E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C10F-208E-0147-97A6-B8FBD503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3240-3BC2-2D40-AB4A-C4FF96857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30A7-0C15-4F6E-81FE-DDB0DAA966E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CE7A-5A6C-E449-85F9-C7D6F8357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A773-AC90-5044-90E9-B1CF0D0B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15D7-A8D9-644F-A62D-5AE051F5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56" r:id="rId2"/>
    <p:sldLayoutId id="2147483862" r:id="rId3"/>
    <p:sldLayoutId id="2147483863" r:id="rId4"/>
    <p:sldLayoutId id="2147483857" r:id="rId5"/>
    <p:sldLayoutId id="2147483790" r:id="rId6"/>
    <p:sldLayoutId id="2147483860" r:id="rId7"/>
    <p:sldLayoutId id="2147483850" r:id="rId8"/>
    <p:sldLayoutId id="2147483861" r:id="rId9"/>
    <p:sldLayoutId id="2147483858" r:id="rId10"/>
    <p:sldLayoutId id="2147483859" r:id="rId11"/>
    <p:sldLayoutId id="2147483884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F24C7-54C1-2E4E-9E15-603AEC5B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434"/>
            <a:ext cx="12192000" cy="341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Know More About 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4A8B77-1367-B04D-9027-A0FE3FB9A295}"/>
              </a:ext>
            </a:extLst>
          </p:cNvPr>
          <p:cNvSpPr/>
          <p:nvPr userDrawn="1"/>
        </p:nvSpPr>
        <p:spPr>
          <a:xfrm>
            <a:off x="0" y="6523496"/>
            <a:ext cx="11353800" cy="346498"/>
          </a:xfrm>
          <a:prstGeom prst="rect">
            <a:avLst/>
          </a:prstGeom>
          <a:gradFill flip="none" rotWithShape="1">
            <a:gsLst>
              <a:gs pos="72000">
                <a:srgbClr val="AF246E"/>
              </a:gs>
              <a:gs pos="26000">
                <a:srgbClr val="B51E6A"/>
              </a:gs>
              <a:gs pos="100000">
                <a:srgbClr val="814C8D"/>
              </a:gs>
            </a:gsLst>
            <a:lin ang="10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8EAD30-43C4-3247-B11A-C4F72EB11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/>
          <a:srcRect l="40266" t="17921" r="39881" b="19160"/>
          <a:stretch/>
        </p:blipFill>
        <p:spPr>
          <a:xfrm>
            <a:off x="11663216" y="6523496"/>
            <a:ext cx="212719" cy="3225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6228ED-838E-704B-ADD5-DCDA5F148705}"/>
              </a:ext>
            </a:extLst>
          </p:cNvPr>
          <p:cNvSpPr txBox="1"/>
          <p:nvPr userDrawn="1"/>
        </p:nvSpPr>
        <p:spPr>
          <a:xfrm>
            <a:off x="284017" y="6553163"/>
            <a:ext cx="380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chemeClr val="bg1"/>
                </a:solidFill>
              </a:rPr>
              <a:t>© Mphasis 2019  Proprietary and confidential information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Date Placeholder 14">
            <a:extLst>
              <a:ext uri="{FF2B5EF4-FFF2-40B4-BE49-F238E27FC236}">
                <a16:creationId xmlns:a16="http://schemas.microsoft.com/office/drawing/2014/main" id="{5E9891BD-8B5B-3743-8E54-7E6AED7A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2435" y="6541785"/>
            <a:ext cx="1119665" cy="299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4210031E-7CCB-FE4D-BBF1-261BBED15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2100" y="6547033"/>
            <a:ext cx="405124" cy="289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7E0CF8-545D-8B43-A48D-40FB624B2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674" r:id="rId11"/>
    <p:sldLayoutId id="2147483874" r:id="rId12"/>
    <p:sldLayoutId id="2147483875" r:id="rId13"/>
    <p:sldLayoutId id="2147483876" r:id="rId14"/>
    <p:sldLayoutId id="2147483708" r:id="rId15"/>
    <p:sldLayoutId id="2147483843" r:id="rId16"/>
    <p:sldLayoutId id="2147483709" r:id="rId17"/>
    <p:sldLayoutId id="2147483714" r:id="rId18"/>
    <p:sldLayoutId id="2147483675" r:id="rId19"/>
    <p:sldLayoutId id="2147483811" r:id="rId20"/>
    <p:sldLayoutId id="2147483815" r:id="rId21"/>
    <p:sldLayoutId id="2147483816" r:id="rId22"/>
    <p:sldLayoutId id="2147483817" r:id="rId23"/>
    <p:sldLayoutId id="2147483819" r:id="rId24"/>
    <p:sldLayoutId id="2147483822" r:id="rId25"/>
    <p:sldLayoutId id="2147483830" r:id="rId26"/>
    <p:sldLayoutId id="2147483717" r:id="rId27"/>
    <p:sldLayoutId id="2147483677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ACAD02-4527-BB4B-B170-AD2241F08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DAY1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0BEED6-0AEA-0341-B51D-8AA5473C9D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Cucumber S1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Each of the lines in a scenario is known as a </a:t>
            </a:r>
            <a:r>
              <a:rPr lang="en-US" i="1" dirty="0"/>
              <a:t>step</a:t>
            </a:r>
            <a:r>
              <a:rPr lang="en-US" dirty="0"/>
              <a:t>. We can add more steps to each Given, When, or Then section of the scenario using the keywords And , But</a:t>
            </a:r>
          </a:p>
          <a:p>
            <a:r>
              <a:rPr lang="en-US" dirty="0"/>
              <a:t>the choice is simply there to help you create the most readable scenario.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Comments start with a # character and have to be the first and </a:t>
            </a:r>
            <a:r>
              <a:rPr lang="en-US"/>
              <a:t>only thing on </a:t>
            </a:r>
            <a:r>
              <a:rPr lang="en-US" dirty="0"/>
              <a:t>a line (well, apart from whitespace).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D607-2EFD-4D01-B614-EF054C0C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60438-C2EB-40EB-8483-B62F65D8C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Write a feature file to test the registration functionality of the website.</a:t>
            </a:r>
          </a:p>
          <a:p>
            <a:r>
              <a:rPr lang="en-US" dirty="0"/>
              <a:t>Write a feature file to test the refund functionality of the ecommerce website</a:t>
            </a:r>
          </a:p>
          <a:p>
            <a:pPr lvl="1"/>
            <a:r>
              <a:rPr lang="en-US" dirty="0"/>
              <a:t>A customer can refund if he has invoice.</a:t>
            </a:r>
          </a:p>
          <a:p>
            <a:r>
              <a:rPr lang="en-US" dirty="0"/>
              <a:t>Write a feature file to test the Cash withdrawal functionality of the ATMS.</a:t>
            </a:r>
          </a:p>
          <a:p>
            <a:pPr lvl="1"/>
            <a:r>
              <a:rPr lang="en-US" dirty="0"/>
              <a:t>A customer can withdraw if </a:t>
            </a:r>
            <a:r>
              <a:rPr lang="en-US"/>
              <a:t>he  </a:t>
            </a:r>
            <a:r>
              <a:rPr lang="en-US" dirty="0"/>
              <a:t>has enough balance.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E9E5-EE41-489E-AFD8-B282BC1C4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C3F9-720C-49EE-96EC-AEEDD412F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4AF4A9-4DA9-462F-96F9-B62C58BDA8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First Taste</a:t>
            </a:r>
          </a:p>
        </p:txBody>
      </p:sp>
    </p:spTree>
    <p:extLst>
      <p:ext uri="{BB962C8B-B14F-4D97-AF65-F5344CB8AC3E}">
        <p14:creationId xmlns:p14="http://schemas.microsoft.com/office/powerpoint/2010/main" val="305270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Gherkin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Gherkin</a:t>
            </a:r>
            <a:r>
              <a:rPr lang="en-US" dirty="0"/>
              <a:t> is not necessarily used to write automated tests. </a:t>
            </a:r>
            <a:r>
              <a:rPr lang="en-US" i="1" dirty="0"/>
              <a:t>Gherkin</a:t>
            </a:r>
            <a:r>
              <a:rPr lang="en-US" dirty="0"/>
              <a:t> is primarily used to write </a:t>
            </a:r>
            <a:r>
              <a:rPr lang="en-US" b="1" i="1" dirty="0"/>
              <a:t>structured</a:t>
            </a:r>
            <a:r>
              <a:rPr lang="en-US" i="1" dirty="0"/>
              <a:t> </a:t>
            </a:r>
            <a:r>
              <a:rPr lang="en-US" dirty="0"/>
              <a:t>tests which can later be used as project documentation. The property of being </a:t>
            </a:r>
            <a:r>
              <a:rPr lang="en-US" i="1" dirty="0"/>
              <a:t>structured</a:t>
            </a:r>
            <a:r>
              <a:rPr lang="en-US" dirty="0"/>
              <a:t> gives us the ability to automate them.</a:t>
            </a:r>
          </a:p>
          <a:p>
            <a:endParaRPr lang="en-US" dirty="0"/>
          </a:p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br>
              <a:rPr lang="en-US" dirty="0"/>
            </a:br>
            <a:r>
              <a:rPr lang="en-US" b="1" i="1" dirty="0"/>
              <a:t>     Given </a:t>
            </a:r>
            <a:r>
              <a:rPr lang="en-US" i="1" dirty="0" err="1"/>
              <a:t>Jiya</a:t>
            </a:r>
            <a:r>
              <a:rPr lang="en-US" i="1" dirty="0"/>
              <a:t> is on Home Page</a:t>
            </a:r>
            <a:br>
              <a:rPr lang="en-US" dirty="0"/>
            </a:br>
            <a:r>
              <a:rPr lang="en-US" b="1" i="1" dirty="0"/>
              <a:t>     When </a:t>
            </a:r>
            <a:r>
              <a:rPr lang="en-US" i="1" dirty="0" err="1"/>
              <a:t>Jiya</a:t>
            </a:r>
            <a:r>
              <a:rPr lang="en-US" i="1" dirty="0"/>
              <a:t>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br>
              <a:rPr lang="en-US" dirty="0"/>
            </a:br>
            <a:r>
              <a:rPr lang="en-US" b="1" i="1" dirty="0"/>
              <a:t>     And </a:t>
            </a:r>
            <a:r>
              <a:rPr lang="en-US" i="1" dirty="0"/>
              <a:t>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br>
              <a:rPr lang="en-US" dirty="0"/>
            </a:br>
            <a:r>
              <a:rPr lang="en-US" b="1" i="1" dirty="0"/>
              <a:t>     Then </a:t>
            </a:r>
            <a:r>
              <a:rPr lang="en-US" i="1" dirty="0"/>
              <a:t>Message displayed Login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By using real-world examples to describe the desired behavior of the system</a:t>
            </a:r>
          </a:p>
          <a:p>
            <a:r>
              <a:rPr lang="en-US" dirty="0"/>
              <a:t>we want to build, we stay grounded in language and terminology that makes</a:t>
            </a:r>
          </a:p>
          <a:p>
            <a:r>
              <a:rPr lang="en-US" dirty="0"/>
              <a:t>sense to our stakeholders: </a:t>
            </a:r>
            <a:r>
              <a:rPr lang="en-US" i="1" dirty="0"/>
              <a:t>we’re speaking their language</a:t>
            </a:r>
            <a:r>
              <a:rPr lang="en-US" dirty="0"/>
              <a:t>.</a:t>
            </a:r>
          </a:p>
          <a:p>
            <a:r>
              <a:rPr lang="en-US" b="1" i="1" dirty="0"/>
              <a:t>Customers should be prevented from entering invalid credit card details.</a:t>
            </a:r>
          </a:p>
          <a:p>
            <a:r>
              <a:rPr lang="en-US" b="1" i="1" dirty="0"/>
              <a:t>If a customer enters a credit card number that isn’t exactly 16 digits long, when</a:t>
            </a:r>
          </a:p>
          <a:p>
            <a:r>
              <a:rPr lang="en-US" b="1" i="1" dirty="0"/>
              <a:t>they try to submit the form, it should be redisplayed with an error message advising</a:t>
            </a:r>
          </a:p>
          <a:p>
            <a:r>
              <a:rPr lang="en-US" b="1" i="1" dirty="0"/>
              <a:t>them of the correct number of digits.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7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5269-05EC-4F9B-872A-AE1B1B98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Keywords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DCB02-3EFF-40E2-83C1-89048026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472065"/>
            <a:ext cx="10088879" cy="427341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7989-0710-4E9D-A3BC-BDB1525E9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7C4-5B7E-4521-9DB2-64840CE690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40939-EFC6-47F7-9D19-ACB818EF3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1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Gherkin</a:t>
            </a:r>
            <a:r>
              <a:rPr lang="en-US" dirty="0"/>
              <a:t> file begins with a </a:t>
            </a:r>
            <a:r>
              <a:rPr lang="en-US" b="1" i="1" dirty="0"/>
              <a:t>Feature</a:t>
            </a:r>
            <a:r>
              <a:rPr lang="en-US" dirty="0"/>
              <a:t> keyword.</a:t>
            </a:r>
          </a:p>
          <a:p>
            <a:r>
              <a:rPr lang="en-US" i="1" dirty="0"/>
              <a:t>Feature</a:t>
            </a:r>
            <a:r>
              <a:rPr lang="en-US" dirty="0"/>
              <a:t> defines the logical test functionality you will test in this feature file.</a:t>
            </a:r>
          </a:p>
          <a:p>
            <a:r>
              <a:rPr lang="en-US" dirty="0"/>
              <a:t>This keyword doesn’t really affect the behavior of your Cucumber tests at all; it just gives you a convenient place to put some summary documentation about the group of tests that follow.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To express the behavior we want, each feature contains several scenarios.</a:t>
            </a:r>
          </a:p>
          <a:p>
            <a:r>
              <a:rPr lang="en-US" dirty="0"/>
              <a:t>Each scenario is a single concrete example of how the system should behave in a particular situation.</a:t>
            </a:r>
          </a:p>
          <a:p>
            <a:r>
              <a:rPr lang="en-US" dirty="0"/>
              <a:t>Scenarios all follow the same pattern:</a:t>
            </a:r>
          </a:p>
          <a:p>
            <a:r>
              <a:rPr lang="en-US" dirty="0"/>
              <a:t>1. Get the system into a particular state.</a:t>
            </a:r>
          </a:p>
          <a:p>
            <a:r>
              <a:rPr lang="en-US" dirty="0"/>
              <a:t>2. Poke it (or tickle it, or…).</a:t>
            </a:r>
          </a:p>
          <a:p>
            <a:r>
              <a:rPr lang="en-US" dirty="0"/>
              <a:t>3. Examine the new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When Then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In Gherkin, we use the keywords Given, When, and Then to identify those three different parts of the scenario:</a:t>
            </a:r>
          </a:p>
          <a:p>
            <a:r>
              <a:rPr lang="en-US" dirty="0"/>
              <a:t>Given : to define the context or precondition</a:t>
            </a:r>
          </a:p>
          <a:p>
            <a:r>
              <a:rPr lang="en-US" dirty="0"/>
              <a:t>When : to define the event or trigger</a:t>
            </a:r>
          </a:p>
          <a:p>
            <a:r>
              <a:rPr lang="en-US" dirty="0"/>
              <a:t>Then : to define the outcome or expected result.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B0C-66B7-442D-801A-5C53A32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41EBD-616C-421D-9EE8-E6105F3E2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0" y="1331913"/>
            <a:ext cx="10210800" cy="4584700"/>
          </a:xfrm>
        </p:spPr>
        <p:txBody>
          <a:bodyPr/>
          <a:lstStyle/>
          <a:p>
            <a:r>
              <a:rPr lang="en-US" dirty="0"/>
              <a:t>Each of the lines in a scenario is known as a </a:t>
            </a:r>
            <a:r>
              <a:rPr lang="en-US" i="1" dirty="0"/>
              <a:t>step</a:t>
            </a:r>
            <a:r>
              <a:rPr lang="en-US" dirty="0"/>
              <a:t>. We can add more steps to each Given, When, or Then section of the scenario using the keywords And , But</a:t>
            </a:r>
          </a:p>
          <a:p>
            <a:r>
              <a:rPr lang="en-US" dirty="0"/>
              <a:t>the choice is simply there to help you create the most readable scenario.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72C1-69A6-4B08-A9AB-7014B1335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99D87-AFAD-4B11-8D22-9469FA50E3E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246-00B0-4CAA-9535-D64C6D7D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E0CF8-545D-8B43-A48D-40FB624B20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37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936"/>
  <p:tag name="TBGORIGHEIGHT" val="0"/>
  <p:tag name="TBGORIGTOP" val="312.674"/>
  <p:tag name="TBGORIGLEFT" val="12.637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GORIGWIDTH" val="0"/>
  <p:tag name="TBGORIGHEIGHT" val="460.8"/>
  <p:tag name="TBGORIGTOP" val="66.95126"/>
  <p:tag name="TBGORIGLEFT" val="480"/>
</p:tagLst>
</file>

<file path=ppt/theme/theme1.xml><?xml version="1.0" encoding="utf-8"?>
<a:theme xmlns:a="http://schemas.openxmlformats.org/drawingml/2006/main" name="1_Begining Slides / Separators">
  <a:themeElements>
    <a:clrScheme name="Mphasis Colours">
      <a:dk1>
        <a:srgbClr val="231F20"/>
      </a:dk1>
      <a:lt1>
        <a:srgbClr val="FFFFFF"/>
      </a:lt1>
      <a:dk2>
        <a:srgbClr val="414041"/>
      </a:dk2>
      <a:lt2>
        <a:srgbClr val="4C4D4C"/>
      </a:lt2>
      <a:accent1>
        <a:srgbClr val="109DD0"/>
      </a:accent1>
      <a:accent2>
        <a:srgbClr val="D61360"/>
      </a:accent2>
      <a:accent3>
        <a:srgbClr val="8F53A1"/>
      </a:accent3>
      <a:accent4>
        <a:srgbClr val="A0CD49"/>
      </a:accent4>
      <a:accent5>
        <a:srgbClr val="A7DEEE"/>
      </a:accent5>
      <a:accent6>
        <a:srgbClr val="C81A78"/>
      </a:accent6>
      <a:hlink>
        <a:srgbClr val="9E9F9E"/>
      </a:hlink>
      <a:folHlink>
        <a:srgbClr val="76777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hasis PPT Template_Jan2018" id="{AD929212-87E0-4B3C-951B-F06BD9509418}" vid="{364990A6-F666-4FD1-BE9D-A6AF9C8E18D1}"/>
    </a:ext>
  </a:extLst>
</a:theme>
</file>

<file path=ppt/theme/theme2.xml><?xml version="1.0" encoding="utf-8"?>
<a:theme xmlns:a="http://schemas.openxmlformats.org/drawingml/2006/main" name="Visual and Text">
  <a:themeElements>
    <a:clrScheme name="Mphasis Colours">
      <a:dk1>
        <a:srgbClr val="231F20"/>
      </a:dk1>
      <a:lt1>
        <a:srgbClr val="FFFFFF"/>
      </a:lt1>
      <a:dk2>
        <a:srgbClr val="414041"/>
      </a:dk2>
      <a:lt2>
        <a:srgbClr val="4C4D4C"/>
      </a:lt2>
      <a:accent1>
        <a:srgbClr val="109DD0"/>
      </a:accent1>
      <a:accent2>
        <a:srgbClr val="D61360"/>
      </a:accent2>
      <a:accent3>
        <a:srgbClr val="8F53A1"/>
      </a:accent3>
      <a:accent4>
        <a:srgbClr val="A0CD49"/>
      </a:accent4>
      <a:accent5>
        <a:srgbClr val="A7DEEE"/>
      </a:accent5>
      <a:accent6>
        <a:srgbClr val="C81A78"/>
      </a:accent6>
      <a:hlink>
        <a:srgbClr val="9E9F9E"/>
      </a:hlink>
      <a:folHlink>
        <a:srgbClr val="76777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hasis PPT Template_Jan2018" id="{AD929212-87E0-4B3C-951B-F06BD9509418}" vid="{C3B5EB52-917C-4D70-B10E-5F98A7440B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phasis Colours">
    <a:dk1>
      <a:srgbClr val="231F20"/>
    </a:dk1>
    <a:lt1>
      <a:srgbClr val="FFFFFF"/>
    </a:lt1>
    <a:dk2>
      <a:srgbClr val="414041"/>
    </a:dk2>
    <a:lt2>
      <a:srgbClr val="4C4D4C"/>
    </a:lt2>
    <a:accent1>
      <a:srgbClr val="109DD0"/>
    </a:accent1>
    <a:accent2>
      <a:srgbClr val="D61360"/>
    </a:accent2>
    <a:accent3>
      <a:srgbClr val="8F53A1"/>
    </a:accent3>
    <a:accent4>
      <a:srgbClr val="A0CD49"/>
    </a:accent4>
    <a:accent5>
      <a:srgbClr val="A7DEEE"/>
    </a:accent5>
    <a:accent6>
      <a:srgbClr val="C81A78"/>
    </a:accent6>
    <a:hlink>
      <a:srgbClr val="9E9F9E"/>
    </a:hlink>
    <a:folHlink>
      <a:srgbClr val="767776"/>
    </a:folHlink>
  </a:clrScheme>
</a:themeOverride>
</file>

<file path=ppt/theme/themeOverride2.xml><?xml version="1.0" encoding="utf-8"?>
<a:themeOverride xmlns:a="http://schemas.openxmlformats.org/drawingml/2006/main">
  <a:clrScheme name="Mphasis Colours">
    <a:dk1>
      <a:srgbClr val="231F20"/>
    </a:dk1>
    <a:lt1>
      <a:srgbClr val="FFFFFF"/>
    </a:lt1>
    <a:dk2>
      <a:srgbClr val="414041"/>
    </a:dk2>
    <a:lt2>
      <a:srgbClr val="4C4D4C"/>
    </a:lt2>
    <a:accent1>
      <a:srgbClr val="109DD0"/>
    </a:accent1>
    <a:accent2>
      <a:srgbClr val="D61360"/>
    </a:accent2>
    <a:accent3>
      <a:srgbClr val="8F53A1"/>
    </a:accent3>
    <a:accent4>
      <a:srgbClr val="A0CD49"/>
    </a:accent4>
    <a:accent5>
      <a:srgbClr val="A7DEEE"/>
    </a:accent5>
    <a:accent6>
      <a:srgbClr val="C81A78"/>
    </a:accent6>
    <a:hlink>
      <a:srgbClr val="9E9F9E"/>
    </a:hlink>
    <a:folHlink>
      <a:srgbClr val="76777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Mphasis PPT Template_Jan2019</Template>
  <TotalTime>1720</TotalTime>
  <Words>498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1_Begining Slides / Separators</vt:lpstr>
      <vt:lpstr>Visual and Text</vt:lpstr>
      <vt:lpstr>PowerPoint Presentation</vt:lpstr>
      <vt:lpstr>PowerPoint Presentation</vt:lpstr>
      <vt:lpstr>What is Gherkin</vt:lpstr>
      <vt:lpstr>Concrete Examples</vt:lpstr>
      <vt:lpstr>Gherkin Keywords </vt:lpstr>
      <vt:lpstr>Feature</vt:lpstr>
      <vt:lpstr>Scenario</vt:lpstr>
      <vt:lpstr>Given When Then</vt:lpstr>
      <vt:lpstr>And But</vt:lpstr>
      <vt:lpstr>And But</vt:lpstr>
      <vt:lpstr>Comments</vt:lpstr>
      <vt:lpstr>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Hyarel Sonawane</dc:creator>
  <cp:lastModifiedBy>Alka Gohil</cp:lastModifiedBy>
  <cp:revision>202</cp:revision>
  <dcterms:created xsi:type="dcterms:W3CDTF">2019-01-29T05:38:02Z</dcterms:created>
  <dcterms:modified xsi:type="dcterms:W3CDTF">2019-11-20T08:06:45Z</dcterms:modified>
</cp:coreProperties>
</file>