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3"/>
  </p:notesMasterIdLst>
  <p:handoutMasterIdLst>
    <p:handoutMasterId r:id="rId14"/>
  </p:handoutMasterIdLst>
  <p:sldIdLst>
    <p:sldId id="449" r:id="rId3"/>
    <p:sldId id="451" r:id="rId4"/>
    <p:sldId id="453" r:id="rId5"/>
    <p:sldId id="454" r:id="rId6"/>
    <p:sldId id="456" r:id="rId7"/>
    <p:sldId id="458" r:id="rId8"/>
    <p:sldId id="460" r:id="rId9"/>
    <p:sldId id="461" r:id="rId10"/>
    <p:sldId id="462" r:id="rId11"/>
    <p:sldId id="4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360"/>
    <a:srgbClr val="084E68"/>
    <a:srgbClr val="296D68"/>
    <a:srgbClr val="7F7F7F"/>
    <a:srgbClr val="109DD0"/>
    <a:srgbClr val="939593"/>
    <a:srgbClr val="B51E6A"/>
    <a:srgbClr val="784583"/>
    <a:srgbClr val="A0CD49"/>
    <a:srgbClr val="981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7" autoAdjust="0"/>
    <p:restoredTop sz="87109" autoAdjust="0"/>
  </p:normalViewPr>
  <p:slideViewPr>
    <p:cSldViewPr snapToGrid="0" snapToObjects="1">
      <p:cViewPr varScale="1">
        <p:scale>
          <a:sx n="59" d="100"/>
          <a:sy n="59" d="100"/>
        </p:scale>
        <p:origin x="1392" y="72"/>
      </p:cViewPr>
      <p:guideLst/>
    </p:cSldViewPr>
  </p:slideViewPr>
  <p:notesTextViewPr>
    <p:cViewPr>
      <p:scale>
        <a:sx n="1" d="1"/>
        <a:sy n="1" d="1"/>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27-06-2019</a:t>
            </a:fld>
            <a:endParaRPr lang="en-US"/>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27-06-2019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69395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800"/>
            </a:lvl1pPr>
          </a:lstStyle>
          <a:p>
            <a:r>
              <a:rPr lang="en-US" dirty="0"/>
              <a:t>Services slide – 28pt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8" name="Date Placeholder 14">
            <a:extLst>
              <a:ext uri="{FF2B5EF4-FFF2-40B4-BE49-F238E27FC236}">
                <a16:creationId xmlns:a16="http://schemas.microsoft.com/office/drawing/2014/main" id="{30C7BBE5-5CB9-43DA-BB5E-CA38A142B54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E13A050D-5AD4-4097-8C0F-16D004A022B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167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3071813"/>
            <a:ext cx="5381625" cy="1657350"/>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742950" indent="-285750">
              <a:buClr>
                <a:schemeClr val="accent6"/>
              </a:buClr>
              <a:buFont typeface="Arial Unicode MS" panose="020B0604020202020204" pitchFamily="34" charset="-128"/>
              <a:buChar char="☉"/>
              <a:defRPr sz="1400">
                <a:solidFill>
                  <a:schemeClr val="bg1">
                    <a:lumMod val="50000"/>
                  </a:schemeClr>
                </a:solidFill>
              </a:defRPr>
            </a:lvl2pPr>
            <a:lvl3pPr marL="1200150" indent="-28575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1" name="Date Placeholder 14">
            <a:extLst>
              <a:ext uri="{FF2B5EF4-FFF2-40B4-BE49-F238E27FC236}">
                <a16:creationId xmlns:a16="http://schemas.microsoft.com/office/drawing/2014/main" id="{22EF3B23-5948-49DD-A5BC-91A73D6BF69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2" name="Slide Number Placeholder 6">
            <a:extLst>
              <a:ext uri="{FF2B5EF4-FFF2-40B4-BE49-F238E27FC236}">
                <a16:creationId xmlns:a16="http://schemas.microsoft.com/office/drawing/2014/main" id="{BEC84ADB-0900-440C-A1FD-7EB011C9177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512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5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Picture Placeholder 5">
            <a:extLst>
              <a:ext uri="{FF2B5EF4-FFF2-40B4-BE49-F238E27FC236}">
                <a16:creationId xmlns:a16="http://schemas.microsoft.com/office/drawing/2014/main" id="{8314C0AF-794D-1C46-8156-626ADA804169}"/>
              </a:ext>
            </a:extLst>
          </p:cNvPr>
          <p:cNvSpPr>
            <a:spLocks noGrp="1"/>
          </p:cNvSpPr>
          <p:nvPr>
            <p:ph type="pic" sz="quarter" idx="22" hasCustomPrompt="1"/>
          </p:nvPr>
        </p:nvSpPr>
        <p:spPr>
          <a:xfrm>
            <a:off x="508476"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p:txBody>
      </p:sp>
      <p:sp>
        <p:nvSpPr>
          <p:cNvPr id="12" name="Date Placeholder 14">
            <a:extLst>
              <a:ext uri="{FF2B5EF4-FFF2-40B4-BE49-F238E27FC236}">
                <a16:creationId xmlns:a16="http://schemas.microsoft.com/office/drawing/2014/main" id="{8CE0D78C-AFE2-4E2F-B61A-4EB02F7BF96A}"/>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7915FF8-5165-4AB7-9607-AA29B7036ACE}"/>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4913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Imag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 name="Picture Placeholder 5">
            <a:extLst>
              <a:ext uri="{FF2B5EF4-FFF2-40B4-BE49-F238E27FC236}">
                <a16:creationId xmlns:a16="http://schemas.microsoft.com/office/drawing/2014/main" id="{0C64C1E2-B943-0D47-91A3-A7B4E0467A00}"/>
              </a:ext>
            </a:extLst>
          </p:cNvPr>
          <p:cNvSpPr>
            <a:spLocks noGrp="1"/>
          </p:cNvSpPr>
          <p:nvPr>
            <p:ph type="pic" sz="quarter" idx="21" hasCustomPrompt="1"/>
          </p:nvPr>
        </p:nvSpPr>
        <p:spPr>
          <a:xfrm>
            <a:off x="6252051" y="1214438"/>
            <a:ext cx="5435123" cy="5072062"/>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a:t>
            </a:r>
          </a:p>
          <a:p>
            <a:r>
              <a:rPr lang="en-US" dirty="0"/>
              <a:t>area</a:t>
            </a:r>
          </a:p>
          <a:p>
            <a:endParaRPr lang="en-US" dirty="0"/>
          </a:p>
        </p:txBody>
      </p:sp>
      <p:sp>
        <p:nvSpPr>
          <p:cNvPr id="9" name="Date Placeholder 14">
            <a:extLst>
              <a:ext uri="{FF2B5EF4-FFF2-40B4-BE49-F238E27FC236}">
                <a16:creationId xmlns:a16="http://schemas.microsoft.com/office/drawing/2014/main" id="{4F4DBED4-929F-4911-B57A-F18CE8B32ADF}"/>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4ACEBFBF-259B-4483-ACCC-E28B1E95757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8622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3" name="Date Placeholder 14">
            <a:extLst>
              <a:ext uri="{FF2B5EF4-FFF2-40B4-BE49-F238E27FC236}">
                <a16:creationId xmlns:a16="http://schemas.microsoft.com/office/drawing/2014/main" id="{A59BEA67-36C6-474E-91CE-E1DD2B84ECDD}"/>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a:extLst>
              <a:ext uri="{FF2B5EF4-FFF2-40B4-BE49-F238E27FC236}">
                <a16:creationId xmlns:a16="http://schemas.microsoft.com/office/drawing/2014/main" id="{8FCE5369-115F-4B36-B4B8-7A70EAFC5FB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7292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Our Services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service – 20pt bold</a:t>
            </a:r>
          </a:p>
        </p:txBody>
      </p: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369633"/>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947791"/>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434361"/>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4005618"/>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583776"/>
            <a:ext cx="2586037" cy="352257"/>
          </a:xfrm>
          <a:prstGeom prst="rect">
            <a:avLst/>
          </a:prstGeom>
        </p:spPr>
        <p:txBody>
          <a:bodyPr/>
          <a:lstStyle>
            <a:lvl1pPr marL="0" indent="0" algn="ctr">
              <a:buNone/>
              <a:defRPr sz="1600">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5070346"/>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4" name="Date Placeholder 14">
            <a:extLst>
              <a:ext uri="{FF2B5EF4-FFF2-40B4-BE49-F238E27FC236}">
                <a16:creationId xmlns:a16="http://schemas.microsoft.com/office/drawing/2014/main" id="{0AE3CF24-8292-42F4-A7E0-40EC5F7DA8F4}"/>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4F4A86FE-ABBF-4400-98D9-3136553BBAC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950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28637" y="1685925"/>
            <a:ext cx="5381625" cy="4600575"/>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28637"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0" name="Text Placeholder 18">
            <a:extLst>
              <a:ext uri="{FF2B5EF4-FFF2-40B4-BE49-F238E27FC236}">
                <a16:creationId xmlns:a16="http://schemas.microsoft.com/office/drawing/2014/main" id="{20085D2B-BDF1-0C4D-8F26-BC3893DEFED9}"/>
              </a:ext>
            </a:extLst>
          </p:cNvPr>
          <p:cNvSpPr>
            <a:spLocks noGrp="1"/>
          </p:cNvSpPr>
          <p:nvPr>
            <p:ph type="body" sz="quarter" idx="21" hasCustomPrompt="1"/>
          </p:nvPr>
        </p:nvSpPr>
        <p:spPr>
          <a:xfrm>
            <a:off x="6266340" y="1685925"/>
            <a:ext cx="5381625" cy="4600575"/>
          </a:xfrm>
          <a:prstGeom prst="rect">
            <a:avLst/>
          </a:prstGeom>
        </p:spPr>
        <p:txBody>
          <a:bodyPr/>
          <a:lstStyle>
            <a:lvl1pPr marL="228600" indent="-228600">
              <a:buClr>
                <a:schemeClr val="accent6"/>
              </a:buClr>
              <a:defRPr lang="en-US" sz="1600" kern="1200" dirty="0">
                <a:solidFill>
                  <a:schemeClr val="bg1">
                    <a:lumMod val="50000"/>
                  </a:schemeClr>
                </a:solidFill>
                <a:latin typeface="+mn-lt"/>
                <a:ea typeface="+mn-ea"/>
                <a:cs typeface="+mn-cs"/>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marL="228600" lvl="0" indent="-228600" algn="l" defTabSz="914400" rtl="0" eaLnBrk="1" latinLnBrk="0" hangingPunct="1">
              <a:lnSpc>
                <a:spcPct val="90000"/>
              </a:lnSpc>
              <a:spcBef>
                <a:spcPts val="1000"/>
              </a:spcBef>
              <a:buClr>
                <a:schemeClr val="accent6"/>
              </a:buClr>
              <a:buFont typeface="Arial" panose="020B0604020202020204" pitchFamily="34" charset="0"/>
              <a:buChar char="•"/>
            </a:pPr>
            <a:r>
              <a:rPr lang="en-US" dirty="0"/>
              <a:t>Edit Master text styles – 16pt</a:t>
            </a:r>
          </a:p>
          <a:p>
            <a:pPr lvl="1"/>
            <a:r>
              <a:rPr lang="en-US" dirty="0"/>
              <a:t>Second level – 15pt</a:t>
            </a:r>
          </a:p>
          <a:p>
            <a:pPr lvl="2"/>
            <a:r>
              <a:rPr lang="en-US" dirty="0"/>
              <a:t>Third level -14 </a:t>
            </a:r>
            <a:r>
              <a:rPr lang="en-US" dirty="0" err="1"/>
              <a:t>pt</a:t>
            </a:r>
            <a:endParaRPr lang="en-US" dirty="0"/>
          </a:p>
        </p:txBody>
      </p:sp>
      <p:sp>
        <p:nvSpPr>
          <p:cNvPr id="21" name="Text Placeholder 18">
            <a:extLst>
              <a:ext uri="{FF2B5EF4-FFF2-40B4-BE49-F238E27FC236}">
                <a16:creationId xmlns:a16="http://schemas.microsoft.com/office/drawing/2014/main" id="{40A19F1B-F27B-004E-A9DA-805003E78846}"/>
              </a:ext>
            </a:extLst>
          </p:cNvPr>
          <p:cNvSpPr>
            <a:spLocks noGrp="1"/>
          </p:cNvSpPr>
          <p:nvPr>
            <p:ph type="body" sz="quarter" idx="22" hasCustomPrompt="1"/>
          </p:nvPr>
        </p:nvSpPr>
        <p:spPr>
          <a:xfrm>
            <a:off x="6266340" y="1214438"/>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0" name="Date Placeholder 14">
            <a:extLst>
              <a:ext uri="{FF2B5EF4-FFF2-40B4-BE49-F238E27FC236}">
                <a16:creationId xmlns:a16="http://schemas.microsoft.com/office/drawing/2014/main" id="{DEF81458-C0C7-405D-8393-1C74915D594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79C0B5B-67E3-4759-88B5-66CFB79EB25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491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December 2018</a:t>
            </a:r>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artition Layout">
    <p:spTree>
      <p:nvGrpSpPr>
        <p:cNvPr id="1" name=""/>
        <p:cNvGrpSpPr/>
        <p:nvPr/>
      </p:nvGrpSpPr>
      <p:grpSpPr>
        <a:xfrm>
          <a:off x="0" y="0"/>
          <a:ext cx="0" cy="0"/>
          <a:chOff x="0" y="0"/>
          <a:chExt cx="0" cy="0"/>
        </a:xfrm>
      </p:grpSpPr>
      <p:sp>
        <p:nvSpPr>
          <p:cNvPr id="625" name="Text Placeholder 18">
            <a:extLst>
              <a:ext uri="{FF2B5EF4-FFF2-40B4-BE49-F238E27FC236}">
                <a16:creationId xmlns:a16="http://schemas.microsoft.com/office/drawing/2014/main" id="{1A4BA79C-364C-0B4B-B794-C89AB90B3F95}"/>
              </a:ext>
            </a:extLst>
          </p:cNvPr>
          <p:cNvSpPr>
            <a:spLocks noGrp="1"/>
          </p:cNvSpPr>
          <p:nvPr>
            <p:ph type="body" sz="quarter" idx="20" hasCustomPrompt="1"/>
          </p:nvPr>
        </p:nvSpPr>
        <p:spPr>
          <a:xfrm>
            <a:off x="290513" y="4437268"/>
            <a:ext cx="505777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1344613"/>
            <a:ext cx="0" cy="4931496"/>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290513" y="1344613"/>
            <a:ext cx="5057775" cy="2409825"/>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400">
                <a:solidFill>
                  <a:schemeClr val="bg1">
                    <a:lumMod val="50000"/>
                  </a:schemeClr>
                </a:solidFill>
              </a:defRPr>
            </a:lvl3pPr>
            <a:lvl4pPr marL="1600200" indent="-228600">
              <a:buClr>
                <a:schemeClr val="accent6"/>
              </a:buClr>
              <a:buFont typeface="Arial Unicode MS" panose="020B0604020202020204" pitchFamily="34" charset="-128"/>
              <a:buChar char="☉"/>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 </a:t>
            </a:r>
            <a:r>
              <a:rPr lang="en-US" dirty="0" err="1"/>
              <a:t>pt</a:t>
            </a:r>
            <a:endParaRPr lang="en-US" dirty="0"/>
          </a:p>
          <a:p>
            <a:pPr lvl="3"/>
            <a:r>
              <a:rPr lang="en-US" dirty="0"/>
              <a:t>Fourth level – 12pt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martArt Placeholder 23">
            <a:extLst>
              <a:ext uri="{FF2B5EF4-FFF2-40B4-BE49-F238E27FC236}">
                <a16:creationId xmlns:a16="http://schemas.microsoft.com/office/drawing/2014/main" id="{5F4AC696-AF20-C745-86C3-048DF551F49A}"/>
              </a:ext>
            </a:extLst>
          </p:cNvPr>
          <p:cNvSpPr>
            <a:spLocks noGrp="1"/>
          </p:cNvSpPr>
          <p:nvPr>
            <p:ph type="dgm" sz="quarter" idx="18" hasCustomPrompt="1"/>
          </p:nvPr>
        </p:nvSpPr>
        <p:spPr>
          <a:xfrm>
            <a:off x="5873750" y="1344613"/>
            <a:ext cx="5943600"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pPr lvl="0"/>
            <a:r>
              <a:rPr lang="en-US" dirty="0"/>
              <a:t>SmartArt Graphic - Click on icon to add picture or drag and drop on the area</a:t>
            </a:r>
          </a:p>
          <a:p>
            <a:pPr lvl="0"/>
            <a:endParaRPr lang="en-US" dirty="0"/>
          </a:p>
          <a:p>
            <a:endParaRPr lang="en-US" dirty="0"/>
          </a:p>
        </p:txBody>
      </p: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626" name="Text Placeholder 18">
            <a:extLst>
              <a:ext uri="{FF2B5EF4-FFF2-40B4-BE49-F238E27FC236}">
                <a16:creationId xmlns:a16="http://schemas.microsoft.com/office/drawing/2014/main" id="{A7D8E340-F154-6B4D-8837-DE2CCC7B8D53}"/>
              </a:ext>
            </a:extLst>
          </p:cNvPr>
          <p:cNvSpPr>
            <a:spLocks noGrp="1"/>
          </p:cNvSpPr>
          <p:nvPr>
            <p:ph type="body" sz="quarter" idx="21" hasCustomPrompt="1"/>
          </p:nvPr>
        </p:nvSpPr>
        <p:spPr>
          <a:xfrm>
            <a:off x="5874328"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8" name="Text Placeholder 18">
            <a:extLst>
              <a:ext uri="{FF2B5EF4-FFF2-40B4-BE49-F238E27FC236}">
                <a16:creationId xmlns:a16="http://schemas.microsoft.com/office/drawing/2014/main" id="{6CBA7336-DF5E-754F-B793-BCCDE2A4CDC9}"/>
              </a:ext>
            </a:extLst>
          </p:cNvPr>
          <p:cNvSpPr>
            <a:spLocks noGrp="1"/>
          </p:cNvSpPr>
          <p:nvPr>
            <p:ph type="body" sz="quarter" idx="22" hasCustomPrompt="1"/>
          </p:nvPr>
        </p:nvSpPr>
        <p:spPr>
          <a:xfrm>
            <a:off x="8937145" y="4437268"/>
            <a:ext cx="2880205" cy="1838841"/>
          </a:xfrm>
          <a:prstGeom prst="rect">
            <a:avLst/>
          </a:prstGeom>
        </p:spPr>
        <p:txBody>
          <a:bodyPr/>
          <a:lstStyle>
            <a:lvl1pPr marL="228600" indent="-22860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 </a:t>
            </a:r>
            <a:r>
              <a:rPr lang="en-US" dirty="0" err="1"/>
              <a:t>pt</a:t>
            </a:r>
            <a:endParaRPr lang="en-US" dirty="0"/>
          </a:p>
          <a:p>
            <a:pPr lvl="2"/>
            <a:r>
              <a:rPr lang="en-US" dirty="0"/>
              <a:t>Third level – 12pt</a:t>
            </a:r>
          </a:p>
        </p:txBody>
      </p:sp>
      <p:sp>
        <p:nvSpPr>
          <p:cNvPr id="629" name="Text Placeholder 18">
            <a:extLst>
              <a:ext uri="{FF2B5EF4-FFF2-40B4-BE49-F238E27FC236}">
                <a16:creationId xmlns:a16="http://schemas.microsoft.com/office/drawing/2014/main" id="{5048FE23-C457-F34E-B7EB-4A13C5A7E49A}"/>
              </a:ext>
            </a:extLst>
          </p:cNvPr>
          <p:cNvSpPr>
            <a:spLocks noGrp="1"/>
          </p:cNvSpPr>
          <p:nvPr>
            <p:ph type="body" sz="quarter" idx="23" hasCustomPrompt="1"/>
          </p:nvPr>
        </p:nvSpPr>
        <p:spPr>
          <a:xfrm>
            <a:off x="290513" y="-1127653"/>
            <a:ext cx="5057775" cy="365654"/>
          </a:xfrm>
          <a:prstGeom prst="rect">
            <a:avLst/>
          </a:prstGeom>
        </p:spPr>
        <p:txBody>
          <a:bodyPr/>
          <a:lstStyle>
            <a:lvl1pPr>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0" name="Text Placeholder 18">
            <a:extLst>
              <a:ext uri="{FF2B5EF4-FFF2-40B4-BE49-F238E27FC236}">
                <a16:creationId xmlns:a16="http://schemas.microsoft.com/office/drawing/2014/main" id="{E17BF049-4CF7-0146-BEAD-D0BA860048C2}"/>
              </a:ext>
            </a:extLst>
          </p:cNvPr>
          <p:cNvSpPr>
            <a:spLocks noGrp="1"/>
          </p:cNvSpPr>
          <p:nvPr>
            <p:ph type="body" sz="quarter" idx="24" hasCustomPrompt="1"/>
          </p:nvPr>
        </p:nvSpPr>
        <p:spPr>
          <a:xfrm>
            <a:off x="290513"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631" name="Text Placeholder 18">
            <a:extLst>
              <a:ext uri="{FF2B5EF4-FFF2-40B4-BE49-F238E27FC236}">
                <a16:creationId xmlns:a16="http://schemas.microsoft.com/office/drawing/2014/main" id="{D5205104-F927-C44A-9ED3-67A3FD23B1F7}"/>
              </a:ext>
            </a:extLst>
          </p:cNvPr>
          <p:cNvSpPr>
            <a:spLocks noGrp="1"/>
          </p:cNvSpPr>
          <p:nvPr>
            <p:ph type="body" sz="quarter" idx="25" hasCustomPrompt="1"/>
          </p:nvPr>
        </p:nvSpPr>
        <p:spPr>
          <a:xfrm>
            <a:off x="5861579" y="4003146"/>
            <a:ext cx="5057775" cy="365654"/>
          </a:xfrm>
          <a:prstGeom prst="rect">
            <a:avLst/>
          </a:prstGeom>
        </p:spPr>
        <p:txBody>
          <a:bodyPr/>
          <a:lstStyle>
            <a:lvl1pPr>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16" name="Date Placeholder 14">
            <a:extLst>
              <a:ext uri="{FF2B5EF4-FFF2-40B4-BE49-F238E27FC236}">
                <a16:creationId xmlns:a16="http://schemas.microsoft.com/office/drawing/2014/main" id="{F4B9DA3E-336E-4450-A9E0-BAD299C35D6E}"/>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7" name="Slide Number Placeholder 6">
            <a:extLst>
              <a:ext uri="{FF2B5EF4-FFF2-40B4-BE49-F238E27FC236}">
                <a16:creationId xmlns:a16="http://schemas.microsoft.com/office/drawing/2014/main" id="{7238AC61-144D-4995-9160-5E1AAFCE252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548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artition layout 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457199" y="1219924"/>
            <a:ext cx="5286375" cy="2323377"/>
          </a:xfrm>
          <a:prstGeom prst="rect">
            <a:avLst/>
          </a:prstGeom>
        </p:spPr>
        <p:txBody>
          <a:bodyPr/>
          <a:lstStyle>
            <a:lvl1pPr marL="285750" indent="-285750">
              <a:buClr>
                <a:schemeClr val="accent6"/>
              </a:buClr>
              <a:buFont typeface="Arial Unicode MS" panose="020B0604020202020204" pitchFamily="34" charset="-128"/>
              <a:buChar char="☉"/>
              <a:defRPr sz="1800">
                <a:solidFill>
                  <a:schemeClr val="accent6"/>
                </a:solidFill>
              </a:defRPr>
            </a:lvl1pPr>
            <a:lvl2pPr marL="742950" indent="-285750">
              <a:buClr>
                <a:schemeClr val="accent6"/>
              </a:buClr>
              <a:buFont typeface="Arial Unicode MS" panose="020B0604020202020204" pitchFamily="34" charset="-128"/>
              <a:buChar char="☉"/>
              <a:defRPr sz="1600">
                <a:solidFill>
                  <a:schemeClr val="bg1">
                    <a:lumMod val="50000"/>
                  </a:schemeClr>
                </a:solidFill>
              </a:defRPr>
            </a:lvl2pPr>
            <a:lvl3pPr marL="1200150" indent="-285750">
              <a:buClr>
                <a:schemeClr val="accent6"/>
              </a:buClr>
              <a:buFont typeface="Arial Unicode MS" panose="020B0604020202020204" pitchFamily="34" charset="-128"/>
              <a:buChar char="☉"/>
              <a:defRPr sz="1500">
                <a:solidFill>
                  <a:schemeClr val="bg1">
                    <a:lumMod val="50000"/>
                  </a:schemeClr>
                </a:solidFill>
              </a:defRPr>
            </a:lvl3pPr>
            <a:lvl4pPr marL="1657350" indent="-28575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8">
            <a:extLst>
              <a:ext uri="{FF2B5EF4-FFF2-40B4-BE49-F238E27FC236}">
                <a16:creationId xmlns:a16="http://schemas.microsoft.com/office/drawing/2014/main" id="{438BE630-2A40-9946-9E4F-DBE5012901C7}"/>
              </a:ext>
            </a:extLst>
          </p:cNvPr>
          <p:cNvSpPr>
            <a:spLocks noGrp="1"/>
          </p:cNvSpPr>
          <p:nvPr>
            <p:ph type="body" sz="quarter" idx="20" hasCustomPrompt="1"/>
          </p:nvPr>
        </p:nvSpPr>
        <p:spPr>
          <a:xfrm>
            <a:off x="6272212" y="125730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7" name="Text Placeholder 18">
            <a:extLst>
              <a:ext uri="{FF2B5EF4-FFF2-40B4-BE49-F238E27FC236}">
                <a16:creationId xmlns:a16="http://schemas.microsoft.com/office/drawing/2014/main" id="{1EB12D76-0C1C-8347-82C2-5A78F3C8576C}"/>
              </a:ext>
            </a:extLst>
          </p:cNvPr>
          <p:cNvSpPr>
            <a:spLocks noGrp="1"/>
          </p:cNvSpPr>
          <p:nvPr>
            <p:ph type="body" sz="quarter" idx="21" hasCustomPrompt="1"/>
          </p:nvPr>
        </p:nvSpPr>
        <p:spPr>
          <a:xfrm>
            <a:off x="457199"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hasCustomPrompt="1"/>
          </p:nvPr>
        </p:nvSpPr>
        <p:spPr>
          <a:xfrm>
            <a:off x="6272212" y="3943351"/>
            <a:ext cx="5286375" cy="2286000"/>
          </a:xfrm>
          <a:prstGeom prst="rect">
            <a:avLst/>
          </a:prstGeom>
        </p:spPr>
        <p:txBody>
          <a:bodyPr/>
          <a:lstStyle>
            <a:lvl1pPr marL="228600" indent="-228600">
              <a:buClr>
                <a:schemeClr val="accent6"/>
              </a:buClr>
              <a:buFont typeface="Arial Unicode MS" panose="020B0604020202020204" pitchFamily="34" charset="-128"/>
              <a:buChar char="☉"/>
              <a:defRPr sz="1800">
                <a:solidFill>
                  <a:schemeClr val="accent6"/>
                </a:solidFill>
              </a:defRPr>
            </a:lvl1pPr>
            <a:lvl2pPr marL="685800" indent="-228600">
              <a:buClr>
                <a:schemeClr val="accent6"/>
              </a:buClr>
              <a:buFont typeface="Arial Unicode MS" panose="020B0604020202020204" pitchFamily="34" charset="-128"/>
              <a:buChar char="☉"/>
              <a:defRPr sz="1600">
                <a:solidFill>
                  <a:schemeClr val="bg1">
                    <a:lumMod val="50000"/>
                  </a:schemeClr>
                </a:solidFill>
              </a:defRPr>
            </a:lvl2pPr>
            <a:lvl3pPr marL="1143000" indent="-228600">
              <a:buClr>
                <a:schemeClr val="accent6"/>
              </a:buClr>
              <a:buFont typeface="Arial Unicode MS" panose="020B0604020202020204" pitchFamily="34" charset="-128"/>
              <a:buChar char="☉"/>
              <a:defRPr sz="1500">
                <a:solidFill>
                  <a:schemeClr val="bg1">
                    <a:lumMod val="50000"/>
                  </a:schemeClr>
                </a:solidFill>
              </a:defRPr>
            </a:lvl3pPr>
            <a:lvl4pPr marL="1600200" indent="-228600">
              <a:buClr>
                <a:schemeClr val="accent6"/>
              </a:buClr>
              <a:buFont typeface="Arial Unicode MS" panose="020B0604020202020204" pitchFamily="34" charset="-128"/>
              <a:buChar cha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15pt</a:t>
            </a:r>
          </a:p>
          <a:p>
            <a:pPr lvl="3"/>
            <a:r>
              <a:rPr lang="en-US" dirty="0"/>
              <a:t>Fourth level – 14pt</a:t>
            </a:r>
          </a:p>
        </p:txBody>
      </p:sp>
      <p:sp>
        <p:nvSpPr>
          <p:cNvPr id="12" name="Date Placeholder 14">
            <a:extLst>
              <a:ext uri="{FF2B5EF4-FFF2-40B4-BE49-F238E27FC236}">
                <a16:creationId xmlns:a16="http://schemas.microsoft.com/office/drawing/2014/main" id="{DE79950A-10FA-430B-AC75-4B40D53891A6}"/>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64F10B86-CCFC-4BB5-9C7F-CF7C31D82D80}"/>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0884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Date Placeholder 14">
            <a:extLst>
              <a:ext uri="{FF2B5EF4-FFF2-40B4-BE49-F238E27FC236}">
                <a16:creationId xmlns:a16="http://schemas.microsoft.com/office/drawing/2014/main" id="{3DE3D92D-05F7-4AA8-B1AB-01E4DFFCB789}"/>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5" name="Slide Number Placeholder 6">
            <a:extLst>
              <a:ext uri="{FF2B5EF4-FFF2-40B4-BE49-F238E27FC236}">
                <a16:creationId xmlns:a16="http://schemas.microsoft.com/office/drawing/2014/main" id="{BD6F9BD5-C51D-48E6-8D25-6E2D24F45247}"/>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517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artition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F62E9F21-8A33-A547-9F11-F2D07CF5D2B6}"/>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19ED11A5-A088-CA46-8CD7-B0E92AE51312}"/>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7A053DFE-553B-374F-BA15-B68B7EE7F717}"/>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771D33A-5477-6948-93E2-6671EA0AEE21}"/>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Text Placeholder 18">
            <a:extLst>
              <a:ext uri="{FF2B5EF4-FFF2-40B4-BE49-F238E27FC236}">
                <a16:creationId xmlns:a16="http://schemas.microsoft.com/office/drawing/2014/main" id="{D3652530-C738-6F43-AE86-6B01F090662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1" name="Text Placeholder 18">
            <a:extLst>
              <a:ext uri="{FF2B5EF4-FFF2-40B4-BE49-F238E27FC236}">
                <a16:creationId xmlns:a16="http://schemas.microsoft.com/office/drawing/2014/main" id="{AE6AA26C-8024-2949-88BE-17431E8AE3DA}"/>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1" name="Date Placeholder 14">
            <a:extLst>
              <a:ext uri="{FF2B5EF4-FFF2-40B4-BE49-F238E27FC236}">
                <a16:creationId xmlns:a16="http://schemas.microsoft.com/office/drawing/2014/main" id="{6076DC50-6060-4C58-94B5-51BD6E8EF6D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2" name="Slide Number Placeholder 6">
            <a:extLst>
              <a:ext uri="{FF2B5EF4-FFF2-40B4-BE49-F238E27FC236}">
                <a16:creationId xmlns:a16="http://schemas.microsoft.com/office/drawing/2014/main" id="{5E865E32-C876-48B7-BF4E-989DA1480F01}"/>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1924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Partition Layout with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F4DA65D-FC6D-634E-88E5-5849FD2AEA3F}"/>
              </a:ext>
            </a:extLst>
          </p:cNvPr>
          <p:cNvSpPr>
            <a:spLocks noGrp="1"/>
          </p:cNvSpPr>
          <p:nvPr>
            <p:ph type="pic" sz="quarter" idx="35" hasCustomPrompt="1"/>
          </p:nvPr>
        </p:nvSpPr>
        <p:spPr>
          <a:xfrm>
            <a:off x="457200"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4" name="Picture Placeholder 5">
            <a:extLst>
              <a:ext uri="{FF2B5EF4-FFF2-40B4-BE49-F238E27FC236}">
                <a16:creationId xmlns:a16="http://schemas.microsoft.com/office/drawing/2014/main" id="{AA2C3475-7C32-8144-AEA1-18A473340852}"/>
              </a:ext>
            </a:extLst>
          </p:cNvPr>
          <p:cNvSpPr>
            <a:spLocks noGrp="1"/>
          </p:cNvSpPr>
          <p:nvPr>
            <p:ph type="pic" sz="quarter" idx="36" hasCustomPrompt="1"/>
          </p:nvPr>
        </p:nvSpPr>
        <p:spPr>
          <a:xfrm>
            <a:off x="435080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7" name="Picture Placeholder 5">
            <a:extLst>
              <a:ext uri="{FF2B5EF4-FFF2-40B4-BE49-F238E27FC236}">
                <a16:creationId xmlns:a16="http://schemas.microsoft.com/office/drawing/2014/main" id="{A6AF202E-F321-F24F-B083-A48BC3174170}"/>
              </a:ext>
            </a:extLst>
          </p:cNvPr>
          <p:cNvSpPr>
            <a:spLocks noGrp="1"/>
          </p:cNvSpPr>
          <p:nvPr>
            <p:ph type="pic" sz="quarter" idx="37" hasCustomPrompt="1"/>
          </p:nvPr>
        </p:nvSpPr>
        <p:spPr>
          <a:xfrm>
            <a:off x="8294157" y="1606550"/>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8" name="Picture Placeholder 5">
            <a:extLst>
              <a:ext uri="{FF2B5EF4-FFF2-40B4-BE49-F238E27FC236}">
                <a16:creationId xmlns:a16="http://schemas.microsoft.com/office/drawing/2014/main" id="{B8EF25C2-6613-B848-A7C1-B930317025E6}"/>
              </a:ext>
            </a:extLst>
          </p:cNvPr>
          <p:cNvSpPr>
            <a:spLocks noGrp="1"/>
          </p:cNvSpPr>
          <p:nvPr>
            <p:ph type="pic" sz="quarter" idx="38" hasCustomPrompt="1"/>
          </p:nvPr>
        </p:nvSpPr>
        <p:spPr>
          <a:xfrm>
            <a:off x="829415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p:txBody>
      </p:sp>
      <p:sp>
        <p:nvSpPr>
          <p:cNvPr id="29" name="Picture Placeholder 5">
            <a:extLst>
              <a:ext uri="{FF2B5EF4-FFF2-40B4-BE49-F238E27FC236}">
                <a16:creationId xmlns:a16="http://schemas.microsoft.com/office/drawing/2014/main" id="{8D77E4B1-65BC-4340-A630-5CB71177ABE2}"/>
              </a:ext>
            </a:extLst>
          </p:cNvPr>
          <p:cNvSpPr>
            <a:spLocks noGrp="1"/>
          </p:cNvSpPr>
          <p:nvPr>
            <p:ph type="pic" sz="quarter" idx="39" hasCustomPrompt="1"/>
          </p:nvPr>
        </p:nvSpPr>
        <p:spPr>
          <a:xfrm>
            <a:off x="4350807"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31" name="Picture Placeholder 5">
            <a:extLst>
              <a:ext uri="{FF2B5EF4-FFF2-40B4-BE49-F238E27FC236}">
                <a16:creationId xmlns:a16="http://schemas.microsoft.com/office/drawing/2014/main" id="{1DDCEBFB-6F0D-874B-9866-887167C03E39}"/>
              </a:ext>
            </a:extLst>
          </p:cNvPr>
          <p:cNvSpPr>
            <a:spLocks noGrp="1"/>
          </p:cNvSpPr>
          <p:nvPr>
            <p:ph type="pic" sz="quarter" idx="40" hasCustomPrompt="1"/>
          </p:nvPr>
        </p:nvSpPr>
        <p:spPr>
          <a:xfrm>
            <a:off x="457199" y="4420824"/>
            <a:ext cx="3371850" cy="1836738"/>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21" name="Date Placeholder 14">
            <a:extLst>
              <a:ext uri="{FF2B5EF4-FFF2-40B4-BE49-F238E27FC236}">
                <a16:creationId xmlns:a16="http://schemas.microsoft.com/office/drawing/2014/main" id="{BA085F01-48AC-4670-9A7A-18D1FA92163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A7D8F0CF-B90B-42C2-9CD8-6430EBF6AA16}"/>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027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ght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607645" y="1373254"/>
            <a:ext cx="2502278" cy="2091059"/>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4" name="Text Placeholder 18">
            <a:extLst>
              <a:ext uri="{FF2B5EF4-FFF2-40B4-BE49-F238E27FC236}">
                <a16:creationId xmlns:a16="http://schemas.microsoft.com/office/drawing/2014/main" id="{340BA671-F30F-3D49-91CF-CE517B213B41}"/>
              </a:ext>
            </a:extLst>
          </p:cNvPr>
          <p:cNvSpPr>
            <a:spLocks noGrp="1"/>
          </p:cNvSpPr>
          <p:nvPr>
            <p:ph type="body" sz="quarter" idx="26" hasCustomPrompt="1"/>
          </p:nvPr>
        </p:nvSpPr>
        <p:spPr>
          <a:xfrm>
            <a:off x="3339359"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45334"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29" name="Text Placeholder 18">
            <a:extLst>
              <a:ext uri="{FF2B5EF4-FFF2-40B4-BE49-F238E27FC236}">
                <a16:creationId xmlns:a16="http://schemas.microsoft.com/office/drawing/2014/main" id="{3E4A6BC0-744C-334F-A838-A3322145A690}"/>
              </a:ext>
            </a:extLst>
          </p:cNvPr>
          <p:cNvSpPr>
            <a:spLocks noGrp="1"/>
          </p:cNvSpPr>
          <p:nvPr>
            <p:ph type="body" sz="quarter" idx="28" hasCustomPrompt="1"/>
          </p:nvPr>
        </p:nvSpPr>
        <p:spPr>
          <a:xfrm>
            <a:off x="6071073"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9" name="Text Placeholder 18">
            <a:extLst>
              <a:ext uri="{FF2B5EF4-FFF2-40B4-BE49-F238E27FC236}">
                <a16:creationId xmlns:a16="http://schemas.microsoft.com/office/drawing/2014/main" id="{60FBB4F8-1548-1840-99E7-00EB528904C9}"/>
              </a:ext>
            </a:extLst>
          </p:cNvPr>
          <p:cNvSpPr>
            <a:spLocks noGrp="1"/>
          </p:cNvSpPr>
          <p:nvPr>
            <p:ph type="body" sz="quarter" idx="30" hasCustomPrompt="1"/>
          </p:nvPr>
        </p:nvSpPr>
        <p:spPr>
          <a:xfrm>
            <a:off x="8802787" y="137325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5" name="Text Placeholder 18">
            <a:extLst>
              <a:ext uri="{FF2B5EF4-FFF2-40B4-BE49-F238E27FC236}">
                <a16:creationId xmlns:a16="http://schemas.microsoft.com/office/drawing/2014/main" id="{9A164CDE-61D0-734B-91BA-934751D4B4B3}"/>
              </a:ext>
            </a:extLst>
          </p:cNvPr>
          <p:cNvSpPr>
            <a:spLocks noGrp="1"/>
          </p:cNvSpPr>
          <p:nvPr>
            <p:ph type="body" sz="quarter" idx="32" hasCustomPrompt="1"/>
          </p:nvPr>
        </p:nvSpPr>
        <p:spPr>
          <a:xfrm>
            <a:off x="607645"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7" name="Text Placeholder 18">
            <a:extLst>
              <a:ext uri="{FF2B5EF4-FFF2-40B4-BE49-F238E27FC236}">
                <a16:creationId xmlns:a16="http://schemas.microsoft.com/office/drawing/2014/main" id="{49F75C37-C03C-4445-914E-E1325C5E781A}"/>
              </a:ext>
            </a:extLst>
          </p:cNvPr>
          <p:cNvSpPr>
            <a:spLocks noGrp="1"/>
          </p:cNvSpPr>
          <p:nvPr>
            <p:ph type="body" sz="quarter" idx="34" hasCustomPrompt="1"/>
          </p:nvPr>
        </p:nvSpPr>
        <p:spPr>
          <a:xfrm>
            <a:off x="3339359"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9" name="Text Placeholder 18">
            <a:extLst>
              <a:ext uri="{FF2B5EF4-FFF2-40B4-BE49-F238E27FC236}">
                <a16:creationId xmlns:a16="http://schemas.microsoft.com/office/drawing/2014/main" id="{E54F6E3D-7CEE-FF4D-8D7E-5111596F305E}"/>
              </a:ext>
            </a:extLst>
          </p:cNvPr>
          <p:cNvSpPr>
            <a:spLocks noGrp="1"/>
          </p:cNvSpPr>
          <p:nvPr>
            <p:ph type="body" sz="quarter" idx="36" hasCustomPrompt="1"/>
          </p:nvPr>
        </p:nvSpPr>
        <p:spPr>
          <a:xfrm>
            <a:off x="6071073" y="4287904"/>
            <a:ext cx="2502278" cy="2091059"/>
          </a:xfrm>
          <a:prstGeom prst="rect">
            <a:avLst/>
          </a:prstGeom>
        </p:spPr>
        <p:txBody>
          <a:bodyPr/>
          <a:lstStyle>
            <a:lvl1pPr marL="0" indent="0">
              <a:buNone/>
              <a:defRPr sz="1400">
                <a:solidFill>
                  <a:schemeClr val="bg1">
                    <a:lumMod val="50000"/>
                  </a:schemeClr>
                </a:solidFill>
              </a:defRPr>
            </a:lvl1pPr>
            <a:lvl2pPr>
              <a:defRPr sz="1400">
                <a:solidFill>
                  <a:schemeClr val="bg1">
                    <a:lumMod val="50000"/>
                  </a:schemeClr>
                </a:solidFill>
              </a:defRPr>
            </a:lvl2pPr>
            <a:lvl3pP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1" name="Text Placeholder 18">
            <a:extLst>
              <a:ext uri="{FF2B5EF4-FFF2-40B4-BE49-F238E27FC236}">
                <a16:creationId xmlns:a16="http://schemas.microsoft.com/office/drawing/2014/main" id="{71F915DD-BEE3-BB49-8E42-9C757085EDE0}"/>
              </a:ext>
            </a:extLst>
          </p:cNvPr>
          <p:cNvSpPr>
            <a:spLocks noGrp="1"/>
          </p:cNvSpPr>
          <p:nvPr>
            <p:ph type="body" sz="quarter" idx="38" hasCustomPrompt="1"/>
          </p:nvPr>
        </p:nvSpPr>
        <p:spPr>
          <a:xfrm>
            <a:off x="8802787" y="4287904"/>
            <a:ext cx="2502278" cy="2091059"/>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0" name="Date Placeholder 14">
            <a:extLst>
              <a:ext uri="{FF2B5EF4-FFF2-40B4-BE49-F238E27FC236}">
                <a16:creationId xmlns:a16="http://schemas.microsoft.com/office/drawing/2014/main" id="{1AACC7B5-97E3-4EBD-96C8-E86507D4C28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5" name="Slide Number Placeholder 6">
            <a:extLst>
              <a:ext uri="{FF2B5EF4-FFF2-40B4-BE49-F238E27FC236}">
                <a16:creationId xmlns:a16="http://schemas.microsoft.com/office/drawing/2014/main" id="{164E1863-2781-42C2-995D-0469DF6376E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305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baseline="0">
                <a:solidFill>
                  <a:schemeClr val="accent6">
                    <a:lumMod val="75000"/>
                  </a:schemeClr>
                </a:solidFill>
              </a:defRPr>
            </a:lvl1pPr>
          </a:lstStyle>
          <a:p>
            <a:r>
              <a:rPr lang="en-US" dirty="0"/>
              <a:t>Color Palette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Header – 28pt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Services slide – 28pt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ue Title Slide">
    <p:bg>
      <p:bgPr>
        <a:solidFill>
          <a:schemeClr val="bg1">
            <a:lumMod val="85000"/>
          </a:schemeClr>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800" kern="1200" dirty="0">
                <a:solidFill>
                  <a:schemeClr val="bg1">
                    <a:lumMod val="50000"/>
                  </a:schemeClr>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December 2018</a:t>
            </a:r>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319343312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Awards – 28pt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Multi utility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latin typeface="+mj-lt"/>
              </a:defRPr>
            </a:lvl1pPr>
          </a:lstStyle>
          <a:p>
            <a:r>
              <a:rPr lang="en-US" dirty="0"/>
              <a:t>Timeline – 28pt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800" b="0">
                <a:solidFill>
                  <a:schemeClr val="accent6">
                    <a:lumMod val="75000"/>
                  </a:schemeClr>
                </a:solidFill>
                <a:latin typeface="+mj-lt"/>
              </a:defRPr>
            </a:lvl1pPr>
          </a:lstStyle>
          <a:p>
            <a:r>
              <a:rPr lang="en-US" dirty="0"/>
              <a:t>Video Slide – 28pt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7FCDB7-D11D-4BE9-AE02-2E9FE5AE7979}"/>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CF058811-9F95-44D0-B331-BBC909DEF03F}"/>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6" name="Text Placeholder 17">
            <a:extLst>
              <a:ext uri="{FF2B5EF4-FFF2-40B4-BE49-F238E27FC236}">
                <a16:creationId xmlns:a16="http://schemas.microsoft.com/office/drawing/2014/main" id="{023A0DB8-F703-46A8-9EA9-ADB295D26AFB}"/>
              </a:ext>
            </a:extLst>
          </p:cNvPr>
          <p:cNvSpPr>
            <a:spLocks noGrp="1"/>
          </p:cNvSpPr>
          <p:nvPr>
            <p:ph type="body" sz="quarter" idx="11"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7" name="Straight Connector 16">
            <a:extLst>
              <a:ext uri="{FF2B5EF4-FFF2-40B4-BE49-F238E27FC236}">
                <a16:creationId xmlns:a16="http://schemas.microsoft.com/office/drawing/2014/main" id="{E4FEF67E-BB99-4221-A126-054619750978}"/>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Picture Placeholder 8">
            <a:extLst>
              <a:ext uri="{FF2B5EF4-FFF2-40B4-BE49-F238E27FC236}">
                <a16:creationId xmlns:a16="http://schemas.microsoft.com/office/drawing/2014/main" id="{242BBC1E-F975-4187-A8C6-8B20D07DBDBE}"/>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r>
              <a:rPr lang="en-US" dirty="0"/>
              <a:t>Partner Logo - Click on icon to add picture or drag and drop on the area</a:t>
            </a:r>
          </a:p>
          <a:p>
            <a:endParaRPr lang="en-US" dirty="0"/>
          </a:p>
        </p:txBody>
      </p:sp>
      <p:grpSp>
        <p:nvGrpSpPr>
          <p:cNvPr id="19" name="Group 18">
            <a:extLst>
              <a:ext uri="{FF2B5EF4-FFF2-40B4-BE49-F238E27FC236}">
                <a16:creationId xmlns:a16="http://schemas.microsoft.com/office/drawing/2014/main" id="{EBBD362C-A23B-4CCF-8D07-BFFFE0B22C82}"/>
              </a:ext>
            </a:extLst>
          </p:cNvPr>
          <p:cNvGrpSpPr/>
          <p:nvPr userDrawn="1"/>
        </p:nvGrpSpPr>
        <p:grpSpPr>
          <a:xfrm>
            <a:off x="1154279" y="2822622"/>
            <a:ext cx="2963679" cy="1115501"/>
            <a:chOff x="1959277" y="1057044"/>
            <a:chExt cx="4631029" cy="1743076"/>
          </a:xfrm>
        </p:grpSpPr>
        <p:pic>
          <p:nvPicPr>
            <p:cNvPr id="20" name="Graphic 19">
              <a:extLst>
                <a:ext uri="{FF2B5EF4-FFF2-40B4-BE49-F238E27FC236}">
                  <a16:creationId xmlns:a16="http://schemas.microsoft.com/office/drawing/2014/main" id="{67B39095-F3FD-4443-8D2E-9F364752401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64AA57B-F56D-42C7-B093-6C239E497CB6}"/>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2054822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Our Team – 28pt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1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07999" y="5784636"/>
            <a:ext cx="10922000" cy="630452"/>
          </a:xfrm>
          <a:prstGeom prst="rect">
            <a:avLst/>
          </a:prstGeom>
        </p:spPr>
        <p:txBody>
          <a:bodyPr/>
          <a:lstStyle>
            <a:lvl1pPr>
              <a:defRPr sz="1600">
                <a:solidFill>
                  <a:schemeClr val="bg1">
                    <a:lumMod val="50000"/>
                  </a:schemeClr>
                </a:solidFill>
              </a:defRPr>
            </a:lvl1pPr>
            <a:lvl2pPr>
              <a:defRPr sz="16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507999" y="5334258"/>
            <a:ext cx="10922000"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EA1DEE7C-5086-9A4C-A934-FFDB703FE00A}"/>
              </a:ext>
            </a:extLst>
          </p:cNvPr>
          <p:cNvSpPr>
            <a:spLocks noGrp="1"/>
          </p:cNvSpPr>
          <p:nvPr>
            <p:ph type="tbl" sz="quarter" idx="24" hasCustomPrompt="1"/>
          </p:nvPr>
        </p:nvSpPr>
        <p:spPr>
          <a:xfrm>
            <a:off x="507999" y="772252"/>
            <a:ext cx="10922001" cy="44354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p:txBody>
      </p:sp>
      <p:sp>
        <p:nvSpPr>
          <p:cNvPr id="8" name="Date Placeholder 14">
            <a:extLst>
              <a:ext uri="{FF2B5EF4-FFF2-40B4-BE49-F238E27FC236}">
                <a16:creationId xmlns:a16="http://schemas.microsoft.com/office/drawing/2014/main" id="{CD0C9650-C0CB-4227-817F-B3BC5C79AFE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9" name="Slide Number Placeholder 6">
            <a:extLst>
              <a:ext uri="{FF2B5EF4-FFF2-40B4-BE49-F238E27FC236}">
                <a16:creationId xmlns:a16="http://schemas.microsoft.com/office/drawing/2014/main" id="{72F03022-7971-4AE4-8E78-C68EA42B3504}"/>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6461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a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3071813"/>
            <a:ext cx="5381625" cy="1657350"/>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2600325"/>
            <a:ext cx="5381625" cy="357187"/>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9" name="Date Placeholder 14">
            <a:extLst>
              <a:ext uri="{FF2B5EF4-FFF2-40B4-BE49-F238E27FC236}">
                <a16:creationId xmlns:a16="http://schemas.microsoft.com/office/drawing/2014/main" id="{4211FCBE-F0E4-47DA-9073-ABE421274CA8}"/>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0" name="Slide Number Placeholder 6">
            <a:extLst>
              <a:ext uri="{FF2B5EF4-FFF2-40B4-BE49-F238E27FC236}">
                <a16:creationId xmlns:a16="http://schemas.microsoft.com/office/drawing/2014/main" id="{92AA3C76-0619-419C-9818-5564747F9CD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4731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34D68A20-B8B0-7D4B-A867-B88CC06CD5CD}"/>
              </a:ext>
            </a:extLst>
          </p:cNvPr>
          <p:cNvSpPr>
            <a:spLocks noGrp="1"/>
          </p:cNvSpPr>
          <p:nvPr>
            <p:ph type="chart" sz="quarter" idx="23" hasCustomPrompt="1"/>
          </p:nvPr>
        </p:nvSpPr>
        <p:spPr>
          <a:xfrm>
            <a:off x="508000" y="1214438"/>
            <a:ext cx="5435600" cy="50720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Services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6305549" y="1685926"/>
            <a:ext cx="5381625" cy="2174874"/>
          </a:xfrm>
          <a:prstGeom prst="rect">
            <a:avLst/>
          </a:prstGeom>
        </p:spPr>
        <p:txBody>
          <a:bodyPr/>
          <a:lstStyle>
            <a:lvl1pPr>
              <a:buClr>
                <a:schemeClr val="accent6"/>
              </a:buClr>
              <a:defRPr sz="1600">
                <a:solidFill>
                  <a:schemeClr val="bg1">
                    <a:lumMod val="50000"/>
                  </a:schemeClr>
                </a:solidFill>
              </a:defRPr>
            </a:lvl1pPr>
            <a:lvl2pPr>
              <a:buClr>
                <a:schemeClr val="accent6"/>
              </a:buClr>
              <a:defRPr sz="1500">
                <a:solidFill>
                  <a:schemeClr val="bg1">
                    <a:lumMod val="50000"/>
                  </a:schemeClr>
                </a:solidFill>
              </a:defRPr>
            </a:lvl2pPr>
            <a:lvl3pPr>
              <a:buClr>
                <a:schemeClr val="accent6"/>
              </a:buClr>
              <a:defRPr sz="14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15pt</a:t>
            </a:r>
          </a:p>
          <a:p>
            <a:pPr lvl="2"/>
            <a:r>
              <a:rPr lang="en-US" dirty="0"/>
              <a:t>Third level -14 </a:t>
            </a:r>
            <a:r>
              <a:rPr lang="en-US" dirty="0" err="1"/>
              <a:t>pt</a:t>
            </a:r>
            <a:endParaRPr lang="en-US" dirty="0"/>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6" name="Text Placeholder 18">
            <a:extLst>
              <a:ext uri="{FF2B5EF4-FFF2-40B4-BE49-F238E27FC236}">
                <a16:creationId xmlns:a16="http://schemas.microsoft.com/office/drawing/2014/main" id="{BE73A670-35F9-4F47-8482-61B21DE11534}"/>
              </a:ext>
            </a:extLst>
          </p:cNvPr>
          <p:cNvSpPr>
            <a:spLocks noGrp="1"/>
          </p:cNvSpPr>
          <p:nvPr>
            <p:ph type="body" sz="quarter" idx="20" hasCustomPrompt="1"/>
          </p:nvPr>
        </p:nvSpPr>
        <p:spPr>
          <a:xfrm>
            <a:off x="6305549" y="1214438"/>
            <a:ext cx="5381625" cy="343429"/>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600">
                <a:solidFill>
                  <a:schemeClr val="bg1">
                    <a:lumMod val="50000"/>
                  </a:schemeClr>
                </a:solidFill>
              </a:defRPr>
            </a:lvl3pPr>
            <a:lvl4pPr marL="1371600" indent="0">
              <a:buNone/>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7" name="Table Placeholder 6">
            <a:extLst>
              <a:ext uri="{FF2B5EF4-FFF2-40B4-BE49-F238E27FC236}">
                <a16:creationId xmlns:a16="http://schemas.microsoft.com/office/drawing/2014/main" id="{3479EF01-EBFE-4640-9917-6471373DD168}"/>
              </a:ext>
            </a:extLst>
          </p:cNvPr>
          <p:cNvSpPr>
            <a:spLocks noGrp="1"/>
          </p:cNvSpPr>
          <p:nvPr>
            <p:ph type="tbl" sz="quarter" idx="24"/>
          </p:nvPr>
        </p:nvSpPr>
        <p:spPr>
          <a:xfrm>
            <a:off x="6305550" y="4030663"/>
            <a:ext cx="5381625" cy="2255837"/>
          </a:xfrm>
          <a:prstGeom prst="rect">
            <a:avLst/>
          </a:prstGeom>
        </p:spPr>
        <p:txBody>
          <a:bodyPr/>
          <a:lstStyle>
            <a:lvl1pPr marL="0" indent="0">
              <a:buNone/>
              <a:defRPr sz="1800">
                <a:solidFill>
                  <a:schemeClr val="bg1">
                    <a:lumMod val="50000"/>
                  </a:schemeClr>
                </a:solidFill>
              </a:defRPr>
            </a:lvl1pPr>
          </a:lstStyle>
          <a:p>
            <a:endParaRPr lang="en-US"/>
          </a:p>
        </p:txBody>
      </p:sp>
      <p:sp>
        <p:nvSpPr>
          <p:cNvPr id="10" name="Date Placeholder 14">
            <a:extLst>
              <a:ext uri="{FF2B5EF4-FFF2-40B4-BE49-F238E27FC236}">
                <a16:creationId xmlns:a16="http://schemas.microsoft.com/office/drawing/2014/main" id="{09539448-04C5-4CAF-9B7F-506045C6FD13}"/>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1" name="Slide Number Placeholder 6">
            <a:extLst>
              <a:ext uri="{FF2B5EF4-FFF2-40B4-BE49-F238E27FC236}">
                <a16:creationId xmlns:a16="http://schemas.microsoft.com/office/drawing/2014/main" id="{B00976A3-3A2C-4C7A-AA9C-3E8F4D320AF3}"/>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8449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subdivision - table/chart">
    <p:spTree>
      <p:nvGrpSpPr>
        <p:cNvPr id="1" name=""/>
        <p:cNvGrpSpPr/>
        <p:nvPr/>
      </p:nvGrpSpPr>
      <p:grpSpPr>
        <a:xfrm>
          <a:off x="0" y="0"/>
          <a:ext cx="0" cy="0"/>
          <a:chOff x="0" y="0"/>
          <a:chExt cx="0" cy="0"/>
        </a:xfrm>
      </p:grpSpPr>
      <p:sp>
        <p:nvSpPr>
          <p:cNvPr id="23" name="Text Placeholder 17">
            <a:extLst>
              <a:ext uri="{FF2B5EF4-FFF2-40B4-BE49-F238E27FC236}">
                <a16:creationId xmlns:a16="http://schemas.microsoft.com/office/drawing/2014/main" id="{51C68F88-555E-084D-B891-98295D11352C}"/>
              </a:ext>
            </a:extLst>
          </p:cNvPr>
          <p:cNvSpPr>
            <a:spLocks noGrp="1"/>
          </p:cNvSpPr>
          <p:nvPr>
            <p:ph type="body" sz="quarter" idx="22" hasCustomPrompt="1"/>
          </p:nvPr>
        </p:nvSpPr>
        <p:spPr>
          <a:xfrm>
            <a:off x="5859081" y="4037218"/>
            <a:ext cx="5958846" cy="350700"/>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18" name="Text Placeholder 17">
            <a:extLst>
              <a:ext uri="{FF2B5EF4-FFF2-40B4-BE49-F238E27FC236}">
                <a16:creationId xmlns:a16="http://schemas.microsoft.com/office/drawing/2014/main" id="{D5845ED0-9D96-D945-A2B2-262003BE081A}"/>
              </a:ext>
            </a:extLst>
          </p:cNvPr>
          <p:cNvSpPr>
            <a:spLocks noGrp="1"/>
          </p:cNvSpPr>
          <p:nvPr>
            <p:ph type="body" sz="quarter" idx="21" hasCustomPrompt="1"/>
          </p:nvPr>
        </p:nvSpPr>
        <p:spPr>
          <a:xfrm>
            <a:off x="304948" y="4037218"/>
            <a:ext cx="5057775" cy="285545"/>
          </a:xfrm>
          <a:prstGeom prst="rect">
            <a:avLst/>
          </a:prstGeom>
        </p:spPr>
        <p:txBody>
          <a:bodyPr/>
          <a:lstStyle>
            <a:lvl1pPr marL="0" indent="0">
              <a:buNone/>
              <a:defRPr sz="1800">
                <a:solidFill>
                  <a:schemeClr val="accent6"/>
                </a:solidFill>
              </a:defRPr>
            </a:lvl1pPr>
            <a:lvl2pPr marL="457200" indent="0">
              <a:buNone/>
              <a:defRPr sz="18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Graph and chart</a:t>
            </a:r>
          </a:p>
        </p:txBody>
      </p:sp>
      <p:sp>
        <p:nvSpPr>
          <p:cNvPr id="8" name="Table Placeholder 7">
            <a:extLst>
              <a:ext uri="{FF2B5EF4-FFF2-40B4-BE49-F238E27FC236}">
                <a16:creationId xmlns:a16="http://schemas.microsoft.com/office/drawing/2014/main" id="{5CC9ED8C-9028-DB4D-B527-1BBA0DAA2F9B}"/>
              </a:ext>
            </a:extLst>
          </p:cNvPr>
          <p:cNvSpPr>
            <a:spLocks noGrp="1"/>
          </p:cNvSpPr>
          <p:nvPr>
            <p:ph type="tbl" sz="quarter" idx="20" hasCustomPrompt="1"/>
          </p:nvPr>
        </p:nvSpPr>
        <p:spPr>
          <a:xfrm>
            <a:off x="290513" y="1344613"/>
            <a:ext cx="5057775" cy="24098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 Click on icon to add table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5" name="Straight Connector 4">
            <a:extLst>
              <a:ext uri="{FF2B5EF4-FFF2-40B4-BE49-F238E27FC236}">
                <a16:creationId xmlns:a16="http://schemas.microsoft.com/office/drawing/2014/main" id="{9A447180-6CAE-B140-A3B6-CF31C95CDE38}"/>
              </a:ext>
            </a:extLst>
          </p:cNvPr>
          <p:cNvCxnSpPr>
            <a:cxnSpLocks/>
          </p:cNvCxnSpPr>
          <p:nvPr userDrawn="1"/>
        </p:nvCxnSpPr>
        <p:spPr bwMode="auto">
          <a:xfrm>
            <a:off x="5618525" y="3917744"/>
            <a:ext cx="0" cy="2358365"/>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6" name="Straight Connector 5">
            <a:extLst>
              <a:ext uri="{FF2B5EF4-FFF2-40B4-BE49-F238E27FC236}">
                <a16:creationId xmlns:a16="http://schemas.microsoft.com/office/drawing/2014/main" id="{038F7379-BC53-6441-9EDC-98494E6C4D2D}"/>
              </a:ext>
            </a:extLst>
          </p:cNvPr>
          <p:cNvCxnSpPr>
            <a:cxnSpLocks/>
          </p:cNvCxnSpPr>
          <p:nvPr userDrawn="1"/>
        </p:nvCxnSpPr>
        <p:spPr bwMode="auto">
          <a:xfrm>
            <a:off x="284017" y="3917744"/>
            <a:ext cx="11533910"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11" name="Chart Placeholder 619">
            <a:extLst>
              <a:ext uri="{FF2B5EF4-FFF2-40B4-BE49-F238E27FC236}">
                <a16:creationId xmlns:a16="http://schemas.microsoft.com/office/drawing/2014/main" id="{FDB34062-80B0-1A40-8ACD-ABF518189FA8}"/>
              </a:ext>
            </a:extLst>
          </p:cNvPr>
          <p:cNvSpPr>
            <a:spLocks noGrp="1"/>
          </p:cNvSpPr>
          <p:nvPr>
            <p:ph type="chart" sz="quarter" idx="12" hasCustomPrompt="1"/>
          </p:nvPr>
        </p:nvSpPr>
        <p:spPr>
          <a:xfrm>
            <a:off x="284018" y="4437268"/>
            <a:ext cx="5063838" cy="183884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Single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2" name="Chart Placeholder 1881">
            <a:extLst>
              <a:ext uri="{FF2B5EF4-FFF2-40B4-BE49-F238E27FC236}">
                <a16:creationId xmlns:a16="http://schemas.microsoft.com/office/drawing/2014/main" id="{3663AA7B-F4C0-6946-9671-5B3D3DF8C258}"/>
              </a:ext>
            </a:extLst>
          </p:cNvPr>
          <p:cNvSpPr>
            <a:spLocks noGrp="1"/>
          </p:cNvSpPr>
          <p:nvPr>
            <p:ph type="chart" sz="quarter" idx="13" hasCustomPrompt="1"/>
          </p:nvPr>
        </p:nvSpPr>
        <p:spPr>
          <a:xfrm>
            <a:off x="5874328" y="4644160"/>
            <a:ext cx="2895600"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Double Graph Space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Graph or drag and drop on the area</a:t>
            </a:r>
          </a:p>
          <a:p>
            <a:endParaRPr lang="en-US" dirty="0"/>
          </a:p>
        </p:txBody>
      </p:sp>
      <p:sp>
        <p:nvSpPr>
          <p:cNvPr id="13" name="Chart Placeholder 1881">
            <a:extLst>
              <a:ext uri="{FF2B5EF4-FFF2-40B4-BE49-F238E27FC236}">
                <a16:creationId xmlns:a16="http://schemas.microsoft.com/office/drawing/2014/main" id="{FF96DBC6-57C9-864F-B7C2-CC777EA09E5C}"/>
              </a:ext>
            </a:extLst>
          </p:cNvPr>
          <p:cNvSpPr>
            <a:spLocks noGrp="1"/>
          </p:cNvSpPr>
          <p:nvPr>
            <p:ph type="chart" sz="quarter" idx="14" hasCustomPrompt="1"/>
          </p:nvPr>
        </p:nvSpPr>
        <p:spPr>
          <a:xfrm>
            <a:off x="8917786" y="4644160"/>
            <a:ext cx="2900141" cy="1631949"/>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50000"/>
                  </a:schemeClr>
                </a:solidFill>
              </a:defRPr>
            </a:lvl1pPr>
          </a:lstStyle>
          <a:p>
            <a:r>
              <a:rPr lang="en-US" dirty="0"/>
              <a:t>Chart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hasCustomPrompt="1"/>
          </p:nvPr>
        </p:nvSpPr>
        <p:spPr>
          <a:xfrm>
            <a:off x="5866290" y="1344613"/>
            <a:ext cx="5951637" cy="2409825"/>
          </a:xfrm>
          <a:prstGeom prst="rect">
            <a:avLst/>
          </a:prstGeom>
        </p:spPr>
        <p:txBody>
          <a:bodyPr/>
          <a:lstStyle>
            <a:lvl1pPr>
              <a:buClr>
                <a:schemeClr val="accent6"/>
              </a:buClr>
              <a:defRPr sz="1800">
                <a:solidFill>
                  <a:schemeClr val="bg1">
                    <a:lumMod val="50000"/>
                  </a:schemeClr>
                </a:solidFill>
              </a:defRPr>
            </a:lvl1pPr>
            <a:lvl2pPr>
              <a:buClr>
                <a:schemeClr val="accent6"/>
              </a:buClr>
              <a:defRPr sz="17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17pt</a:t>
            </a:r>
          </a:p>
          <a:p>
            <a:pPr lvl="2"/>
            <a:r>
              <a:rPr lang="en-US" dirty="0"/>
              <a:t>Third level – 16pt</a:t>
            </a:r>
          </a:p>
          <a:p>
            <a:pPr lvl="3"/>
            <a:r>
              <a:rPr lang="en-US" dirty="0"/>
              <a:t>Fourth level – 14pt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15" name="Date Placeholder 14">
            <a:extLst>
              <a:ext uri="{FF2B5EF4-FFF2-40B4-BE49-F238E27FC236}">
                <a16:creationId xmlns:a16="http://schemas.microsoft.com/office/drawing/2014/main" id="{FCA0DCFF-A71C-4101-8ACD-2A5D62762AF5}"/>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6" name="Slide Number Placeholder 6">
            <a:extLst>
              <a:ext uri="{FF2B5EF4-FFF2-40B4-BE49-F238E27FC236}">
                <a16:creationId xmlns:a16="http://schemas.microsoft.com/office/drawing/2014/main" id="{671E2807-63B4-4D03-85C5-348762F8DDA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20548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subdivision - table/chart">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id="{A75F361C-82A9-5C4F-A45A-E78DCB680D65}"/>
              </a:ext>
            </a:extLst>
          </p:cNvPr>
          <p:cNvSpPr>
            <a:spLocks noGrp="1"/>
          </p:cNvSpPr>
          <p:nvPr>
            <p:ph type="tbl" sz="quarter" idx="24" hasCustomPrompt="1"/>
          </p:nvPr>
        </p:nvSpPr>
        <p:spPr>
          <a:xfrm>
            <a:off x="284163" y="3795713"/>
            <a:ext cx="5665787" cy="2613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6" name="Chart Placeholder 5">
            <a:extLst>
              <a:ext uri="{FF2B5EF4-FFF2-40B4-BE49-F238E27FC236}">
                <a16:creationId xmlns:a16="http://schemas.microsoft.com/office/drawing/2014/main" id="{E1EAFB97-21DB-6347-8C3B-4C87700D00BD}"/>
              </a:ext>
            </a:extLst>
          </p:cNvPr>
          <p:cNvSpPr>
            <a:spLocks noGrp="1"/>
          </p:cNvSpPr>
          <p:nvPr>
            <p:ph type="chart" sz="quarter" idx="23" hasCustomPrompt="1"/>
          </p:nvPr>
        </p:nvSpPr>
        <p:spPr>
          <a:xfrm>
            <a:off x="6036733" y="1108075"/>
            <a:ext cx="5794905" cy="261143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107431"/>
            <a:ext cx="566651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sp>
        <p:nvSpPr>
          <p:cNvPr id="19" name="Text Placeholder 18">
            <a:extLst>
              <a:ext uri="{FF2B5EF4-FFF2-40B4-BE49-F238E27FC236}">
                <a16:creationId xmlns:a16="http://schemas.microsoft.com/office/drawing/2014/main" id="{25F36F0E-4839-CE4A-A78A-2272CC780B08}"/>
              </a:ext>
            </a:extLst>
          </p:cNvPr>
          <p:cNvSpPr>
            <a:spLocks noGrp="1"/>
          </p:cNvSpPr>
          <p:nvPr>
            <p:ph type="body" sz="quarter" idx="17"/>
          </p:nvPr>
        </p:nvSpPr>
        <p:spPr>
          <a:xfrm>
            <a:off x="457199" y="125730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25" name="Rectangle 24">
            <a:extLst>
              <a:ext uri="{FF2B5EF4-FFF2-40B4-BE49-F238E27FC236}">
                <a16:creationId xmlns:a16="http://schemas.microsoft.com/office/drawing/2014/main" id="{D815E57D-D68D-D648-B7EB-EE7123317344}"/>
              </a:ext>
            </a:extLst>
          </p:cNvPr>
          <p:cNvSpPr/>
          <p:nvPr userDrawn="1"/>
        </p:nvSpPr>
        <p:spPr>
          <a:xfrm>
            <a:off x="6036733" y="3796003"/>
            <a:ext cx="5795049"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18">
            <a:extLst>
              <a:ext uri="{FF2B5EF4-FFF2-40B4-BE49-F238E27FC236}">
                <a16:creationId xmlns:a16="http://schemas.microsoft.com/office/drawing/2014/main" id="{5851EF36-F6BB-0940-8146-CEC7FBBDD4AF}"/>
              </a:ext>
            </a:extLst>
          </p:cNvPr>
          <p:cNvSpPr>
            <a:spLocks noGrp="1"/>
          </p:cNvSpPr>
          <p:nvPr>
            <p:ph type="body" sz="quarter" idx="22"/>
          </p:nvPr>
        </p:nvSpPr>
        <p:spPr>
          <a:xfrm>
            <a:off x="6272212" y="3943351"/>
            <a:ext cx="5286375" cy="2286000"/>
          </a:xfrm>
          <a:prstGeom prst="rect">
            <a:avLst/>
          </a:prstGeom>
        </p:spPr>
        <p:txBody>
          <a:bodyPr/>
          <a:lstStyle>
            <a:lvl1pPr>
              <a:buClr>
                <a:schemeClr val="accent6"/>
              </a:buClr>
              <a:defRPr sz="2000">
                <a:solidFill>
                  <a:schemeClr val="bg1">
                    <a:lumMod val="50000"/>
                  </a:schemeClr>
                </a:solidFill>
              </a:defRPr>
            </a:lvl1pPr>
            <a:lvl2pPr>
              <a:buClr>
                <a:schemeClr val="accent6"/>
              </a:buClr>
              <a:defRPr sz="1800">
                <a:solidFill>
                  <a:schemeClr val="bg1">
                    <a:lumMod val="50000"/>
                  </a:schemeClr>
                </a:solidFill>
              </a:defRPr>
            </a:lvl2pPr>
            <a:lvl3pPr>
              <a:buClr>
                <a:schemeClr val="accent6"/>
              </a:buClr>
              <a:defRPr sz="1600">
                <a:solidFill>
                  <a:schemeClr val="bg1">
                    <a:lumMod val="50000"/>
                  </a:schemeClr>
                </a:solidFill>
              </a:defRPr>
            </a:lvl3pPr>
            <a:lvl4pPr>
              <a:buClr>
                <a:schemeClr val="accent6"/>
              </a:buClr>
              <a:defRPr sz="1400">
                <a:solidFill>
                  <a:schemeClr val="bg1">
                    <a:lumMod val="50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Date Placeholder 14">
            <a:extLst>
              <a:ext uri="{FF2B5EF4-FFF2-40B4-BE49-F238E27FC236}">
                <a16:creationId xmlns:a16="http://schemas.microsoft.com/office/drawing/2014/main" id="{1CD607F7-FEF3-455E-B912-546F0A4D6537}"/>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13" name="Slide Number Placeholder 6">
            <a:extLst>
              <a:ext uri="{FF2B5EF4-FFF2-40B4-BE49-F238E27FC236}">
                <a16:creationId xmlns:a16="http://schemas.microsoft.com/office/drawing/2014/main" id="{BB5497D4-6E34-4BEF-837F-CAE060B62EBA}"/>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0179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subdivision - 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800">
                <a:solidFill>
                  <a:schemeClr val="accent6">
                    <a:lumMod val="75000"/>
                  </a:schemeClr>
                </a:solidFill>
              </a:defRPr>
            </a:lvl1pPr>
          </a:lstStyle>
          <a:p>
            <a:r>
              <a:rPr lang="en-US" dirty="0"/>
              <a:t>6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407809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46222" y="3748620"/>
            <a:ext cx="11734654"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30" name="Straight Connector 29">
            <a:extLst>
              <a:ext uri="{FF2B5EF4-FFF2-40B4-BE49-F238E27FC236}">
                <a16:creationId xmlns:a16="http://schemas.microsoft.com/office/drawing/2014/main" id="{935A95A8-045A-5445-B643-E45D9BCCF4BD}"/>
              </a:ext>
            </a:extLst>
          </p:cNvPr>
          <p:cNvCxnSpPr>
            <a:cxnSpLocks/>
          </p:cNvCxnSpPr>
          <p:nvPr userDrawn="1">
            <p:custDataLst>
              <p:tags r:id="rId3"/>
            </p:custDataLst>
          </p:nvPr>
        </p:nvCxnSpPr>
        <p:spPr bwMode="auto">
          <a:xfrm>
            <a:off x="8021449" y="996590"/>
            <a:ext cx="0" cy="5452338"/>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7" name="Chart Placeholder 6">
            <a:extLst>
              <a:ext uri="{FF2B5EF4-FFF2-40B4-BE49-F238E27FC236}">
                <a16:creationId xmlns:a16="http://schemas.microsoft.com/office/drawing/2014/main" id="{36759981-7DDB-8F4C-B543-823CB6107E31}"/>
              </a:ext>
            </a:extLst>
          </p:cNvPr>
          <p:cNvSpPr>
            <a:spLocks noGrp="1"/>
          </p:cNvSpPr>
          <p:nvPr>
            <p:ph type="chart" sz="quarter" idx="41" hasCustomPrompt="1"/>
          </p:nvPr>
        </p:nvSpPr>
        <p:spPr>
          <a:xfrm>
            <a:off x="457199" y="1577975"/>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15" name="Table Placeholder 14">
            <a:extLst>
              <a:ext uri="{FF2B5EF4-FFF2-40B4-BE49-F238E27FC236}">
                <a16:creationId xmlns:a16="http://schemas.microsoft.com/office/drawing/2014/main" id="{5E03F675-DCD2-C34D-A346-3220A133CFF7}"/>
              </a:ext>
            </a:extLst>
          </p:cNvPr>
          <p:cNvSpPr>
            <a:spLocks noGrp="1"/>
          </p:cNvSpPr>
          <p:nvPr>
            <p:ph type="tbl" sz="quarter" idx="42" hasCustomPrompt="1"/>
          </p:nvPr>
        </p:nvSpPr>
        <p:spPr>
          <a:xfrm>
            <a:off x="435080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2" name="Table Placeholder 14">
            <a:extLst>
              <a:ext uri="{FF2B5EF4-FFF2-40B4-BE49-F238E27FC236}">
                <a16:creationId xmlns:a16="http://schemas.microsoft.com/office/drawing/2014/main" id="{4E5C9C33-C4D6-3944-87F9-40ABFEEAD15E}"/>
              </a:ext>
            </a:extLst>
          </p:cNvPr>
          <p:cNvSpPr>
            <a:spLocks noGrp="1"/>
          </p:cNvSpPr>
          <p:nvPr>
            <p:ph type="tbl" sz="quarter" idx="43" hasCustomPrompt="1"/>
          </p:nvPr>
        </p:nvSpPr>
        <p:spPr>
          <a:xfrm>
            <a:off x="8294157" y="1577975"/>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457199"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8" name="Text Placeholder 18">
            <a:extLst>
              <a:ext uri="{FF2B5EF4-FFF2-40B4-BE49-F238E27FC236}">
                <a16:creationId xmlns:a16="http://schemas.microsoft.com/office/drawing/2014/main" id="{29BBE591-2773-564C-BC9D-43D8B1541021}"/>
              </a:ext>
            </a:extLst>
          </p:cNvPr>
          <p:cNvSpPr>
            <a:spLocks noGrp="1"/>
          </p:cNvSpPr>
          <p:nvPr>
            <p:ph type="body" sz="quarter" idx="45" hasCustomPrompt="1"/>
          </p:nvPr>
        </p:nvSpPr>
        <p:spPr>
          <a:xfrm>
            <a:off x="435080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39" name="Text Placeholder 18">
            <a:extLst>
              <a:ext uri="{FF2B5EF4-FFF2-40B4-BE49-F238E27FC236}">
                <a16:creationId xmlns:a16="http://schemas.microsoft.com/office/drawing/2014/main" id="{9EA06842-5091-C845-AB35-7A00B55171DB}"/>
              </a:ext>
            </a:extLst>
          </p:cNvPr>
          <p:cNvSpPr>
            <a:spLocks noGrp="1"/>
          </p:cNvSpPr>
          <p:nvPr>
            <p:ph type="body" sz="quarter" idx="46" hasCustomPrompt="1"/>
          </p:nvPr>
        </p:nvSpPr>
        <p:spPr>
          <a:xfrm>
            <a:off x="8294157" y="3917058"/>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40" name="Chart Placeholder 6">
            <a:extLst>
              <a:ext uri="{FF2B5EF4-FFF2-40B4-BE49-F238E27FC236}">
                <a16:creationId xmlns:a16="http://schemas.microsoft.com/office/drawing/2014/main" id="{A969BAF3-49EB-AE4E-8068-7C715F988228}"/>
              </a:ext>
            </a:extLst>
          </p:cNvPr>
          <p:cNvSpPr>
            <a:spLocks noGrp="1"/>
          </p:cNvSpPr>
          <p:nvPr>
            <p:ph type="chart" sz="quarter" idx="47" hasCustomPrompt="1"/>
          </p:nvPr>
        </p:nvSpPr>
        <p:spPr>
          <a:xfrm>
            <a:off x="457199" y="4338109"/>
            <a:ext cx="3371850"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65000"/>
                  </a:schemeClr>
                </a:solidFill>
              </a:defRPr>
            </a:lvl1pPr>
          </a:lstStyle>
          <a:p>
            <a:r>
              <a:rPr lang="en-US" dirty="0"/>
              <a:t>Chart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41" name="Table Placeholder 14">
            <a:extLst>
              <a:ext uri="{FF2B5EF4-FFF2-40B4-BE49-F238E27FC236}">
                <a16:creationId xmlns:a16="http://schemas.microsoft.com/office/drawing/2014/main" id="{6E92C649-5058-334E-B9B1-4BA75D0D0D5A}"/>
              </a:ext>
            </a:extLst>
          </p:cNvPr>
          <p:cNvSpPr>
            <a:spLocks noGrp="1"/>
          </p:cNvSpPr>
          <p:nvPr>
            <p:ph type="tbl" sz="quarter" idx="48" hasCustomPrompt="1"/>
          </p:nvPr>
        </p:nvSpPr>
        <p:spPr>
          <a:xfrm>
            <a:off x="435080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43" name="Table Placeholder 14">
            <a:extLst>
              <a:ext uri="{FF2B5EF4-FFF2-40B4-BE49-F238E27FC236}">
                <a16:creationId xmlns:a16="http://schemas.microsoft.com/office/drawing/2014/main" id="{CADF26B3-84B4-7346-B3AD-EC894137473C}"/>
              </a:ext>
            </a:extLst>
          </p:cNvPr>
          <p:cNvSpPr>
            <a:spLocks noGrp="1"/>
          </p:cNvSpPr>
          <p:nvPr>
            <p:ph type="tbl" sz="quarter" idx="49" hasCustomPrompt="1"/>
          </p:nvPr>
        </p:nvSpPr>
        <p:spPr>
          <a:xfrm>
            <a:off x="8294157" y="4338109"/>
            <a:ext cx="3421062" cy="20081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Table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21" name="Date Placeholder 14">
            <a:extLst>
              <a:ext uri="{FF2B5EF4-FFF2-40B4-BE49-F238E27FC236}">
                <a16:creationId xmlns:a16="http://schemas.microsoft.com/office/drawing/2014/main" id="{DD083C85-7FE3-48BC-9AA7-E8ADDCCA08C2}"/>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3" name="Slide Number Placeholder 6">
            <a:extLst>
              <a:ext uri="{FF2B5EF4-FFF2-40B4-BE49-F238E27FC236}">
                <a16:creationId xmlns:a16="http://schemas.microsoft.com/office/drawing/2014/main" id="{BB1F8B63-D1BF-4F4E-A99E-4248D8012728}"/>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0335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subdivision - tabl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0D873B37-5BB7-1545-B675-A6E08649FC47}"/>
              </a:ext>
            </a:extLst>
          </p:cNvPr>
          <p:cNvSpPr>
            <a:spLocks noGrp="1"/>
          </p:cNvSpPr>
          <p:nvPr>
            <p:ph type="chart" sz="quarter" idx="39" hasCustomPrompt="1"/>
          </p:nvPr>
        </p:nvSpPr>
        <p:spPr>
          <a:xfrm>
            <a:off x="60801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800">
                <a:solidFill>
                  <a:schemeClr val="accent6">
                    <a:lumMod val="75000"/>
                  </a:schemeClr>
                </a:solidFill>
              </a:defRPr>
            </a:lvl1pPr>
          </a:lstStyle>
          <a:p>
            <a:r>
              <a:rPr lang="en-US" dirty="0"/>
              <a:t>8 subdivision Slide – 28pt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607645"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5" name="Straight Connector 24">
            <a:extLst>
              <a:ext uri="{FF2B5EF4-FFF2-40B4-BE49-F238E27FC236}">
                <a16:creationId xmlns:a16="http://schemas.microsoft.com/office/drawing/2014/main" id="{A498E79B-C16B-2743-B098-82A47D9923B2}"/>
              </a:ext>
            </a:extLst>
          </p:cNvPr>
          <p:cNvCxnSpPr>
            <a:cxnSpLocks/>
          </p:cNvCxnSpPr>
          <p:nvPr userDrawn="1">
            <p:custDataLst>
              <p:tags r:id="rId1"/>
            </p:custDataLst>
          </p:nvPr>
        </p:nvCxnSpPr>
        <p:spPr bwMode="auto">
          <a:xfrm>
            <a:off x="3225055" y="923348"/>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cxnSp>
        <p:nvCxnSpPr>
          <p:cNvPr id="26" name="Straight Connector 25">
            <a:extLst>
              <a:ext uri="{FF2B5EF4-FFF2-40B4-BE49-F238E27FC236}">
                <a16:creationId xmlns:a16="http://schemas.microsoft.com/office/drawing/2014/main" id="{3A715E26-889A-5744-9A41-400F62FE78A2}"/>
              </a:ext>
            </a:extLst>
          </p:cNvPr>
          <p:cNvCxnSpPr>
            <a:cxnSpLocks/>
          </p:cNvCxnSpPr>
          <p:nvPr userDrawn="1">
            <p:custDataLst>
              <p:tags r:id="rId2"/>
            </p:custDataLst>
          </p:nvPr>
        </p:nvCxnSpPr>
        <p:spPr bwMode="auto">
          <a:xfrm>
            <a:off x="607645" y="3662895"/>
            <a:ext cx="10697420" cy="0"/>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3" name="Text Placeholder 18">
            <a:extLst>
              <a:ext uri="{FF2B5EF4-FFF2-40B4-BE49-F238E27FC236}">
                <a16:creationId xmlns:a16="http://schemas.microsoft.com/office/drawing/2014/main" id="{10AD32C9-B994-E644-A654-3D87C9807C3D}"/>
              </a:ext>
            </a:extLst>
          </p:cNvPr>
          <p:cNvSpPr>
            <a:spLocks noGrp="1"/>
          </p:cNvSpPr>
          <p:nvPr>
            <p:ph type="body" sz="quarter" idx="25" hasCustomPrompt="1"/>
          </p:nvPr>
        </p:nvSpPr>
        <p:spPr>
          <a:xfrm>
            <a:off x="3339359"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27" name="Straight Connector 26">
            <a:extLst>
              <a:ext uri="{FF2B5EF4-FFF2-40B4-BE49-F238E27FC236}">
                <a16:creationId xmlns:a16="http://schemas.microsoft.com/office/drawing/2014/main" id="{39BB1924-B139-1749-B2CF-610B8113CBA6}"/>
              </a:ext>
            </a:extLst>
          </p:cNvPr>
          <p:cNvCxnSpPr>
            <a:cxnSpLocks/>
          </p:cNvCxnSpPr>
          <p:nvPr userDrawn="1">
            <p:custDataLst>
              <p:tags r:id="rId3"/>
            </p:custDataLst>
          </p:nvPr>
        </p:nvCxnSpPr>
        <p:spPr bwMode="auto">
          <a:xfrm>
            <a:off x="5954761"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28" name="Text Placeholder 18">
            <a:extLst>
              <a:ext uri="{FF2B5EF4-FFF2-40B4-BE49-F238E27FC236}">
                <a16:creationId xmlns:a16="http://schemas.microsoft.com/office/drawing/2014/main" id="{1E6B145F-75F9-B548-B359-8DABC28CBDC0}"/>
              </a:ext>
            </a:extLst>
          </p:cNvPr>
          <p:cNvSpPr>
            <a:spLocks noGrp="1"/>
          </p:cNvSpPr>
          <p:nvPr>
            <p:ph type="body" sz="quarter" idx="27" hasCustomPrompt="1"/>
          </p:nvPr>
        </p:nvSpPr>
        <p:spPr>
          <a:xfrm>
            <a:off x="6071073" y="92334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cxnSp>
        <p:nvCxnSpPr>
          <p:cNvPr id="31" name="Straight Connector 30">
            <a:extLst>
              <a:ext uri="{FF2B5EF4-FFF2-40B4-BE49-F238E27FC236}">
                <a16:creationId xmlns:a16="http://schemas.microsoft.com/office/drawing/2014/main" id="{7EC7F1AF-1B50-A34F-8A05-40EA3D2699BF}"/>
              </a:ext>
            </a:extLst>
          </p:cNvPr>
          <p:cNvCxnSpPr>
            <a:cxnSpLocks/>
          </p:cNvCxnSpPr>
          <p:nvPr userDrawn="1">
            <p:custDataLst>
              <p:tags r:id="rId4"/>
            </p:custDataLst>
          </p:nvPr>
        </p:nvCxnSpPr>
        <p:spPr bwMode="auto">
          <a:xfrm>
            <a:off x="8683740" y="810853"/>
            <a:ext cx="0" cy="5532797"/>
          </a:xfrm>
          <a:prstGeom prst="line">
            <a:avLst/>
          </a:prstGeom>
          <a:solidFill>
            <a:schemeClr val="accent1"/>
          </a:solidFill>
          <a:ln w="9525" cap="flat" cmpd="sng" algn="ctr">
            <a:solidFill>
              <a:schemeClr val="bg1">
                <a:lumMod val="85000"/>
              </a:schemeClr>
            </a:solidFill>
            <a:prstDash val="sysDash"/>
            <a:round/>
            <a:headEnd type="none" w="lg" len="lg"/>
            <a:tailEnd type="none" w="lg" len="lg"/>
          </a:ln>
          <a:effectLst/>
        </p:spPr>
      </p:cxnSp>
      <p:sp>
        <p:nvSpPr>
          <p:cNvPr id="32" name="Text Placeholder 18">
            <a:extLst>
              <a:ext uri="{FF2B5EF4-FFF2-40B4-BE49-F238E27FC236}">
                <a16:creationId xmlns:a16="http://schemas.microsoft.com/office/drawing/2014/main" id="{15FC18EC-DFDB-4742-9AC6-F4516A060859}"/>
              </a:ext>
            </a:extLst>
          </p:cNvPr>
          <p:cNvSpPr>
            <a:spLocks noGrp="1"/>
          </p:cNvSpPr>
          <p:nvPr>
            <p:ph type="body" sz="quarter" idx="29" hasCustomPrompt="1"/>
          </p:nvPr>
        </p:nvSpPr>
        <p:spPr>
          <a:xfrm>
            <a:off x="8802787" y="92334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4" name="Text Placeholder 18">
            <a:extLst>
              <a:ext uri="{FF2B5EF4-FFF2-40B4-BE49-F238E27FC236}">
                <a16:creationId xmlns:a16="http://schemas.microsoft.com/office/drawing/2014/main" id="{2C16A45D-2FC6-E84B-AD7C-FCC8EDE6DD71}"/>
              </a:ext>
            </a:extLst>
          </p:cNvPr>
          <p:cNvSpPr>
            <a:spLocks noGrp="1"/>
          </p:cNvSpPr>
          <p:nvPr>
            <p:ph type="body" sz="quarter" idx="31" hasCustomPrompt="1"/>
          </p:nvPr>
        </p:nvSpPr>
        <p:spPr>
          <a:xfrm>
            <a:off x="607645"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6" name="Text Placeholder 18">
            <a:extLst>
              <a:ext uri="{FF2B5EF4-FFF2-40B4-BE49-F238E27FC236}">
                <a16:creationId xmlns:a16="http://schemas.microsoft.com/office/drawing/2014/main" id="{B2314D29-8549-AE44-85FA-5D1CA9100E08}"/>
              </a:ext>
            </a:extLst>
          </p:cNvPr>
          <p:cNvSpPr>
            <a:spLocks noGrp="1"/>
          </p:cNvSpPr>
          <p:nvPr>
            <p:ph type="body" sz="quarter" idx="33" hasCustomPrompt="1"/>
          </p:nvPr>
        </p:nvSpPr>
        <p:spPr>
          <a:xfrm>
            <a:off x="3339359"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58" name="Text Placeholder 18">
            <a:extLst>
              <a:ext uri="{FF2B5EF4-FFF2-40B4-BE49-F238E27FC236}">
                <a16:creationId xmlns:a16="http://schemas.microsoft.com/office/drawing/2014/main" id="{72D7857E-5F5D-584B-A66D-2D6CC764A249}"/>
              </a:ext>
            </a:extLst>
          </p:cNvPr>
          <p:cNvSpPr>
            <a:spLocks noGrp="1"/>
          </p:cNvSpPr>
          <p:nvPr>
            <p:ph type="body" sz="quarter" idx="35" hasCustomPrompt="1"/>
          </p:nvPr>
        </p:nvSpPr>
        <p:spPr>
          <a:xfrm>
            <a:off x="6071073" y="3837998"/>
            <a:ext cx="2502278" cy="298621"/>
          </a:xfrm>
          <a:prstGeom prst="rect">
            <a:avLst/>
          </a:prstGeom>
        </p:spPr>
        <p:txBody>
          <a:bodyPr/>
          <a:lstStyle>
            <a:lvl1pPr marL="0" indent="0">
              <a:buNone/>
              <a:defRPr sz="16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60" name="Text Placeholder 18">
            <a:extLst>
              <a:ext uri="{FF2B5EF4-FFF2-40B4-BE49-F238E27FC236}">
                <a16:creationId xmlns:a16="http://schemas.microsoft.com/office/drawing/2014/main" id="{9E67C531-EEE8-9441-AEFF-E43875BFFFBC}"/>
              </a:ext>
            </a:extLst>
          </p:cNvPr>
          <p:cNvSpPr>
            <a:spLocks noGrp="1"/>
          </p:cNvSpPr>
          <p:nvPr>
            <p:ph type="body" sz="quarter" idx="37" hasCustomPrompt="1"/>
          </p:nvPr>
        </p:nvSpPr>
        <p:spPr>
          <a:xfrm>
            <a:off x="8802787" y="3837998"/>
            <a:ext cx="2502278" cy="298621"/>
          </a:xfrm>
          <a:prstGeom prst="rect">
            <a:avLst/>
          </a:prstGeom>
        </p:spPr>
        <p:txBody>
          <a:bodyPr/>
          <a:lstStyle>
            <a:lvl1pPr marL="0" indent="0">
              <a:buNone/>
              <a:defRPr sz="16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 16pt</a:t>
            </a:r>
          </a:p>
        </p:txBody>
      </p:sp>
      <p:sp>
        <p:nvSpPr>
          <p:cNvPr id="30" name="Chart Placeholder 5">
            <a:extLst>
              <a:ext uri="{FF2B5EF4-FFF2-40B4-BE49-F238E27FC236}">
                <a16:creationId xmlns:a16="http://schemas.microsoft.com/office/drawing/2014/main" id="{99A49D53-A5A6-3D44-B13E-00E2F6F72220}"/>
              </a:ext>
            </a:extLst>
          </p:cNvPr>
          <p:cNvSpPr>
            <a:spLocks noGrp="1"/>
          </p:cNvSpPr>
          <p:nvPr>
            <p:ph type="chart" sz="quarter" idx="40" hasCustomPrompt="1"/>
          </p:nvPr>
        </p:nvSpPr>
        <p:spPr>
          <a:xfrm>
            <a:off x="3339359"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35" name="Chart Placeholder 5">
            <a:extLst>
              <a:ext uri="{FF2B5EF4-FFF2-40B4-BE49-F238E27FC236}">
                <a16:creationId xmlns:a16="http://schemas.microsoft.com/office/drawing/2014/main" id="{C801C4EA-7A7B-DB4B-9575-59B81F4019DF}"/>
              </a:ext>
            </a:extLst>
          </p:cNvPr>
          <p:cNvSpPr>
            <a:spLocks noGrp="1"/>
          </p:cNvSpPr>
          <p:nvPr>
            <p:ph type="chart" sz="quarter" idx="41" hasCustomPrompt="1"/>
          </p:nvPr>
        </p:nvSpPr>
        <p:spPr>
          <a:xfrm>
            <a:off x="6071073" y="137318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Chart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Chart or drag and drop on the area</a:t>
            </a:r>
          </a:p>
          <a:p>
            <a:endParaRPr lang="en-US" dirty="0"/>
          </a:p>
        </p:txBody>
      </p:sp>
      <p:sp>
        <p:nvSpPr>
          <p:cNvPr id="8" name="Table Placeholder 7">
            <a:extLst>
              <a:ext uri="{FF2B5EF4-FFF2-40B4-BE49-F238E27FC236}">
                <a16:creationId xmlns:a16="http://schemas.microsoft.com/office/drawing/2014/main" id="{BFC0C1C7-FF88-1644-9B4B-8457E4202696}"/>
              </a:ext>
            </a:extLst>
          </p:cNvPr>
          <p:cNvSpPr>
            <a:spLocks noGrp="1"/>
          </p:cNvSpPr>
          <p:nvPr>
            <p:ph type="tbl" sz="quarter" idx="42" hasCustomPrompt="1"/>
          </p:nvPr>
        </p:nvSpPr>
        <p:spPr>
          <a:xfrm>
            <a:off x="8802787" y="1373188"/>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p:txBody>
      </p:sp>
      <p:sp>
        <p:nvSpPr>
          <p:cNvPr id="37" name="Table Placeholder 7">
            <a:extLst>
              <a:ext uri="{FF2B5EF4-FFF2-40B4-BE49-F238E27FC236}">
                <a16:creationId xmlns:a16="http://schemas.microsoft.com/office/drawing/2014/main" id="{A6BFBA27-4966-E84D-B5E2-B3D893E64C1E}"/>
              </a:ext>
            </a:extLst>
          </p:cNvPr>
          <p:cNvSpPr>
            <a:spLocks noGrp="1"/>
          </p:cNvSpPr>
          <p:nvPr>
            <p:ph type="tbl" sz="quarter" idx="43" hasCustomPrompt="1"/>
          </p:nvPr>
        </p:nvSpPr>
        <p:spPr>
          <a:xfrm>
            <a:off x="607645"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38" name="Table Placeholder 7">
            <a:extLst>
              <a:ext uri="{FF2B5EF4-FFF2-40B4-BE49-F238E27FC236}">
                <a16:creationId xmlns:a16="http://schemas.microsoft.com/office/drawing/2014/main" id="{95FB3EAB-78B8-7843-9FF6-D2128985D36A}"/>
              </a:ext>
            </a:extLst>
          </p:cNvPr>
          <p:cNvSpPr>
            <a:spLocks noGrp="1"/>
          </p:cNvSpPr>
          <p:nvPr>
            <p:ph type="tbl" sz="quarter" idx="44" hasCustomPrompt="1"/>
          </p:nvPr>
        </p:nvSpPr>
        <p:spPr>
          <a:xfrm>
            <a:off x="3339359"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40" name="Table Placeholder 7">
            <a:extLst>
              <a:ext uri="{FF2B5EF4-FFF2-40B4-BE49-F238E27FC236}">
                <a16:creationId xmlns:a16="http://schemas.microsoft.com/office/drawing/2014/main" id="{72498BD4-A00B-3C4B-B14E-98B8BC6E2979}"/>
              </a:ext>
            </a:extLst>
          </p:cNvPr>
          <p:cNvSpPr>
            <a:spLocks noGrp="1"/>
          </p:cNvSpPr>
          <p:nvPr>
            <p:ph type="tbl" sz="quarter" idx="45" hasCustomPrompt="1"/>
          </p:nvPr>
        </p:nvSpPr>
        <p:spPr>
          <a:xfrm>
            <a:off x="6071073" y="4287904"/>
            <a:ext cx="2509838"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Table 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table or drag and drop on the area</a:t>
            </a:r>
          </a:p>
          <a:p>
            <a:endParaRPr lang="en-US" dirty="0"/>
          </a:p>
          <a:p>
            <a:endParaRPr lang="en-US" dirty="0"/>
          </a:p>
        </p:txBody>
      </p:sp>
      <p:sp>
        <p:nvSpPr>
          <p:cNvPr id="10" name="Online Image Placeholder 9">
            <a:extLst>
              <a:ext uri="{FF2B5EF4-FFF2-40B4-BE49-F238E27FC236}">
                <a16:creationId xmlns:a16="http://schemas.microsoft.com/office/drawing/2014/main" id="{EE26416A-8E98-584A-A6A1-9744C8BFE3B2}"/>
              </a:ext>
            </a:extLst>
          </p:cNvPr>
          <p:cNvSpPr>
            <a:spLocks noGrp="1"/>
          </p:cNvSpPr>
          <p:nvPr>
            <p:ph type="clipArt" sz="quarter" idx="46" hasCustomPrompt="1"/>
          </p:nvPr>
        </p:nvSpPr>
        <p:spPr>
          <a:xfrm>
            <a:off x="8802787" y="4287838"/>
            <a:ext cx="2501900" cy="20907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Online Image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online image or drag and drop on the area</a:t>
            </a:r>
          </a:p>
          <a:p>
            <a:endParaRPr lang="en-US" dirty="0"/>
          </a:p>
          <a:p>
            <a:endParaRPr lang="en-US" dirty="0"/>
          </a:p>
        </p:txBody>
      </p:sp>
    </p:spTree>
    <p:extLst>
      <p:ext uri="{BB962C8B-B14F-4D97-AF65-F5344CB8AC3E}">
        <p14:creationId xmlns:p14="http://schemas.microsoft.com/office/powerpoint/2010/main" val="24595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
        <p:nvSpPr>
          <p:cNvPr id="10" name="Text Placeholder 17">
            <a:extLst>
              <a:ext uri="{FF2B5EF4-FFF2-40B4-BE49-F238E27FC236}">
                <a16:creationId xmlns:a16="http://schemas.microsoft.com/office/drawing/2014/main" id="{CFB9F8AD-0A2A-4034-8E7F-AF1518A3EDB6}"/>
              </a:ext>
            </a:extLst>
          </p:cNvPr>
          <p:cNvSpPr>
            <a:spLocks noGrp="1"/>
          </p:cNvSpPr>
          <p:nvPr>
            <p:ph type="body" sz="quarter" idx="13"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rgbClr val="084E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13" name="Text Placeholder 17">
            <a:extLst>
              <a:ext uri="{FF2B5EF4-FFF2-40B4-BE49-F238E27FC236}">
                <a16:creationId xmlns:a16="http://schemas.microsoft.com/office/drawing/2014/main" id="{97623BF8-AE43-4B56-B642-B51F10D74E9B}"/>
              </a:ext>
            </a:extLst>
          </p:cNvPr>
          <p:cNvSpPr>
            <a:spLocks noGrp="1"/>
          </p:cNvSpPr>
          <p:nvPr>
            <p:ph type="body" sz="quarter" idx="14" hasCustomPrompt="1"/>
          </p:nvPr>
        </p:nvSpPr>
        <p:spPr>
          <a:xfrm>
            <a:off x="5132297" y="4412680"/>
            <a:ext cx="4605867" cy="599462"/>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rgbClr val="084E68"/>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sp>
        <p:nvSpPr>
          <p:cNvPr id="14" name="Picture Placeholder 8">
            <a:extLst>
              <a:ext uri="{FF2B5EF4-FFF2-40B4-BE49-F238E27FC236}">
                <a16:creationId xmlns:a16="http://schemas.microsoft.com/office/drawing/2014/main" id="{2C2891F2-F7AF-4CEC-B118-96C88A4DFF4D}"/>
              </a:ext>
            </a:extLst>
          </p:cNvPr>
          <p:cNvSpPr>
            <a:spLocks noGrp="1"/>
          </p:cNvSpPr>
          <p:nvPr>
            <p:ph type="pic" sz="quarter" idx="15"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84E68"/>
                </a:solidFill>
              </a:defRPr>
            </a:lvl1pPr>
          </a:lstStyle>
          <a:p>
            <a:r>
              <a:rPr lang="en-US" dirty="0"/>
              <a:t>Partner Logo - Click on icon to add picture or drag and drop on the area</a:t>
            </a:r>
          </a:p>
          <a:p>
            <a:endParaRPr lang="en-US" dirty="0"/>
          </a:p>
        </p:txBody>
      </p:sp>
    </p:spTree>
    <p:extLst>
      <p:ext uri="{BB962C8B-B14F-4D97-AF65-F5344CB8AC3E}">
        <p14:creationId xmlns:p14="http://schemas.microsoft.com/office/powerpoint/2010/main" val="17187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image" Target="../media/image9.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6/27/2019</a:t>
            </a:fld>
            <a:endParaRPr lang="en-US"/>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862" r:id="rId3"/>
    <p:sldLayoutId id="2147483863" r:id="rId4"/>
    <p:sldLayoutId id="2147483857" r:id="rId5"/>
    <p:sldLayoutId id="2147483790" r:id="rId6"/>
    <p:sldLayoutId id="2147483860" r:id="rId7"/>
    <p:sldLayoutId id="2147483850" r:id="rId8"/>
    <p:sldLayoutId id="2147483861" r:id="rId9"/>
    <p:sldLayoutId id="2147483858" r:id="rId10"/>
    <p:sldLayoutId id="2147483859" r:id="rId11"/>
    <p:sldLayoutId id="21474838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37"/>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2019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6/27/2019</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674" r:id="rId11"/>
    <p:sldLayoutId id="2147483874" r:id="rId12"/>
    <p:sldLayoutId id="2147483875" r:id="rId13"/>
    <p:sldLayoutId id="2147483876" r:id="rId14"/>
    <p:sldLayoutId id="2147483708" r:id="rId15"/>
    <p:sldLayoutId id="2147483843" r:id="rId16"/>
    <p:sldLayoutId id="2147483709" r:id="rId17"/>
    <p:sldLayoutId id="2147483714" r:id="rId18"/>
    <p:sldLayoutId id="2147483675" r:id="rId19"/>
    <p:sldLayoutId id="2147483811" r:id="rId20"/>
    <p:sldLayoutId id="2147483815" r:id="rId21"/>
    <p:sldLayoutId id="2147483816" r:id="rId22"/>
    <p:sldLayoutId id="2147483817" r:id="rId23"/>
    <p:sldLayoutId id="2147483819" r:id="rId24"/>
    <p:sldLayoutId id="2147483822" r:id="rId25"/>
    <p:sldLayoutId id="2147483830" r:id="rId26"/>
    <p:sldLayoutId id="2147483717" r:id="rId27"/>
    <p:sldLayoutId id="2147483677" r:id="rId28"/>
    <p:sldLayoutId id="2147483877" r:id="rId29"/>
    <p:sldLayoutId id="2147483878" r:id="rId30"/>
    <p:sldLayoutId id="2147483879" r:id="rId31"/>
    <p:sldLayoutId id="2147483880" r:id="rId32"/>
    <p:sldLayoutId id="2147483881" r:id="rId33"/>
    <p:sldLayoutId id="2147483882" r:id="rId34"/>
    <p:sldLayoutId id="2147483883" r:id="rId35"/>
  </p:sldLayoutIdLst>
  <p:hf hdr="0" ftr="0"/>
  <p:txStyles>
    <p:titleStyle>
      <a:lvl1pPr algn="ctr" defTabSz="914400" rtl="0" eaLnBrk="1" latinLnBrk="0" hangingPunct="1">
        <a:lnSpc>
          <a:spcPct val="90000"/>
        </a:lnSpc>
        <a:spcBef>
          <a:spcPct val="0"/>
        </a:spcBef>
        <a:buNone/>
        <a:defRPr sz="2800" b="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lstStyle/>
          <a:p>
            <a:r>
              <a:rPr lang="en-US" dirty="0"/>
              <a:t>DAY1 </a:t>
            </a:r>
          </a:p>
        </p:txBody>
      </p:sp>
      <p:sp>
        <p:nvSpPr>
          <p:cNvPr id="9" name="Text Placeholder 8">
            <a:extLst>
              <a:ext uri="{FF2B5EF4-FFF2-40B4-BE49-F238E27FC236}">
                <a16:creationId xmlns:a16="http://schemas.microsoft.com/office/drawing/2014/main" id="{8F0BEED6-0AEA-0341-B51D-8AA5473C9D43}"/>
              </a:ext>
            </a:extLst>
          </p:cNvPr>
          <p:cNvSpPr>
            <a:spLocks noGrp="1"/>
          </p:cNvSpPr>
          <p:nvPr>
            <p:ph type="body" sz="quarter" idx="11"/>
          </p:nvPr>
        </p:nvSpPr>
        <p:spPr/>
        <p:txBody>
          <a:bodyPr/>
          <a:lstStyle/>
          <a:p>
            <a:r>
              <a:rPr lang="en-US" dirty="0"/>
              <a:t>Cucumber S1</a:t>
            </a:r>
          </a:p>
          <a:p>
            <a:endParaRPr lang="en-US" dirty="0"/>
          </a:p>
        </p:txBody>
      </p:sp>
    </p:spTree>
    <p:extLst>
      <p:ext uri="{BB962C8B-B14F-4D97-AF65-F5344CB8AC3E}">
        <p14:creationId xmlns:p14="http://schemas.microsoft.com/office/powerpoint/2010/main" val="54932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5110-7095-4287-8894-C3FC48D008BD}"/>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D0BDF2C2-9FBB-46CE-A16F-BF3CCF2451BC}"/>
              </a:ext>
            </a:extLst>
          </p:cNvPr>
          <p:cNvSpPr>
            <a:spLocks noGrp="1"/>
          </p:cNvSpPr>
          <p:nvPr>
            <p:ph type="body" sz="quarter" idx="13"/>
          </p:nvPr>
        </p:nvSpPr>
        <p:spPr/>
        <p:txBody>
          <a:bodyPr/>
          <a:lstStyle/>
          <a:p>
            <a:r>
              <a:rPr lang="en-US" dirty="0"/>
              <a:t>Choose the correct regular expression for the following </a:t>
            </a:r>
            <a:r>
              <a:rPr lang="en-US" dirty="0" err="1"/>
              <a:t>Ghekin</a:t>
            </a:r>
            <a:r>
              <a:rPr lang="en-US" dirty="0"/>
              <a:t> .</a:t>
            </a:r>
          </a:p>
          <a:p>
            <a:r>
              <a:rPr lang="en-US" dirty="0"/>
              <a:t>Then user get message “Login successfully </a:t>
            </a:r>
            <a:r>
              <a:rPr lang="en-US" dirty="0" err="1"/>
              <a:t>alka</a:t>
            </a:r>
            <a:r>
              <a:rPr lang="en-US"/>
              <a:t>”.</a:t>
            </a:r>
          </a:p>
          <a:p>
            <a:endParaRPr lang="en-US" dirty="0"/>
          </a:p>
        </p:txBody>
      </p:sp>
      <p:sp>
        <p:nvSpPr>
          <p:cNvPr id="4" name="Date Placeholder 3">
            <a:extLst>
              <a:ext uri="{FF2B5EF4-FFF2-40B4-BE49-F238E27FC236}">
                <a16:creationId xmlns:a16="http://schemas.microsoft.com/office/drawing/2014/main" id="{D323768A-B4ED-414D-A09A-A53701E4F34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BD64C3C7-9A46-46D7-9A12-7F565F8F7101}"/>
              </a:ext>
            </a:extLst>
          </p:cNvPr>
          <p:cNvSpPr>
            <a:spLocks noGrp="1"/>
          </p:cNvSpPr>
          <p:nvPr>
            <p:ph type="sldNum" sz="quarter" idx="4"/>
          </p:nvPr>
        </p:nvSpPr>
        <p:spPr/>
        <p:txBody>
          <a:bodyPr/>
          <a:lstStyle/>
          <a:p>
            <a:fld id="{2F7E0CF8-545D-8B43-A48D-40FB624B20AA}" type="slidenum">
              <a:rPr lang="en-US" smtClean="0"/>
              <a:pPr/>
              <a:t>10</a:t>
            </a:fld>
            <a:endParaRPr lang="en-US" dirty="0"/>
          </a:p>
        </p:txBody>
      </p:sp>
    </p:spTree>
    <p:extLst>
      <p:ext uri="{BB962C8B-B14F-4D97-AF65-F5344CB8AC3E}">
        <p14:creationId xmlns:p14="http://schemas.microsoft.com/office/powerpoint/2010/main" val="40065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AF4A9-4DA9-462F-96F9-B62C58BDA829}"/>
              </a:ext>
            </a:extLst>
          </p:cNvPr>
          <p:cNvSpPr>
            <a:spLocks noGrp="1"/>
          </p:cNvSpPr>
          <p:nvPr>
            <p:ph sz="quarter" idx="12"/>
          </p:nvPr>
        </p:nvSpPr>
        <p:spPr/>
        <p:txBody>
          <a:bodyPr/>
          <a:lstStyle/>
          <a:p>
            <a:r>
              <a:rPr lang="en-US" dirty="0"/>
              <a:t>Step definition</a:t>
            </a:r>
          </a:p>
        </p:txBody>
      </p:sp>
    </p:spTree>
    <p:extLst>
      <p:ext uri="{BB962C8B-B14F-4D97-AF65-F5344CB8AC3E}">
        <p14:creationId xmlns:p14="http://schemas.microsoft.com/office/powerpoint/2010/main" val="30527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Step Definition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Step definitions sit right on the boundary between the business’s domain and the programmer’s domain. You can write them in many JVM languages (for now we’ll show examples in Java) and their responsibility is to translate each plain-language step in your Gherkin scenarios into concrete actions in your code.</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3</a:t>
            </a:fld>
            <a:endParaRPr lang="en-US" dirty="0"/>
          </a:p>
        </p:txBody>
      </p:sp>
    </p:spTree>
    <p:extLst>
      <p:ext uri="{BB962C8B-B14F-4D97-AF65-F5344CB8AC3E}">
        <p14:creationId xmlns:p14="http://schemas.microsoft.com/office/powerpoint/2010/main" val="112092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Step Definition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We think of step definitions themselves as distinct from the automation code that does the actual poking so that the layers separate out, as shown in the following figure:</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4</a:t>
            </a:fld>
            <a:endParaRPr lang="en-US" dirty="0"/>
          </a:p>
        </p:txBody>
      </p:sp>
      <p:pic>
        <p:nvPicPr>
          <p:cNvPr id="6" name="Picture 5">
            <a:extLst>
              <a:ext uri="{FF2B5EF4-FFF2-40B4-BE49-F238E27FC236}">
                <a16:creationId xmlns:a16="http://schemas.microsoft.com/office/drawing/2014/main" id="{B8238CBC-1A40-414B-8B2D-732E2EE6EDC5}"/>
              </a:ext>
            </a:extLst>
          </p:cNvPr>
          <p:cNvPicPr>
            <a:picLocks noChangeAspect="1"/>
          </p:cNvPicPr>
          <p:nvPr/>
        </p:nvPicPr>
        <p:blipFill>
          <a:blip r:embed="rId2"/>
          <a:stretch>
            <a:fillRect/>
          </a:stretch>
        </p:blipFill>
        <p:spPr>
          <a:xfrm>
            <a:off x="990600" y="2150744"/>
            <a:ext cx="3197543" cy="3655695"/>
          </a:xfrm>
          <a:prstGeom prst="rect">
            <a:avLst/>
          </a:prstGeom>
        </p:spPr>
      </p:pic>
    </p:spTree>
    <p:extLst>
      <p:ext uri="{BB962C8B-B14F-4D97-AF65-F5344CB8AC3E}">
        <p14:creationId xmlns:p14="http://schemas.microsoft.com/office/powerpoint/2010/main" val="298565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Steps and Step Definitions</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Let’s start by clarifying the distinction between a </a:t>
            </a:r>
            <a:r>
              <a:rPr lang="en-US" i="1" dirty="0"/>
              <a:t>step </a:t>
            </a:r>
            <a:r>
              <a:rPr lang="en-US" dirty="0"/>
              <a:t>and a </a:t>
            </a:r>
            <a:r>
              <a:rPr lang="en-US" i="1" dirty="0"/>
              <a:t>step definition</a:t>
            </a:r>
            <a:r>
              <a:rPr lang="en-US" dirty="0"/>
              <a:t>.</a:t>
            </a:r>
          </a:p>
          <a:p>
            <a:r>
              <a:rPr lang="en-US" dirty="0"/>
              <a:t>Each Gherkin scenario is made up of a series of steps, written in plain language.</a:t>
            </a:r>
          </a:p>
          <a:p>
            <a:r>
              <a:rPr lang="en-US" dirty="0"/>
              <a:t>On its own, a step is just documentation; it needs a step definition to bring it to life. A step definition is a piece of code that says to Cucumber, “If you see a step that looks like this…, then here’s what I want you to do….”</a:t>
            </a:r>
          </a:p>
          <a:p>
            <a:r>
              <a:rPr lang="en-US" dirty="0"/>
              <a:t>When Cucumber tries to execute each step, it looks for a matching step definition to execute.</a:t>
            </a:r>
          </a:p>
          <a:p>
            <a:r>
              <a:rPr lang="en-US" dirty="0"/>
              <a:t>Matching a Step</a:t>
            </a:r>
          </a:p>
          <a:p>
            <a:r>
              <a:rPr lang="en-US" dirty="0"/>
              <a:t>Gherkin steps are expressed in plain text. Cucumber scans the text of each step for patterns that it recognizes, which you define using a </a:t>
            </a:r>
            <a:r>
              <a:rPr lang="en-US" i="1" dirty="0"/>
              <a:t>regular expression</a:t>
            </a:r>
            <a:r>
              <a:rPr lang="en-US" dirty="0"/>
              <a:t>.</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5</a:t>
            </a:fld>
            <a:endParaRPr lang="en-US" dirty="0"/>
          </a:p>
        </p:txBody>
      </p:sp>
    </p:spTree>
    <p:extLst>
      <p:ext uri="{BB962C8B-B14F-4D97-AF65-F5344CB8AC3E}">
        <p14:creationId xmlns:p14="http://schemas.microsoft.com/office/powerpoint/2010/main" val="230552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Creating a Step Definition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Step definitions sit right on the boundary between the business’s domain and the programmer’s domain. </a:t>
            </a:r>
          </a:p>
          <a:p>
            <a:r>
              <a:rPr lang="en-US" dirty="0"/>
              <a:t>Step definition responsibility is to translate each plain-language step in your Gherkin scenarios into concrete actions in your code.</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6</a:t>
            </a:fld>
            <a:endParaRPr lang="en-US" dirty="0"/>
          </a:p>
        </p:txBody>
      </p:sp>
    </p:spTree>
    <p:extLst>
      <p:ext uri="{BB962C8B-B14F-4D97-AF65-F5344CB8AC3E}">
        <p14:creationId xmlns:p14="http://schemas.microsoft.com/office/powerpoint/2010/main" val="345174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Regular Expression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b="1" dirty="0"/>
              <a:t>Cucumber Regular Expressions</a:t>
            </a:r>
          </a:p>
          <a:p>
            <a:endParaRPr lang="en-US" dirty="0"/>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7</a:t>
            </a:fld>
            <a:endParaRPr lang="en-US" dirty="0"/>
          </a:p>
        </p:txBody>
      </p:sp>
      <p:graphicFrame>
        <p:nvGraphicFramePr>
          <p:cNvPr id="6" name="Table 5">
            <a:extLst>
              <a:ext uri="{FF2B5EF4-FFF2-40B4-BE49-F238E27FC236}">
                <a16:creationId xmlns:a16="http://schemas.microsoft.com/office/drawing/2014/main" id="{5EE2D99F-322F-4AE4-8406-D09DDBC4B0F3}"/>
              </a:ext>
            </a:extLst>
          </p:cNvPr>
          <p:cNvGraphicFramePr>
            <a:graphicFrameLocks noGrp="1"/>
          </p:cNvGraphicFramePr>
          <p:nvPr>
            <p:extLst>
              <p:ext uri="{D42A27DB-BD31-4B8C-83A1-F6EECF244321}">
                <p14:modId xmlns:p14="http://schemas.microsoft.com/office/powerpoint/2010/main" val="3540379919"/>
              </p:ext>
            </p:extLst>
          </p:nvPr>
        </p:nvGraphicFramePr>
        <p:xfrm>
          <a:off x="990600" y="1254125"/>
          <a:ext cx="9265920" cy="4662482"/>
        </p:xfrm>
        <a:graphic>
          <a:graphicData uri="http://schemas.openxmlformats.org/drawingml/2006/table">
            <a:tbl>
              <a:tblPr>
                <a:tableStyleId>{5C22544A-7EE6-4342-B048-85BDC9FD1C3A}</a:tableStyleId>
              </a:tblPr>
              <a:tblGrid>
                <a:gridCol w="3158440">
                  <a:extLst>
                    <a:ext uri="{9D8B030D-6E8A-4147-A177-3AD203B41FA5}">
                      <a16:colId xmlns:a16="http://schemas.microsoft.com/office/drawing/2014/main" val="1690683979"/>
                    </a:ext>
                  </a:extLst>
                </a:gridCol>
                <a:gridCol w="6107480">
                  <a:extLst>
                    <a:ext uri="{9D8B030D-6E8A-4147-A177-3AD203B41FA5}">
                      <a16:colId xmlns:a16="http://schemas.microsoft.com/office/drawing/2014/main" val="3708679996"/>
                    </a:ext>
                  </a:extLst>
                </a:gridCol>
              </a:tblGrid>
              <a:tr h="179326">
                <a:tc>
                  <a:txBody>
                    <a:bodyPr/>
                    <a:lstStyle/>
                    <a:p>
                      <a:pPr algn="l"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Any beginning of a string</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874747811"/>
                  </a:ext>
                </a:extLst>
              </a:tr>
              <a:tr h="179326">
                <a:tc>
                  <a:txBody>
                    <a:bodyPr/>
                    <a:lstStyle/>
                    <a:p>
                      <a:pPr algn="l"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Any end of a string</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06937530"/>
                  </a:ext>
                </a:extLst>
              </a:tr>
              <a:tr h="179326">
                <a:tc>
                  <a:txBody>
                    <a:bodyPr/>
                    <a:lstStyle/>
                    <a:p>
                      <a:pPr algn="l" fontAlgn="b"/>
                      <a:r>
                        <a:rPr lang="en-US" sz="1000" u="none" strike="noStrike">
                          <a:effectLst/>
                        </a:rPr>
                        <a:t>\d</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a single character that is a digit.</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425794538"/>
                  </a:ext>
                </a:extLst>
              </a:tr>
              <a:tr h="179326">
                <a:tc>
                  <a:txBody>
                    <a:bodyPr/>
                    <a:lstStyle/>
                    <a:p>
                      <a:pPr algn="l" fontAlgn="b"/>
                      <a:r>
                        <a:rPr lang="en-US" sz="1000" u="none" strike="noStrike">
                          <a:effectLst/>
                        </a:rPr>
                        <a:t>\w</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a “word character” (alphanumeric characters plus underscore)</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497070184"/>
                  </a:ext>
                </a:extLst>
              </a:tr>
              <a:tr h="358653">
                <a:tc>
                  <a:txBody>
                    <a:bodyPr/>
                    <a:lstStyle/>
                    <a:p>
                      <a:pPr algn="l"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 matches anything (or nothing). Any character except a newline 0 or more times</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3494441189"/>
                  </a:ext>
                </a:extLst>
              </a:tr>
              <a:tr h="537979">
                <a:tc>
                  <a:txBody>
                    <a:bodyPr/>
                    <a:lstStyle/>
                    <a:p>
                      <a:pPr algn="l" fontAlgn="b"/>
                      <a:r>
                        <a:rPr lang="en-US" sz="1000" u="none" strike="noStrike">
                          <a:effectLst/>
                        </a:rPr>
                        <a:t>\s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a whitespace character (includes tabs and line breaks). The actual characters matched by the shorthands depends on the software you’re using. Usually, non-English letters and numbers are included.</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236282479"/>
                  </a:ext>
                </a:extLst>
              </a:tr>
              <a:tr h="179326">
                <a:tc>
                  <a:txBody>
                    <a:bodyPr/>
                    <a:lstStyle/>
                    <a:p>
                      <a:pPr algn="l" fontAlgn="b"/>
                      <a:r>
                        <a:rPr lang="en-US" sz="1000" u="none" strike="noStrike">
                          <a:effectLst/>
                        </a:rPr>
                        <a:t>cat|dog</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Alternation is the regular expression equivalent of “or”.</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4064158969"/>
                  </a:ext>
                </a:extLst>
              </a:tr>
              <a:tr h="358653">
                <a:tc>
                  <a:txBody>
                    <a:bodyPr/>
                    <a:lstStyle/>
                    <a:p>
                      <a:pPr algn="l" fontAlgn="b"/>
                      <a:r>
                        <a:rPr lang="en-US" sz="1000" u="none" strike="noStrike">
                          <a:effectLst/>
                        </a:rPr>
                        <a:t>gr[ae]y</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to match either gray or grey. A character class matches only a single character.</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485866399"/>
                  </a:ext>
                </a:extLst>
              </a:tr>
              <a:tr h="179326">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dirty="0">
                          <a:effectLst/>
                        </a:rPr>
                        <a:t>matches at least one of something</a:t>
                      </a:r>
                      <a:endParaRPr lang="en-US" sz="10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65180022"/>
                  </a:ext>
                </a:extLst>
              </a:tr>
              <a:tr h="179326">
                <a:tc>
                  <a:txBody>
                    <a:bodyPr/>
                    <a:lstStyle/>
                    <a:p>
                      <a:pPr algn="l" fontAlgn="b"/>
                      <a:r>
                        <a:rPr lang="en-US" sz="1000" u="none" strike="noStrike">
                          <a:effectLst/>
                        </a:rPr>
                        <a:t>[0-9]* or \d*</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 matches a series of digits (or nothing)</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4043226385"/>
                  </a:ext>
                </a:extLst>
              </a:tr>
              <a:tr h="179326">
                <a:tc>
                  <a:txBody>
                    <a:bodyPr/>
                    <a:lstStyle/>
                    <a:p>
                      <a:pPr algn="l" fontAlgn="b"/>
                      <a:r>
                        <a:rPr lang="en-US" sz="1000" u="none" strike="noStrike">
                          <a:effectLst/>
                        </a:rPr>
                        <a:t>•[0-9]+ or \d+</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one or more digits</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19583595"/>
                  </a:ext>
                </a:extLst>
              </a:tr>
              <a:tr h="179326">
                <a:tc>
                  <a:txBody>
                    <a:bodyPr/>
                    <a:lstStyle/>
                    <a:p>
                      <a:pPr algn="l" fontAlgn="b"/>
                      <a:r>
                        <a:rPr lang="en-US" sz="1000" u="none" strike="noStrike">
                          <a:effectLst/>
                        </a:rPr>
                        <a:t>\"([^\"]*)\",  \"(\\w+)\"</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anything (or nothing) in double quotes</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782590268"/>
                  </a:ext>
                </a:extLst>
              </a:tr>
              <a:tr h="179326">
                <a:tc>
                  <a:txBody>
                    <a:bodyPr/>
                    <a:lstStyle/>
                    <a:p>
                      <a:pPr algn="l" fontAlgn="b"/>
                      <a:r>
                        <a:rPr lang="en-US" sz="1000" u="none" strike="noStrike">
                          <a:effectLst/>
                        </a:rPr>
                        <a:t>•an?</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matches a or an</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197010519"/>
                  </a:ext>
                </a:extLst>
              </a:tr>
              <a:tr h="537979">
                <a:tc>
                  <a:txBody>
                    <a:bodyPr/>
                    <a:lstStyle/>
                    <a:p>
                      <a:pPr algn="l" fontAlgn="b"/>
                      <a:r>
                        <a:rPr lang="en-US" sz="1000" u="none" strike="noStrike">
                          <a:effectLst/>
                        </a:rPr>
                        <a:t>•the caret ^</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Typing a caret after the opening square bracket will negate the character class. The result is that the character class will match any character that is not in the character class.</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064135052"/>
                  </a:ext>
                </a:extLst>
              </a:tr>
              <a:tr h="537979">
                <a:tc>
                  <a:txBody>
                    <a:bodyPr/>
                    <a:lstStyle/>
                    <a:p>
                      <a:pPr algn="l" fontAlgn="b"/>
                      <a:r>
                        <a:rPr lang="en-US" sz="1000" u="none" strike="noStrike">
                          <a:effectLst/>
                        </a:rPr>
                        <a:t>•the question mark ?</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The question mark makes the preceding token in the regular expression optional.</a:t>
                      </a:r>
                      <a:br>
                        <a:rPr lang="en-US" sz="1000" u="none" strike="noStrike">
                          <a:effectLst/>
                        </a:rPr>
                      </a:br>
                      <a:r>
                        <a:rPr lang="en-US" sz="1000" u="none" strike="noStrike">
                          <a:effectLst/>
                        </a:rPr>
                        <a:t>Eg: colou?r</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032219402"/>
                  </a:ext>
                </a:extLst>
              </a:tr>
              <a:tr h="537979">
                <a:tc>
                  <a:txBody>
                    <a:bodyPr/>
                    <a:lstStyle/>
                    <a:p>
                      <a:pPr algn="l"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dirty="0">
                          <a:effectLst/>
                        </a:rPr>
                        <a:t>If you want to use any of these characters as a literal in a regex, you need to escape them with a backslash. If you want to match 1+1=2, the correct regex is 1\+1=2</a:t>
                      </a:r>
                      <a:endParaRPr lang="en-US" sz="10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293605049"/>
                  </a:ext>
                </a:extLst>
              </a:tr>
            </a:tbl>
          </a:graphicData>
        </a:graphic>
      </p:graphicFrame>
    </p:spTree>
    <p:extLst>
      <p:ext uri="{BB962C8B-B14F-4D97-AF65-F5344CB8AC3E}">
        <p14:creationId xmlns:p14="http://schemas.microsoft.com/office/powerpoint/2010/main" val="214150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FB0C-66B7-442D-801A-5C53A32C6D10}"/>
              </a:ext>
            </a:extLst>
          </p:cNvPr>
          <p:cNvSpPr>
            <a:spLocks noGrp="1"/>
          </p:cNvSpPr>
          <p:nvPr>
            <p:ph type="title"/>
          </p:nvPr>
        </p:nvSpPr>
        <p:spPr/>
        <p:txBody>
          <a:bodyPr/>
          <a:lstStyle/>
          <a:p>
            <a:r>
              <a:rPr lang="en-US" dirty="0"/>
              <a:t>Creating a Step Definition</a:t>
            </a:r>
          </a:p>
        </p:txBody>
      </p:sp>
      <p:sp>
        <p:nvSpPr>
          <p:cNvPr id="3" name="Text Placeholder 2">
            <a:extLst>
              <a:ext uri="{FF2B5EF4-FFF2-40B4-BE49-F238E27FC236}">
                <a16:creationId xmlns:a16="http://schemas.microsoft.com/office/drawing/2014/main" id="{A6741EBD-616C-421D-9EE8-E6105F3E2E08}"/>
              </a:ext>
            </a:extLst>
          </p:cNvPr>
          <p:cNvSpPr>
            <a:spLocks noGrp="1"/>
          </p:cNvSpPr>
          <p:nvPr>
            <p:ph type="body" sz="quarter" idx="13"/>
          </p:nvPr>
        </p:nvSpPr>
        <p:spPr/>
        <p:txBody>
          <a:bodyPr/>
          <a:lstStyle/>
          <a:p>
            <a:r>
              <a:rPr lang="en-US" dirty="0"/>
              <a:t>In Cucumber, results are a little more sophisticated than a simple pass or fail. A scenario that’s been executed can end up in any of the following states:</a:t>
            </a:r>
          </a:p>
          <a:p>
            <a:r>
              <a:rPr lang="en-US" dirty="0"/>
              <a:t>• Failed</a:t>
            </a:r>
          </a:p>
          <a:p>
            <a:r>
              <a:rPr lang="en-US" dirty="0"/>
              <a:t>• Pending</a:t>
            </a:r>
          </a:p>
          <a:p>
            <a:r>
              <a:rPr lang="en-US" dirty="0"/>
              <a:t>• Undefined</a:t>
            </a:r>
          </a:p>
          <a:p>
            <a:r>
              <a:rPr lang="en-US" dirty="0"/>
              <a:t>• Skipped</a:t>
            </a:r>
          </a:p>
          <a:p>
            <a:r>
              <a:rPr lang="en-US" dirty="0"/>
              <a:t>• Passed</a:t>
            </a:r>
          </a:p>
        </p:txBody>
      </p:sp>
      <p:sp>
        <p:nvSpPr>
          <p:cNvPr id="4" name="Date Placeholder 3">
            <a:extLst>
              <a:ext uri="{FF2B5EF4-FFF2-40B4-BE49-F238E27FC236}">
                <a16:creationId xmlns:a16="http://schemas.microsoft.com/office/drawing/2014/main" id="{0D5072C1-69A6-4B08-A9AB-7014B13353EC}"/>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3BB87246-00B0-4CAA-9535-D64C6D7D9A00}"/>
              </a:ext>
            </a:extLst>
          </p:cNvPr>
          <p:cNvSpPr>
            <a:spLocks noGrp="1"/>
          </p:cNvSpPr>
          <p:nvPr>
            <p:ph type="sldNum" sz="quarter" idx="4"/>
          </p:nvPr>
        </p:nvSpPr>
        <p:spPr/>
        <p:txBody>
          <a:bodyPr/>
          <a:lstStyle/>
          <a:p>
            <a:fld id="{2F7E0CF8-545D-8B43-A48D-40FB624B20AA}" type="slidenum">
              <a:rPr lang="en-US" smtClean="0"/>
              <a:pPr/>
              <a:t>8</a:t>
            </a:fld>
            <a:endParaRPr lang="en-US" dirty="0"/>
          </a:p>
        </p:txBody>
      </p:sp>
    </p:spTree>
    <p:extLst>
      <p:ext uri="{BB962C8B-B14F-4D97-AF65-F5344CB8AC3E}">
        <p14:creationId xmlns:p14="http://schemas.microsoft.com/office/powerpoint/2010/main" val="37345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4113-7F67-44A3-B7EC-A3B632195B21}"/>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57575504-1334-4141-8886-37B4B7691925}"/>
              </a:ext>
            </a:extLst>
          </p:cNvPr>
          <p:cNvSpPr>
            <a:spLocks noGrp="1"/>
          </p:cNvSpPr>
          <p:nvPr>
            <p:ph type="body" sz="quarter" idx="13"/>
          </p:nvPr>
        </p:nvSpPr>
        <p:spPr/>
        <p:txBody>
          <a:bodyPr/>
          <a:lstStyle/>
          <a:p>
            <a:r>
              <a:rPr lang="en-US" dirty="0"/>
              <a:t>Choose the correct step definition for the following  Gherkin</a:t>
            </a:r>
          </a:p>
          <a:p>
            <a:r>
              <a:rPr lang="en-US" dirty="0"/>
              <a:t>When I enter the username “</a:t>
            </a:r>
            <a:r>
              <a:rPr lang="en-US" dirty="0" err="1"/>
              <a:t>alka</a:t>
            </a:r>
            <a:r>
              <a:rPr lang="en-US" dirty="0"/>
              <a:t>”</a:t>
            </a:r>
          </a:p>
        </p:txBody>
      </p:sp>
      <p:sp>
        <p:nvSpPr>
          <p:cNvPr id="4" name="Date Placeholder 3">
            <a:extLst>
              <a:ext uri="{FF2B5EF4-FFF2-40B4-BE49-F238E27FC236}">
                <a16:creationId xmlns:a16="http://schemas.microsoft.com/office/drawing/2014/main" id="{4C41EBB0-CECD-4ED2-B919-9CCB74F458A0}"/>
              </a:ext>
            </a:extLst>
          </p:cNvPr>
          <p:cNvSpPr>
            <a:spLocks noGrp="1"/>
          </p:cNvSpPr>
          <p:nvPr>
            <p:ph type="dt" sz="half" idx="2"/>
          </p:nvPr>
        </p:nvSpPr>
        <p:spPr/>
        <p:txBody>
          <a:bodyPr/>
          <a:lstStyle/>
          <a:p>
            <a:fld id="{F0C99D87-AFAD-4B11-8D22-9469FA50E3E6}" type="datetime1">
              <a:rPr lang="en-US" smtClean="0"/>
              <a:t>6/27/2019</a:t>
            </a:fld>
            <a:endParaRPr lang="en-US" dirty="0"/>
          </a:p>
        </p:txBody>
      </p:sp>
      <p:sp>
        <p:nvSpPr>
          <p:cNvPr id="5" name="Slide Number Placeholder 4">
            <a:extLst>
              <a:ext uri="{FF2B5EF4-FFF2-40B4-BE49-F238E27FC236}">
                <a16:creationId xmlns:a16="http://schemas.microsoft.com/office/drawing/2014/main" id="{D732FE47-3D48-4CFF-8428-049C65E87656}"/>
              </a:ext>
            </a:extLst>
          </p:cNvPr>
          <p:cNvSpPr>
            <a:spLocks noGrp="1"/>
          </p:cNvSpPr>
          <p:nvPr>
            <p:ph type="sldNum" sz="quarter" idx="4"/>
          </p:nvPr>
        </p:nvSpPr>
        <p:spPr/>
        <p:txBody>
          <a:bodyPr/>
          <a:lstStyle/>
          <a:p>
            <a:fld id="{2F7E0CF8-545D-8B43-A48D-40FB624B20AA}" type="slidenum">
              <a:rPr lang="en-US" smtClean="0"/>
              <a:pPr/>
              <a:t>9</a:t>
            </a:fld>
            <a:endParaRPr lang="en-US" dirty="0"/>
          </a:p>
        </p:txBody>
      </p:sp>
    </p:spTree>
    <p:extLst>
      <p:ext uri="{BB962C8B-B14F-4D97-AF65-F5344CB8AC3E}">
        <p14:creationId xmlns:p14="http://schemas.microsoft.com/office/powerpoint/2010/main" val="435940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0.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1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1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7.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8.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9.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364990A6-F666-4FD1-BE9D-A6AF9C8E18D1}"/>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hasis PPT Template_Jan2018" id="{AD929212-87E0-4B3C-951B-F06BD9509418}" vid="{C3B5EB52-917C-4D70-B10E-5F98A7440B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ppt/theme/themeOverride2.xml><?xml version="1.0" encoding="utf-8"?>
<a:themeOverride xmlns:a="http://schemas.openxmlformats.org/drawingml/2006/main">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themeOverride>
</file>

<file path=docProps/app.xml><?xml version="1.0" encoding="utf-8"?>
<Properties xmlns="http://schemas.openxmlformats.org/officeDocument/2006/extended-properties" xmlns:vt="http://schemas.openxmlformats.org/officeDocument/2006/docPropsVTypes">
  <Template>Mphasis PPT Template_Jan2019</Template>
  <TotalTime>1863</TotalTime>
  <Words>652</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Unicode MS</vt:lpstr>
      <vt:lpstr>Calibri</vt:lpstr>
      <vt:lpstr>Calibri Light</vt:lpstr>
      <vt:lpstr>1_Begining Slides / Separators</vt:lpstr>
      <vt:lpstr>Visual and Text</vt:lpstr>
      <vt:lpstr>PowerPoint Presentation</vt:lpstr>
      <vt:lpstr>PowerPoint Presentation</vt:lpstr>
      <vt:lpstr>Step Definition</vt:lpstr>
      <vt:lpstr>Step Definition</vt:lpstr>
      <vt:lpstr>Steps and Step Definitions</vt:lpstr>
      <vt:lpstr>Creating a Step Definition</vt:lpstr>
      <vt:lpstr>Regular Expression</vt:lpstr>
      <vt:lpstr>Creating a Step Definition</vt:lpstr>
      <vt:lpstr>Knowledge Check</vt:lpstr>
      <vt:lpstr>Knowledge Check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Hyarel Sonawane</dc:creator>
  <cp:lastModifiedBy>Alka Gohil</cp:lastModifiedBy>
  <cp:revision>201</cp:revision>
  <dcterms:created xsi:type="dcterms:W3CDTF">2019-01-29T05:38:02Z</dcterms:created>
  <dcterms:modified xsi:type="dcterms:W3CDTF">2019-06-27T04:57:07Z</dcterms:modified>
</cp:coreProperties>
</file>