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1" r:id="rId1"/>
    <p:sldMasterId id="2147483659" r:id="rId2"/>
  </p:sldMasterIdLst>
  <p:notesMasterIdLst>
    <p:notesMasterId r:id="rId15"/>
  </p:notesMasterIdLst>
  <p:handoutMasterIdLst>
    <p:handoutMasterId r:id="rId16"/>
  </p:handoutMasterIdLst>
  <p:sldIdLst>
    <p:sldId id="449" r:id="rId3"/>
    <p:sldId id="451" r:id="rId4"/>
    <p:sldId id="453" r:id="rId5"/>
    <p:sldId id="454" r:id="rId6"/>
    <p:sldId id="455" r:id="rId7"/>
    <p:sldId id="456" r:id="rId8"/>
    <p:sldId id="457" r:id="rId9"/>
    <p:sldId id="459" r:id="rId10"/>
    <p:sldId id="458" r:id="rId11"/>
    <p:sldId id="460" r:id="rId12"/>
    <p:sldId id="461" r:id="rId13"/>
    <p:sldId id="4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1360"/>
    <a:srgbClr val="084E68"/>
    <a:srgbClr val="296D68"/>
    <a:srgbClr val="7F7F7F"/>
    <a:srgbClr val="109DD0"/>
    <a:srgbClr val="939593"/>
    <a:srgbClr val="B51E6A"/>
    <a:srgbClr val="784583"/>
    <a:srgbClr val="A0CD49"/>
    <a:srgbClr val="9816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87109" autoAdjust="0"/>
  </p:normalViewPr>
  <p:slideViewPr>
    <p:cSldViewPr snapToGrid="0" snapToObjects="1">
      <p:cViewPr varScale="1">
        <p:scale>
          <a:sx n="72" d="100"/>
          <a:sy n="72" d="100"/>
        </p:scale>
        <p:origin x="654" y="66"/>
      </p:cViewPr>
      <p:guideLst/>
    </p:cSldViewPr>
  </p:slideViewPr>
  <p:notesTextViewPr>
    <p:cViewPr>
      <p:scale>
        <a:sx n="1" d="1"/>
        <a:sy n="1" d="1"/>
      </p:scale>
      <p:origin x="0" y="0"/>
    </p:cViewPr>
  </p:notesTextViewPr>
  <p:sorterViewPr>
    <p:cViewPr>
      <p:scale>
        <a:sx n="66" d="100"/>
        <a:sy n="66" d="100"/>
      </p:scale>
      <p:origin x="0" y="-748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7D7BFE-32AF-6C45-85F4-6BF933B444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36F28F5-CE4A-CF4B-9BDD-AA2947E8391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95E63E-62F3-E344-8F6F-6D97C7E78A00}" type="datetime1">
              <a:rPr lang="en-IN" smtClean="0"/>
              <a:t>28-06-2019</a:t>
            </a:fld>
            <a:endParaRPr lang="en-US"/>
          </a:p>
        </p:txBody>
      </p:sp>
      <p:sp>
        <p:nvSpPr>
          <p:cNvPr id="4" name="Footer Placeholder 3">
            <a:extLst>
              <a:ext uri="{FF2B5EF4-FFF2-40B4-BE49-F238E27FC236}">
                <a16:creationId xmlns:a16="http://schemas.microsoft.com/office/drawing/2014/main" id="{C6FD1EC5-A4B4-6947-8552-1DB395468E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6007E98-9D4F-9C4F-B129-4295F10DF2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78178-FA62-4A46-9231-8F138113BEFB}" type="slidenum">
              <a:rPr lang="en-US" smtClean="0"/>
              <a:t>‹#›</a:t>
            </a:fld>
            <a:endParaRPr lang="en-US"/>
          </a:p>
        </p:txBody>
      </p:sp>
    </p:spTree>
    <p:extLst>
      <p:ext uri="{BB962C8B-B14F-4D97-AF65-F5344CB8AC3E}">
        <p14:creationId xmlns:p14="http://schemas.microsoft.com/office/powerpoint/2010/main" val="42847003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66CEB-553E-A548-99B1-5A5252F6D1C6}" type="datetime1">
              <a:rPr lang="en-IN" smtClean="0"/>
              <a:t>28-06-2019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79B97-7CE5-0E40-981A-36860BB1C894}" type="slidenum">
              <a:rPr lang="en-US" smtClean="0"/>
              <a:t>‹#›</a:t>
            </a:fld>
            <a:endParaRPr lang="en-US"/>
          </a:p>
        </p:txBody>
      </p:sp>
    </p:spTree>
    <p:extLst>
      <p:ext uri="{BB962C8B-B14F-4D97-AF65-F5344CB8AC3E}">
        <p14:creationId xmlns:p14="http://schemas.microsoft.com/office/powerpoint/2010/main" val="20821265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slideMaster" Target="../slideMasters/slideMaster2.xml"/><Relationship Id="rId4" Type="http://schemas.openxmlformats.org/officeDocument/2006/relationships/tags" Target="../tags/tag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hemeOverride" Target="../theme/themeOverride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slideMaster" Target="../slideMasters/slideMaster2.xml"/><Relationship Id="rId4" Type="http://schemas.openxmlformats.org/officeDocument/2006/relationships/tags" Target="../tags/tag17.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a:gsLst>
            <a:gs pos="26000">
              <a:schemeClr val="accent2">
                <a:lumMod val="75000"/>
              </a:schemeClr>
            </a:gs>
            <a:gs pos="0">
              <a:srgbClr val="C00000"/>
            </a:gs>
            <a:gs pos="100000">
              <a:srgbClr val="002A81"/>
            </a:gs>
          </a:gsLst>
          <a:path path="rect">
            <a:fillToRect t="100000" r="100000"/>
          </a:path>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7E2A3B7-AD38-7C4C-8096-91A0D5A8A03C}"/>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 Placeholder 17">
            <a:extLst>
              <a:ext uri="{FF2B5EF4-FFF2-40B4-BE49-F238E27FC236}">
                <a16:creationId xmlns:a16="http://schemas.microsoft.com/office/drawing/2014/main" id="{262DFE54-C01F-1540-9508-1591A8AA3497}"/>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0" name="Text Placeholder 17">
            <a:extLst>
              <a:ext uri="{FF2B5EF4-FFF2-40B4-BE49-F238E27FC236}">
                <a16:creationId xmlns:a16="http://schemas.microsoft.com/office/drawing/2014/main" id="{3761CEC5-C572-DD4B-93B0-4A5EA21A108D}"/>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dirty="0"/>
              <a:t>December 2018</a:t>
            </a:r>
            <a:endParaRPr lang="en-US" dirty="0"/>
          </a:p>
        </p:txBody>
      </p:sp>
      <p:grpSp>
        <p:nvGrpSpPr>
          <p:cNvPr id="11" name="Group 10">
            <a:extLst>
              <a:ext uri="{FF2B5EF4-FFF2-40B4-BE49-F238E27FC236}">
                <a16:creationId xmlns:a16="http://schemas.microsoft.com/office/drawing/2014/main" id="{8FEDF90B-4BEF-6E4D-8F86-F91897E52A8D}"/>
              </a:ext>
            </a:extLst>
          </p:cNvPr>
          <p:cNvGrpSpPr/>
          <p:nvPr userDrawn="1"/>
        </p:nvGrpSpPr>
        <p:grpSpPr>
          <a:xfrm>
            <a:off x="1294808" y="2871250"/>
            <a:ext cx="2963679" cy="1115501"/>
            <a:chOff x="1959277" y="1057044"/>
            <a:chExt cx="4631029" cy="1743076"/>
          </a:xfrm>
        </p:grpSpPr>
        <p:pic>
          <p:nvPicPr>
            <p:cNvPr id="12" name="Graphic 11">
              <a:extLst>
                <a:ext uri="{FF2B5EF4-FFF2-40B4-BE49-F238E27FC236}">
                  <a16:creationId xmlns:a16="http://schemas.microsoft.com/office/drawing/2014/main" id="{F6B9F9B7-8A97-754F-B83B-6999C541B21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13" name="Graphic 12">
              <a:extLst>
                <a:ext uri="{FF2B5EF4-FFF2-40B4-BE49-F238E27FC236}">
                  <a16:creationId xmlns:a16="http://schemas.microsoft.com/office/drawing/2014/main" id="{759B9A1A-AE1F-AE40-9A8B-2AE6DDB4F211}"/>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254687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parator Slide - Light Blue">
    <p:bg>
      <p:bgPr>
        <a:gradFill>
          <a:gsLst>
            <a:gs pos="25000">
              <a:srgbClr val="A7D9E2"/>
            </a:gs>
            <a:gs pos="100000">
              <a:srgbClr val="2092C2"/>
            </a:gs>
          </a:gsLst>
          <a:lin ang="0" scaled="0"/>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ECA65AC-DD40-481A-BFE2-65329FDE3E86}"/>
              </a:ext>
            </a:extLst>
          </p:cNvPr>
          <p:cNvCxnSpPr>
            <a:cxnSpLocks/>
          </p:cNvCxnSpPr>
          <p:nvPr userDrawn="1"/>
        </p:nvCxnSpPr>
        <p:spPr>
          <a:xfrm>
            <a:off x="1263844" y="3551823"/>
            <a:ext cx="9782108" cy="0"/>
          </a:xfrm>
          <a:prstGeom prst="line">
            <a:avLst/>
          </a:prstGeom>
          <a:ln w="9525" cmpd="sng">
            <a:solidFill>
              <a:srgbClr val="109DD0"/>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0" name="Content Placeholder 4">
            <a:extLst>
              <a:ext uri="{FF2B5EF4-FFF2-40B4-BE49-F238E27FC236}">
                <a16:creationId xmlns:a16="http://schemas.microsoft.com/office/drawing/2014/main" id="{D9C63D07-EA1D-403D-9409-0860A3F4875E}"/>
              </a:ext>
            </a:extLst>
          </p:cNvPr>
          <p:cNvSpPr>
            <a:spLocks noGrp="1"/>
          </p:cNvSpPr>
          <p:nvPr>
            <p:ph sz="quarter" idx="13"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lang="en-US" sz="2800" b="1" kern="1200" cap="all" baseline="0" dirty="0">
                <a:solidFill>
                  <a:schemeClr val="accent1"/>
                </a:solidFill>
                <a:latin typeface="+mn-lt"/>
                <a:ea typeface="+mn-ea"/>
                <a:cs typeface="+mn-cs"/>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1856763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Grey Title Slide">
    <p:bg>
      <p:bgPr>
        <a:solidFill>
          <a:schemeClr val="bg1">
            <a:lumMod val="85000"/>
          </a:schemeClr>
        </a:solidFill>
        <a:effectLst/>
      </p:bgPr>
    </p:bg>
    <p:spTree>
      <p:nvGrpSpPr>
        <p:cNvPr id="1" name=""/>
        <p:cNvGrpSpPr/>
        <p:nvPr/>
      </p:nvGrpSpPr>
      <p:grpSpPr>
        <a:xfrm>
          <a:off x="0" y="0"/>
          <a:ext cx="0" cy="0"/>
          <a:chOff x="0" y="0"/>
          <a:chExt cx="0" cy="0"/>
        </a:xfrm>
      </p:grpSpPr>
      <p:sp>
        <p:nvSpPr>
          <p:cNvPr id="11" name="Content Placeholder 4">
            <a:extLst>
              <a:ext uri="{FF2B5EF4-FFF2-40B4-BE49-F238E27FC236}">
                <a16:creationId xmlns:a16="http://schemas.microsoft.com/office/drawing/2014/main" id="{7553F1C2-709E-4A37-B651-8FD25501CBAB}"/>
              </a:ext>
            </a:extLst>
          </p:cNvPr>
          <p:cNvSpPr>
            <a:spLocks noGrp="1"/>
          </p:cNvSpPr>
          <p:nvPr>
            <p:ph sz="quarter" idx="13"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lang="en-US" sz="2800" b="1" kern="1200" cap="all" baseline="0" dirty="0">
                <a:solidFill>
                  <a:srgbClr val="7F7F7F"/>
                </a:solidFill>
                <a:latin typeface="+mn-lt"/>
                <a:ea typeface="+mn-ea"/>
                <a:cs typeface="+mn-cs"/>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cxnSp>
        <p:nvCxnSpPr>
          <p:cNvPr id="12" name="Straight Connector 11">
            <a:extLst>
              <a:ext uri="{FF2B5EF4-FFF2-40B4-BE49-F238E27FC236}">
                <a16:creationId xmlns:a16="http://schemas.microsoft.com/office/drawing/2014/main" id="{37666132-2057-4532-97BF-EA752EEA5129}"/>
              </a:ext>
            </a:extLst>
          </p:cNvPr>
          <p:cNvCxnSpPr>
            <a:cxnSpLocks/>
          </p:cNvCxnSpPr>
          <p:nvPr userDrawn="1"/>
        </p:nvCxnSpPr>
        <p:spPr>
          <a:xfrm>
            <a:off x="1263844" y="3551823"/>
            <a:ext cx="9782108" cy="0"/>
          </a:xfrm>
          <a:prstGeom prst="line">
            <a:avLst/>
          </a:prstGeom>
          <a:ln w="9525" cmpd="sng">
            <a:solidFill>
              <a:srgbClr val="7F7F7F"/>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544951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genta Title Slid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5C9CF1-B64E-5847-B0B1-CFE7D4FD0DDF}"/>
              </a:ext>
            </a:extLst>
          </p:cNvPr>
          <p:cNvSpPr/>
          <p:nvPr userDrawn="1"/>
        </p:nvSpPr>
        <p:spPr>
          <a:xfrm>
            <a:off x="0" y="0"/>
            <a:ext cx="12192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520C86F3-C934-1C46-B462-1AC3AFB71657}"/>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17">
            <a:extLst>
              <a:ext uri="{FF2B5EF4-FFF2-40B4-BE49-F238E27FC236}">
                <a16:creationId xmlns:a16="http://schemas.microsoft.com/office/drawing/2014/main" id="{F2B5A616-5214-A34E-AD35-F1F5977DE7DC}"/>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6" name="Text Placeholder 17">
            <a:extLst>
              <a:ext uri="{FF2B5EF4-FFF2-40B4-BE49-F238E27FC236}">
                <a16:creationId xmlns:a16="http://schemas.microsoft.com/office/drawing/2014/main" id="{DE86F8F9-A5B2-2047-8E88-2DA2CA1A0D09}"/>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December 2018</a:t>
            </a:r>
          </a:p>
        </p:txBody>
      </p:sp>
      <p:grpSp>
        <p:nvGrpSpPr>
          <p:cNvPr id="17" name="Group 16">
            <a:extLst>
              <a:ext uri="{FF2B5EF4-FFF2-40B4-BE49-F238E27FC236}">
                <a16:creationId xmlns:a16="http://schemas.microsoft.com/office/drawing/2014/main" id="{1E18F26B-CF82-4641-864B-5FCD2E99CE9F}"/>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id="{0C1A7196-1EAE-0442-8F06-B3550FA8F517}"/>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E88C35A9-E315-3D4A-ACFD-5887701A4BBF}"/>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693952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Slide - with single text box">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E81F3C-A3F0-5C45-AC5C-5E3E76E2BA06}"/>
              </a:ext>
            </a:extLst>
          </p:cNvPr>
          <p:cNvSpPr>
            <a:spLocks noGrp="1"/>
          </p:cNvSpPr>
          <p:nvPr>
            <p:ph type="title" hasCustomPrompt="1"/>
          </p:nvPr>
        </p:nvSpPr>
        <p:spPr/>
        <p:txBody>
          <a:bodyPr/>
          <a:lstStyle>
            <a:lvl1pPr>
              <a:defRPr sz="2800"/>
            </a:lvl1pPr>
          </a:lstStyle>
          <a:p>
            <a:r>
              <a:rPr lang="en-US" dirty="0"/>
              <a:t>Services slide – 28pt</a:t>
            </a:r>
          </a:p>
        </p:txBody>
      </p:sp>
      <p:cxnSp>
        <p:nvCxnSpPr>
          <p:cNvPr id="9" name="Straight Connector 8">
            <a:extLst>
              <a:ext uri="{FF2B5EF4-FFF2-40B4-BE49-F238E27FC236}">
                <a16:creationId xmlns:a16="http://schemas.microsoft.com/office/drawing/2014/main" id="{2A8999C6-1BB4-6840-82C6-4B0EA3C27C99}"/>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92615417-DE54-7A46-A92C-1B28F9EFEF0F}"/>
              </a:ext>
            </a:extLst>
          </p:cNvPr>
          <p:cNvSpPr>
            <a:spLocks noGrp="1"/>
          </p:cNvSpPr>
          <p:nvPr>
            <p:ph type="body" sz="quarter" idx="13" hasCustomPrompt="1"/>
          </p:nvPr>
        </p:nvSpPr>
        <p:spPr>
          <a:xfrm>
            <a:off x="990600" y="1331913"/>
            <a:ext cx="10210800" cy="4584700"/>
          </a:xfrm>
          <a:prstGeom prst="rect">
            <a:avLst/>
          </a:prstGeom>
        </p:spPr>
        <p:txBody>
          <a:bodyPr/>
          <a:lstStyle>
            <a:lvl1pPr marL="228600" indent="-228600">
              <a:buClr>
                <a:schemeClr val="accent6"/>
              </a:buClr>
              <a:buSzPct val="95000"/>
              <a:buFont typeface="Arial Unicode MS" panose="020B0604020202020204" pitchFamily="34" charset="-128"/>
              <a:buChar char="☉"/>
              <a:defRPr sz="1800">
                <a:solidFill>
                  <a:schemeClr val="bg1">
                    <a:lumMod val="50000"/>
                  </a:schemeClr>
                </a:solidFill>
              </a:defRPr>
            </a:lvl1pPr>
            <a:lvl2pPr marL="685800" indent="-228600">
              <a:buClr>
                <a:schemeClr val="accent6"/>
              </a:buClr>
              <a:buSzPct val="95000"/>
              <a:buFont typeface="Arial Unicode MS" panose="020B0604020202020204" pitchFamily="34" charset="-128"/>
              <a:buChar char="☉"/>
              <a:defRPr sz="1600">
                <a:solidFill>
                  <a:schemeClr val="bg1">
                    <a:lumMod val="50000"/>
                  </a:schemeClr>
                </a:solidFill>
              </a:defRPr>
            </a:lvl2pPr>
            <a:lvl3pPr marL="1143000" indent="-228600">
              <a:buClr>
                <a:schemeClr val="accent6"/>
              </a:buClr>
              <a:buSzPct val="95000"/>
              <a:buFont typeface="Arial Unicode MS" panose="020B0604020202020204" pitchFamily="34" charset="-128"/>
              <a:buChar char="☉"/>
              <a:defRPr sz="1400">
                <a:solidFill>
                  <a:schemeClr val="bg1">
                    <a:lumMod val="50000"/>
                  </a:schemeClr>
                </a:solidFill>
              </a:defRPr>
            </a:lvl3pPr>
            <a:lvl4pPr marL="1600200" marR="0" indent="-228600" algn="l" defTabSz="914400" rtl="0" eaLnBrk="1" fontAlgn="auto" latinLnBrk="0" hangingPunct="1">
              <a:lnSpc>
                <a:spcPct val="90000"/>
              </a:lnSpc>
              <a:spcBef>
                <a:spcPts val="500"/>
              </a:spcBef>
              <a:spcAft>
                <a:spcPts val="0"/>
              </a:spcAft>
              <a:buClr>
                <a:schemeClr val="accent6"/>
              </a:buClr>
              <a:buSzPct val="95000"/>
              <a:buFont typeface="Arial Unicode MS" panose="020B0604020202020204" pitchFamily="34" charset="-128"/>
              <a:buChar char="☉"/>
              <a:tabLst/>
              <a:defRPr sz="12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14pt</a:t>
            </a:r>
          </a:p>
          <a:p>
            <a:pPr lvl="3"/>
            <a:r>
              <a:rPr lang="en-US" dirty="0"/>
              <a:t>Fourth level – 12pt</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lang="en-US" dirty="0"/>
          </a:p>
          <a:p>
            <a:pPr lvl="3"/>
            <a:endParaRPr lang="en-US" dirty="0"/>
          </a:p>
        </p:txBody>
      </p:sp>
      <p:sp>
        <p:nvSpPr>
          <p:cNvPr id="8" name="Date Placeholder 14">
            <a:extLst>
              <a:ext uri="{FF2B5EF4-FFF2-40B4-BE49-F238E27FC236}">
                <a16:creationId xmlns:a16="http://schemas.microsoft.com/office/drawing/2014/main" id="{30C7BBE5-5CB9-43DA-BB5E-CA38A142B543}"/>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6/28/2019</a:t>
            </a:fld>
            <a:endParaRPr lang="en-US" dirty="0"/>
          </a:p>
        </p:txBody>
      </p:sp>
      <p:sp>
        <p:nvSpPr>
          <p:cNvPr id="10" name="Slide Number Placeholder 6">
            <a:extLst>
              <a:ext uri="{FF2B5EF4-FFF2-40B4-BE49-F238E27FC236}">
                <a16:creationId xmlns:a16="http://schemas.microsoft.com/office/drawing/2014/main" id="{E13A050D-5AD4-4097-8C0F-16D004A022BD}"/>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316726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ng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528637" y="3071813"/>
            <a:ext cx="5381625" cy="1657350"/>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742950" indent="-285750">
              <a:buClr>
                <a:schemeClr val="accent6"/>
              </a:buClr>
              <a:buFont typeface="Arial Unicode MS" panose="020B0604020202020204" pitchFamily="34" charset="-128"/>
              <a:buChar char="☉"/>
              <a:defRPr sz="1400">
                <a:solidFill>
                  <a:schemeClr val="bg1">
                    <a:lumMod val="50000"/>
                  </a:schemeClr>
                </a:solidFill>
              </a:defRPr>
            </a:lvl2pPr>
            <a:lvl3pPr marL="1200150" indent="-28575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528637" y="2600325"/>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6" name="Picture Placeholder 5">
            <a:extLst>
              <a:ext uri="{FF2B5EF4-FFF2-40B4-BE49-F238E27FC236}">
                <a16:creationId xmlns:a16="http://schemas.microsoft.com/office/drawing/2014/main" id="{0C64C1E2-B943-0D47-91A3-A7B4E0467A00}"/>
              </a:ext>
            </a:extLst>
          </p:cNvPr>
          <p:cNvSpPr>
            <a:spLocks noGrp="1"/>
          </p:cNvSpPr>
          <p:nvPr>
            <p:ph type="pic" sz="quarter" idx="21" hasCustomPrompt="1"/>
          </p:nvPr>
        </p:nvSpPr>
        <p:spPr>
          <a:xfrm>
            <a:off x="6252051" y="1214438"/>
            <a:ext cx="5435123" cy="5072062"/>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a:t>
            </a:r>
          </a:p>
          <a:p>
            <a:r>
              <a:rPr lang="en-US" dirty="0"/>
              <a:t>area</a:t>
            </a:r>
          </a:p>
        </p:txBody>
      </p:sp>
      <p:sp>
        <p:nvSpPr>
          <p:cNvPr id="11" name="Date Placeholder 14">
            <a:extLst>
              <a:ext uri="{FF2B5EF4-FFF2-40B4-BE49-F238E27FC236}">
                <a16:creationId xmlns:a16="http://schemas.microsoft.com/office/drawing/2014/main" id="{22EF3B23-5948-49DD-A5BC-91A73D6BF693}"/>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6/28/2019</a:t>
            </a:fld>
            <a:endParaRPr lang="en-US" dirty="0"/>
          </a:p>
        </p:txBody>
      </p:sp>
      <p:sp>
        <p:nvSpPr>
          <p:cNvPr id="12" name="Slide Number Placeholder 6">
            <a:extLst>
              <a:ext uri="{FF2B5EF4-FFF2-40B4-BE49-F238E27FC236}">
                <a16:creationId xmlns:a16="http://schemas.microsoft.com/office/drawing/2014/main" id="{BEC84ADB-0900-440C-A1FD-7EB011C91770}"/>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55129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ngle Image and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6305549" y="3071813"/>
            <a:ext cx="5381625" cy="1657350"/>
          </a:xfrm>
          <a:prstGeom prst="rect">
            <a:avLst/>
          </a:prstGeom>
        </p:spPr>
        <p:txBody>
          <a:bodyPr/>
          <a:lstStyle>
            <a:lvl1pPr marL="228600" indent="-22860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500">
                <a:solidFill>
                  <a:schemeClr val="bg1">
                    <a:lumMod val="50000"/>
                  </a:schemeClr>
                </a:solidFill>
              </a:defRPr>
            </a:lvl2pPr>
            <a:lvl3pPr marL="1143000" indent="-228600">
              <a:buClr>
                <a:schemeClr val="accent6"/>
              </a:buClr>
              <a:buFont typeface="Arial Unicode MS" panose="020B0604020202020204" pitchFamily="34" charset="-128"/>
              <a:buChar cha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6305549" y="2600325"/>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10" name="Picture Placeholder 5">
            <a:extLst>
              <a:ext uri="{FF2B5EF4-FFF2-40B4-BE49-F238E27FC236}">
                <a16:creationId xmlns:a16="http://schemas.microsoft.com/office/drawing/2014/main" id="{8314C0AF-794D-1C46-8156-626ADA804169}"/>
              </a:ext>
            </a:extLst>
          </p:cNvPr>
          <p:cNvSpPr>
            <a:spLocks noGrp="1"/>
          </p:cNvSpPr>
          <p:nvPr>
            <p:ph type="pic" sz="quarter" idx="22" hasCustomPrompt="1"/>
          </p:nvPr>
        </p:nvSpPr>
        <p:spPr>
          <a:xfrm>
            <a:off x="508476" y="1214438"/>
            <a:ext cx="5435123" cy="5072062"/>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a:t>
            </a:r>
          </a:p>
          <a:p>
            <a:r>
              <a:rPr lang="en-US" dirty="0"/>
              <a:t>area</a:t>
            </a:r>
          </a:p>
        </p:txBody>
      </p:sp>
      <p:sp>
        <p:nvSpPr>
          <p:cNvPr id="12" name="Date Placeholder 14">
            <a:extLst>
              <a:ext uri="{FF2B5EF4-FFF2-40B4-BE49-F238E27FC236}">
                <a16:creationId xmlns:a16="http://schemas.microsoft.com/office/drawing/2014/main" id="{8CE0D78C-AFE2-4E2F-B61A-4EB02F7BF96A}"/>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6/28/2019</a:t>
            </a:fld>
            <a:endParaRPr lang="en-US" dirty="0"/>
          </a:p>
        </p:txBody>
      </p:sp>
      <p:sp>
        <p:nvSpPr>
          <p:cNvPr id="13" name="Slide Number Placeholder 6">
            <a:extLst>
              <a:ext uri="{FF2B5EF4-FFF2-40B4-BE49-F238E27FC236}">
                <a16:creationId xmlns:a16="http://schemas.microsoft.com/office/drawing/2014/main" id="{B7915FF8-5165-4AB7-9607-AA29B7036ACE}"/>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4913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ingle Imag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528637" y="1685925"/>
            <a:ext cx="5381625" cy="4600575"/>
          </a:xfrm>
          <a:prstGeom prst="rect">
            <a:avLst/>
          </a:prstGeom>
        </p:spPr>
        <p:txBody>
          <a:bodyPr/>
          <a:lstStyle>
            <a:lvl1pPr marL="228600" indent="-22860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528637" y="1214438"/>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6" name="Picture Placeholder 5">
            <a:extLst>
              <a:ext uri="{FF2B5EF4-FFF2-40B4-BE49-F238E27FC236}">
                <a16:creationId xmlns:a16="http://schemas.microsoft.com/office/drawing/2014/main" id="{0C64C1E2-B943-0D47-91A3-A7B4E0467A00}"/>
              </a:ext>
            </a:extLst>
          </p:cNvPr>
          <p:cNvSpPr>
            <a:spLocks noGrp="1"/>
          </p:cNvSpPr>
          <p:nvPr>
            <p:ph type="pic" sz="quarter" idx="21" hasCustomPrompt="1"/>
          </p:nvPr>
        </p:nvSpPr>
        <p:spPr>
          <a:xfrm>
            <a:off x="6252051" y="1214438"/>
            <a:ext cx="5435123" cy="5072062"/>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a:t>
            </a:r>
          </a:p>
          <a:p>
            <a:r>
              <a:rPr lang="en-US" dirty="0"/>
              <a:t>area</a:t>
            </a:r>
          </a:p>
          <a:p>
            <a:endParaRPr lang="en-US" dirty="0"/>
          </a:p>
        </p:txBody>
      </p:sp>
      <p:sp>
        <p:nvSpPr>
          <p:cNvPr id="9" name="Date Placeholder 14">
            <a:extLst>
              <a:ext uri="{FF2B5EF4-FFF2-40B4-BE49-F238E27FC236}">
                <a16:creationId xmlns:a16="http://schemas.microsoft.com/office/drawing/2014/main" id="{4F4DBED4-929F-4911-B57A-F18CE8B32ADF}"/>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6/28/2019</a:t>
            </a:fld>
            <a:endParaRPr lang="en-US" dirty="0"/>
          </a:p>
        </p:txBody>
      </p:sp>
      <p:sp>
        <p:nvSpPr>
          <p:cNvPr id="10" name="Slide Number Placeholder 6">
            <a:extLst>
              <a:ext uri="{FF2B5EF4-FFF2-40B4-BE49-F238E27FC236}">
                <a16:creationId xmlns:a16="http://schemas.microsoft.com/office/drawing/2014/main" id="{4ACEBFBF-259B-4483-ACCC-E28B1E957576}"/>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48622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rvice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Our Services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A0774E77-E043-504C-ACE6-24B71FA45949}"/>
              </a:ext>
            </a:extLst>
          </p:cNvPr>
          <p:cNvSpPr>
            <a:spLocks noGrp="1"/>
          </p:cNvSpPr>
          <p:nvPr>
            <p:ph type="pic" sz="quarter" idx="20" hasCustomPrompt="1"/>
          </p:nvPr>
        </p:nvSpPr>
        <p:spPr>
          <a:xfrm>
            <a:off x="29414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9" name="Content Placeholder 8">
            <a:extLst>
              <a:ext uri="{FF2B5EF4-FFF2-40B4-BE49-F238E27FC236}">
                <a16:creationId xmlns:a16="http://schemas.microsoft.com/office/drawing/2014/main" id="{4E4385F9-7DF9-C747-9140-1CB14CA20DFC}"/>
              </a:ext>
            </a:extLst>
          </p:cNvPr>
          <p:cNvSpPr>
            <a:spLocks noGrp="1"/>
          </p:cNvSpPr>
          <p:nvPr>
            <p:ph sz="quarter" idx="21" hasCustomPrompt="1"/>
          </p:nvPr>
        </p:nvSpPr>
        <p:spPr>
          <a:xfrm>
            <a:off x="1905649" y="1677163"/>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2" name="Content Placeholder 8">
            <a:extLst>
              <a:ext uri="{FF2B5EF4-FFF2-40B4-BE49-F238E27FC236}">
                <a16:creationId xmlns:a16="http://schemas.microsoft.com/office/drawing/2014/main" id="{CE2A1EDC-2C75-9740-9ED9-6482C8F4D9DC}"/>
              </a:ext>
            </a:extLst>
          </p:cNvPr>
          <p:cNvSpPr>
            <a:spLocks noGrp="1"/>
          </p:cNvSpPr>
          <p:nvPr>
            <p:ph sz="quarter" idx="22" hasCustomPrompt="1"/>
          </p:nvPr>
        </p:nvSpPr>
        <p:spPr>
          <a:xfrm>
            <a:off x="1905649" y="2163733"/>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3" name="Picture Placeholder 6">
            <a:extLst>
              <a:ext uri="{FF2B5EF4-FFF2-40B4-BE49-F238E27FC236}">
                <a16:creationId xmlns:a16="http://schemas.microsoft.com/office/drawing/2014/main" id="{B29C05CD-147F-4443-A557-CFB1A4135534}"/>
              </a:ext>
            </a:extLst>
          </p:cNvPr>
          <p:cNvSpPr>
            <a:spLocks noGrp="1"/>
          </p:cNvSpPr>
          <p:nvPr>
            <p:ph type="pic" sz="quarter" idx="23" hasCustomPrompt="1"/>
          </p:nvPr>
        </p:nvSpPr>
        <p:spPr>
          <a:xfrm>
            <a:off x="59132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4" name="Content Placeholder 8">
            <a:extLst>
              <a:ext uri="{FF2B5EF4-FFF2-40B4-BE49-F238E27FC236}">
                <a16:creationId xmlns:a16="http://schemas.microsoft.com/office/drawing/2014/main" id="{37C7FAA8-41F2-F54C-87F9-17FE72DD537C}"/>
              </a:ext>
            </a:extLst>
          </p:cNvPr>
          <p:cNvSpPr>
            <a:spLocks noGrp="1"/>
          </p:cNvSpPr>
          <p:nvPr>
            <p:ph sz="quarter" idx="24" hasCustomPrompt="1"/>
          </p:nvPr>
        </p:nvSpPr>
        <p:spPr>
          <a:xfrm>
            <a:off x="4877449" y="1677163"/>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5" name="Content Placeholder 8">
            <a:extLst>
              <a:ext uri="{FF2B5EF4-FFF2-40B4-BE49-F238E27FC236}">
                <a16:creationId xmlns:a16="http://schemas.microsoft.com/office/drawing/2014/main" id="{F8445A30-D024-C04D-9119-56C71802227A}"/>
              </a:ext>
            </a:extLst>
          </p:cNvPr>
          <p:cNvSpPr>
            <a:spLocks noGrp="1"/>
          </p:cNvSpPr>
          <p:nvPr>
            <p:ph sz="quarter" idx="25" hasCustomPrompt="1"/>
          </p:nvPr>
        </p:nvSpPr>
        <p:spPr>
          <a:xfrm>
            <a:off x="4877449" y="2163733"/>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6" name="Picture Placeholder 6">
            <a:extLst>
              <a:ext uri="{FF2B5EF4-FFF2-40B4-BE49-F238E27FC236}">
                <a16:creationId xmlns:a16="http://schemas.microsoft.com/office/drawing/2014/main" id="{21F6F720-5328-4144-A463-C367FB601D41}"/>
              </a:ext>
            </a:extLst>
          </p:cNvPr>
          <p:cNvSpPr>
            <a:spLocks noGrp="1"/>
          </p:cNvSpPr>
          <p:nvPr>
            <p:ph type="pic" sz="quarter" idx="26" hasCustomPrompt="1"/>
          </p:nvPr>
        </p:nvSpPr>
        <p:spPr>
          <a:xfrm>
            <a:off x="88850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7" name="Content Placeholder 8">
            <a:extLst>
              <a:ext uri="{FF2B5EF4-FFF2-40B4-BE49-F238E27FC236}">
                <a16:creationId xmlns:a16="http://schemas.microsoft.com/office/drawing/2014/main" id="{F7B4EC80-8192-DC43-B1DD-B0739E9B4C60}"/>
              </a:ext>
            </a:extLst>
          </p:cNvPr>
          <p:cNvSpPr>
            <a:spLocks noGrp="1"/>
          </p:cNvSpPr>
          <p:nvPr>
            <p:ph sz="quarter" idx="27" hasCustomPrompt="1"/>
          </p:nvPr>
        </p:nvSpPr>
        <p:spPr>
          <a:xfrm>
            <a:off x="7849249" y="1677163"/>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8" name="Content Placeholder 8">
            <a:extLst>
              <a:ext uri="{FF2B5EF4-FFF2-40B4-BE49-F238E27FC236}">
                <a16:creationId xmlns:a16="http://schemas.microsoft.com/office/drawing/2014/main" id="{ED8A264A-E1CE-D24C-BC62-C29EFE0AF580}"/>
              </a:ext>
            </a:extLst>
          </p:cNvPr>
          <p:cNvSpPr>
            <a:spLocks noGrp="1"/>
          </p:cNvSpPr>
          <p:nvPr>
            <p:ph sz="quarter" idx="28" hasCustomPrompt="1"/>
          </p:nvPr>
        </p:nvSpPr>
        <p:spPr>
          <a:xfrm>
            <a:off x="7849249" y="2163733"/>
            <a:ext cx="2586037" cy="1239042"/>
          </a:xfrm>
          <a:prstGeom prst="rect">
            <a:avLst/>
          </a:prstGeom>
        </p:spPr>
        <p:txBody>
          <a:bodyPr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9" name="Picture Placeholder 6">
            <a:extLst>
              <a:ext uri="{FF2B5EF4-FFF2-40B4-BE49-F238E27FC236}">
                <a16:creationId xmlns:a16="http://schemas.microsoft.com/office/drawing/2014/main" id="{69D91425-B53D-AA4A-925C-F492B4DA64F4}"/>
              </a:ext>
            </a:extLst>
          </p:cNvPr>
          <p:cNvSpPr>
            <a:spLocks noGrp="1"/>
          </p:cNvSpPr>
          <p:nvPr>
            <p:ph type="pic" sz="quarter" idx="29" hasCustomPrompt="1"/>
          </p:nvPr>
        </p:nvSpPr>
        <p:spPr>
          <a:xfrm>
            <a:off x="29414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0" name="Content Placeholder 8">
            <a:extLst>
              <a:ext uri="{FF2B5EF4-FFF2-40B4-BE49-F238E27FC236}">
                <a16:creationId xmlns:a16="http://schemas.microsoft.com/office/drawing/2014/main" id="{A250792F-E381-5C45-8472-FC5038DB3C2D}"/>
              </a:ext>
            </a:extLst>
          </p:cNvPr>
          <p:cNvSpPr>
            <a:spLocks noGrp="1"/>
          </p:cNvSpPr>
          <p:nvPr>
            <p:ph sz="quarter" idx="30" hasCustomPrompt="1"/>
          </p:nvPr>
        </p:nvSpPr>
        <p:spPr>
          <a:xfrm>
            <a:off x="1905649" y="4313148"/>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1" name="Content Placeholder 8">
            <a:extLst>
              <a:ext uri="{FF2B5EF4-FFF2-40B4-BE49-F238E27FC236}">
                <a16:creationId xmlns:a16="http://schemas.microsoft.com/office/drawing/2014/main" id="{97F6E0BA-F36F-A049-BEB6-B0041C17E05D}"/>
              </a:ext>
            </a:extLst>
          </p:cNvPr>
          <p:cNvSpPr>
            <a:spLocks noGrp="1"/>
          </p:cNvSpPr>
          <p:nvPr>
            <p:ph sz="quarter" idx="31" hasCustomPrompt="1"/>
          </p:nvPr>
        </p:nvSpPr>
        <p:spPr>
          <a:xfrm>
            <a:off x="19056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2" name="Picture Placeholder 6">
            <a:extLst>
              <a:ext uri="{FF2B5EF4-FFF2-40B4-BE49-F238E27FC236}">
                <a16:creationId xmlns:a16="http://schemas.microsoft.com/office/drawing/2014/main" id="{279C246A-59B6-4841-8FBA-0053C5323BC1}"/>
              </a:ext>
            </a:extLst>
          </p:cNvPr>
          <p:cNvSpPr>
            <a:spLocks noGrp="1"/>
          </p:cNvSpPr>
          <p:nvPr>
            <p:ph type="pic" sz="quarter" idx="32" hasCustomPrompt="1"/>
          </p:nvPr>
        </p:nvSpPr>
        <p:spPr>
          <a:xfrm>
            <a:off x="59132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3" name="Content Placeholder 8">
            <a:extLst>
              <a:ext uri="{FF2B5EF4-FFF2-40B4-BE49-F238E27FC236}">
                <a16:creationId xmlns:a16="http://schemas.microsoft.com/office/drawing/2014/main" id="{CC845706-6037-0249-9F58-FB4E9D33DD00}"/>
              </a:ext>
            </a:extLst>
          </p:cNvPr>
          <p:cNvSpPr>
            <a:spLocks noGrp="1"/>
          </p:cNvSpPr>
          <p:nvPr>
            <p:ph sz="quarter" idx="33" hasCustomPrompt="1"/>
          </p:nvPr>
        </p:nvSpPr>
        <p:spPr>
          <a:xfrm>
            <a:off x="4877449" y="4313148"/>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4" name="Content Placeholder 8">
            <a:extLst>
              <a:ext uri="{FF2B5EF4-FFF2-40B4-BE49-F238E27FC236}">
                <a16:creationId xmlns:a16="http://schemas.microsoft.com/office/drawing/2014/main" id="{C52A1D35-9FE4-6140-9517-CE7FBEFD664C}"/>
              </a:ext>
            </a:extLst>
          </p:cNvPr>
          <p:cNvSpPr>
            <a:spLocks noGrp="1"/>
          </p:cNvSpPr>
          <p:nvPr>
            <p:ph sz="quarter" idx="34" hasCustomPrompt="1"/>
          </p:nvPr>
        </p:nvSpPr>
        <p:spPr>
          <a:xfrm>
            <a:off x="48774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5" name="Picture Placeholder 6">
            <a:extLst>
              <a:ext uri="{FF2B5EF4-FFF2-40B4-BE49-F238E27FC236}">
                <a16:creationId xmlns:a16="http://schemas.microsoft.com/office/drawing/2014/main" id="{7F8A2272-AB36-D947-859E-DF5469905385}"/>
              </a:ext>
            </a:extLst>
          </p:cNvPr>
          <p:cNvSpPr>
            <a:spLocks noGrp="1"/>
          </p:cNvSpPr>
          <p:nvPr>
            <p:ph type="pic" sz="quarter" idx="35" hasCustomPrompt="1"/>
          </p:nvPr>
        </p:nvSpPr>
        <p:spPr>
          <a:xfrm>
            <a:off x="88850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6" name="Content Placeholder 8">
            <a:extLst>
              <a:ext uri="{FF2B5EF4-FFF2-40B4-BE49-F238E27FC236}">
                <a16:creationId xmlns:a16="http://schemas.microsoft.com/office/drawing/2014/main" id="{3F6ACA93-999A-7E46-B07F-5B2DCC1D692C}"/>
              </a:ext>
            </a:extLst>
          </p:cNvPr>
          <p:cNvSpPr>
            <a:spLocks noGrp="1"/>
          </p:cNvSpPr>
          <p:nvPr>
            <p:ph sz="quarter" idx="36" hasCustomPrompt="1"/>
          </p:nvPr>
        </p:nvSpPr>
        <p:spPr>
          <a:xfrm>
            <a:off x="7849249" y="4313148"/>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7" name="Content Placeholder 8">
            <a:extLst>
              <a:ext uri="{FF2B5EF4-FFF2-40B4-BE49-F238E27FC236}">
                <a16:creationId xmlns:a16="http://schemas.microsoft.com/office/drawing/2014/main" id="{E1F25B93-8052-3845-86BE-DA6566FB0CA2}"/>
              </a:ext>
            </a:extLst>
          </p:cNvPr>
          <p:cNvSpPr>
            <a:spLocks noGrp="1"/>
          </p:cNvSpPr>
          <p:nvPr>
            <p:ph sz="quarter" idx="37" hasCustomPrompt="1"/>
          </p:nvPr>
        </p:nvSpPr>
        <p:spPr>
          <a:xfrm>
            <a:off x="78492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23" name="Date Placeholder 14">
            <a:extLst>
              <a:ext uri="{FF2B5EF4-FFF2-40B4-BE49-F238E27FC236}">
                <a16:creationId xmlns:a16="http://schemas.microsoft.com/office/drawing/2014/main" id="{A59BEA67-36C6-474E-91CE-E1DD2B84ECDD}"/>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6/28/2019</a:t>
            </a:fld>
            <a:endParaRPr lang="en-US" dirty="0"/>
          </a:p>
        </p:txBody>
      </p:sp>
      <p:sp>
        <p:nvSpPr>
          <p:cNvPr id="24" name="Slide Number Placeholder 6">
            <a:extLst>
              <a:ext uri="{FF2B5EF4-FFF2-40B4-BE49-F238E27FC236}">
                <a16:creationId xmlns:a16="http://schemas.microsoft.com/office/drawing/2014/main" id="{8FCE5369-115F-4B36-B4B8-7A70EAFC5FB8}"/>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172922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rvices Slid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Our Services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service – 20pt bold</a:t>
            </a:r>
          </a:p>
        </p:txBody>
      </p:sp>
      <p:sp>
        <p:nvSpPr>
          <p:cNvPr id="7" name="Picture Placeholder 6">
            <a:extLst>
              <a:ext uri="{FF2B5EF4-FFF2-40B4-BE49-F238E27FC236}">
                <a16:creationId xmlns:a16="http://schemas.microsoft.com/office/drawing/2014/main" id="{A0774E77-E043-504C-ACE6-24B71FA45949}"/>
              </a:ext>
            </a:extLst>
          </p:cNvPr>
          <p:cNvSpPr>
            <a:spLocks noGrp="1"/>
          </p:cNvSpPr>
          <p:nvPr>
            <p:ph type="pic" sz="quarter" idx="20" hasCustomPrompt="1"/>
          </p:nvPr>
        </p:nvSpPr>
        <p:spPr>
          <a:xfrm>
            <a:off x="2941492" y="1369633"/>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9" name="Content Placeholder 8">
            <a:extLst>
              <a:ext uri="{FF2B5EF4-FFF2-40B4-BE49-F238E27FC236}">
                <a16:creationId xmlns:a16="http://schemas.microsoft.com/office/drawing/2014/main" id="{4E4385F9-7DF9-C747-9140-1CB14CA20DFC}"/>
              </a:ext>
            </a:extLst>
          </p:cNvPr>
          <p:cNvSpPr>
            <a:spLocks noGrp="1"/>
          </p:cNvSpPr>
          <p:nvPr>
            <p:ph sz="quarter" idx="21" hasCustomPrompt="1"/>
          </p:nvPr>
        </p:nvSpPr>
        <p:spPr>
          <a:xfrm>
            <a:off x="1905649" y="1947791"/>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2" name="Content Placeholder 8">
            <a:extLst>
              <a:ext uri="{FF2B5EF4-FFF2-40B4-BE49-F238E27FC236}">
                <a16:creationId xmlns:a16="http://schemas.microsoft.com/office/drawing/2014/main" id="{CE2A1EDC-2C75-9740-9ED9-6482C8F4D9DC}"/>
              </a:ext>
            </a:extLst>
          </p:cNvPr>
          <p:cNvSpPr>
            <a:spLocks noGrp="1"/>
          </p:cNvSpPr>
          <p:nvPr>
            <p:ph sz="quarter" idx="22" hasCustomPrompt="1"/>
          </p:nvPr>
        </p:nvSpPr>
        <p:spPr>
          <a:xfrm>
            <a:off x="1905649" y="2434361"/>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3" name="Picture Placeholder 6">
            <a:extLst>
              <a:ext uri="{FF2B5EF4-FFF2-40B4-BE49-F238E27FC236}">
                <a16:creationId xmlns:a16="http://schemas.microsoft.com/office/drawing/2014/main" id="{B29C05CD-147F-4443-A557-CFB1A4135534}"/>
              </a:ext>
            </a:extLst>
          </p:cNvPr>
          <p:cNvSpPr>
            <a:spLocks noGrp="1"/>
          </p:cNvSpPr>
          <p:nvPr>
            <p:ph type="pic" sz="quarter" idx="23" hasCustomPrompt="1"/>
          </p:nvPr>
        </p:nvSpPr>
        <p:spPr>
          <a:xfrm>
            <a:off x="5913292" y="1369633"/>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4" name="Content Placeholder 8">
            <a:extLst>
              <a:ext uri="{FF2B5EF4-FFF2-40B4-BE49-F238E27FC236}">
                <a16:creationId xmlns:a16="http://schemas.microsoft.com/office/drawing/2014/main" id="{37C7FAA8-41F2-F54C-87F9-17FE72DD537C}"/>
              </a:ext>
            </a:extLst>
          </p:cNvPr>
          <p:cNvSpPr>
            <a:spLocks noGrp="1"/>
          </p:cNvSpPr>
          <p:nvPr>
            <p:ph sz="quarter" idx="24" hasCustomPrompt="1"/>
          </p:nvPr>
        </p:nvSpPr>
        <p:spPr>
          <a:xfrm>
            <a:off x="4877449" y="1947791"/>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5" name="Content Placeholder 8">
            <a:extLst>
              <a:ext uri="{FF2B5EF4-FFF2-40B4-BE49-F238E27FC236}">
                <a16:creationId xmlns:a16="http://schemas.microsoft.com/office/drawing/2014/main" id="{F8445A30-D024-C04D-9119-56C71802227A}"/>
              </a:ext>
            </a:extLst>
          </p:cNvPr>
          <p:cNvSpPr>
            <a:spLocks noGrp="1"/>
          </p:cNvSpPr>
          <p:nvPr>
            <p:ph sz="quarter" idx="25" hasCustomPrompt="1"/>
          </p:nvPr>
        </p:nvSpPr>
        <p:spPr>
          <a:xfrm>
            <a:off x="4877449" y="2434361"/>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6" name="Picture Placeholder 6">
            <a:extLst>
              <a:ext uri="{FF2B5EF4-FFF2-40B4-BE49-F238E27FC236}">
                <a16:creationId xmlns:a16="http://schemas.microsoft.com/office/drawing/2014/main" id="{21F6F720-5328-4144-A463-C367FB601D41}"/>
              </a:ext>
            </a:extLst>
          </p:cNvPr>
          <p:cNvSpPr>
            <a:spLocks noGrp="1"/>
          </p:cNvSpPr>
          <p:nvPr>
            <p:ph type="pic" sz="quarter" idx="26" hasCustomPrompt="1"/>
          </p:nvPr>
        </p:nvSpPr>
        <p:spPr>
          <a:xfrm>
            <a:off x="8885092" y="1369633"/>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7" name="Content Placeholder 8">
            <a:extLst>
              <a:ext uri="{FF2B5EF4-FFF2-40B4-BE49-F238E27FC236}">
                <a16:creationId xmlns:a16="http://schemas.microsoft.com/office/drawing/2014/main" id="{F7B4EC80-8192-DC43-B1DD-B0739E9B4C60}"/>
              </a:ext>
            </a:extLst>
          </p:cNvPr>
          <p:cNvSpPr>
            <a:spLocks noGrp="1"/>
          </p:cNvSpPr>
          <p:nvPr>
            <p:ph sz="quarter" idx="27" hasCustomPrompt="1"/>
          </p:nvPr>
        </p:nvSpPr>
        <p:spPr>
          <a:xfrm>
            <a:off x="7849249" y="1947791"/>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8" name="Content Placeholder 8">
            <a:extLst>
              <a:ext uri="{FF2B5EF4-FFF2-40B4-BE49-F238E27FC236}">
                <a16:creationId xmlns:a16="http://schemas.microsoft.com/office/drawing/2014/main" id="{ED8A264A-E1CE-D24C-BC62-C29EFE0AF580}"/>
              </a:ext>
            </a:extLst>
          </p:cNvPr>
          <p:cNvSpPr>
            <a:spLocks noGrp="1"/>
          </p:cNvSpPr>
          <p:nvPr>
            <p:ph sz="quarter" idx="28" hasCustomPrompt="1"/>
          </p:nvPr>
        </p:nvSpPr>
        <p:spPr>
          <a:xfrm>
            <a:off x="7849249" y="2434361"/>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9" name="Picture Placeholder 6">
            <a:extLst>
              <a:ext uri="{FF2B5EF4-FFF2-40B4-BE49-F238E27FC236}">
                <a16:creationId xmlns:a16="http://schemas.microsoft.com/office/drawing/2014/main" id="{69D91425-B53D-AA4A-925C-F492B4DA64F4}"/>
              </a:ext>
            </a:extLst>
          </p:cNvPr>
          <p:cNvSpPr>
            <a:spLocks noGrp="1"/>
          </p:cNvSpPr>
          <p:nvPr>
            <p:ph type="pic" sz="quarter" idx="29" hasCustomPrompt="1"/>
          </p:nvPr>
        </p:nvSpPr>
        <p:spPr>
          <a:xfrm>
            <a:off x="2941492" y="4005618"/>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0" name="Content Placeholder 8">
            <a:extLst>
              <a:ext uri="{FF2B5EF4-FFF2-40B4-BE49-F238E27FC236}">
                <a16:creationId xmlns:a16="http://schemas.microsoft.com/office/drawing/2014/main" id="{A250792F-E381-5C45-8472-FC5038DB3C2D}"/>
              </a:ext>
            </a:extLst>
          </p:cNvPr>
          <p:cNvSpPr>
            <a:spLocks noGrp="1"/>
          </p:cNvSpPr>
          <p:nvPr>
            <p:ph sz="quarter" idx="30" hasCustomPrompt="1"/>
          </p:nvPr>
        </p:nvSpPr>
        <p:spPr>
          <a:xfrm>
            <a:off x="1905649" y="4583776"/>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1" name="Content Placeholder 8">
            <a:extLst>
              <a:ext uri="{FF2B5EF4-FFF2-40B4-BE49-F238E27FC236}">
                <a16:creationId xmlns:a16="http://schemas.microsoft.com/office/drawing/2014/main" id="{97F6E0BA-F36F-A049-BEB6-B0041C17E05D}"/>
              </a:ext>
            </a:extLst>
          </p:cNvPr>
          <p:cNvSpPr>
            <a:spLocks noGrp="1"/>
          </p:cNvSpPr>
          <p:nvPr>
            <p:ph sz="quarter" idx="31" hasCustomPrompt="1"/>
          </p:nvPr>
        </p:nvSpPr>
        <p:spPr>
          <a:xfrm>
            <a:off x="1905649" y="5070346"/>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2" name="Picture Placeholder 6">
            <a:extLst>
              <a:ext uri="{FF2B5EF4-FFF2-40B4-BE49-F238E27FC236}">
                <a16:creationId xmlns:a16="http://schemas.microsoft.com/office/drawing/2014/main" id="{279C246A-59B6-4841-8FBA-0053C5323BC1}"/>
              </a:ext>
            </a:extLst>
          </p:cNvPr>
          <p:cNvSpPr>
            <a:spLocks noGrp="1"/>
          </p:cNvSpPr>
          <p:nvPr>
            <p:ph type="pic" sz="quarter" idx="32" hasCustomPrompt="1"/>
          </p:nvPr>
        </p:nvSpPr>
        <p:spPr>
          <a:xfrm>
            <a:off x="5913292" y="4005618"/>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3" name="Content Placeholder 8">
            <a:extLst>
              <a:ext uri="{FF2B5EF4-FFF2-40B4-BE49-F238E27FC236}">
                <a16:creationId xmlns:a16="http://schemas.microsoft.com/office/drawing/2014/main" id="{CC845706-6037-0249-9F58-FB4E9D33DD00}"/>
              </a:ext>
            </a:extLst>
          </p:cNvPr>
          <p:cNvSpPr>
            <a:spLocks noGrp="1"/>
          </p:cNvSpPr>
          <p:nvPr>
            <p:ph sz="quarter" idx="33" hasCustomPrompt="1"/>
          </p:nvPr>
        </p:nvSpPr>
        <p:spPr>
          <a:xfrm>
            <a:off x="4877449" y="4583776"/>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4" name="Content Placeholder 8">
            <a:extLst>
              <a:ext uri="{FF2B5EF4-FFF2-40B4-BE49-F238E27FC236}">
                <a16:creationId xmlns:a16="http://schemas.microsoft.com/office/drawing/2014/main" id="{C52A1D35-9FE4-6140-9517-CE7FBEFD664C}"/>
              </a:ext>
            </a:extLst>
          </p:cNvPr>
          <p:cNvSpPr>
            <a:spLocks noGrp="1"/>
          </p:cNvSpPr>
          <p:nvPr>
            <p:ph sz="quarter" idx="34" hasCustomPrompt="1"/>
          </p:nvPr>
        </p:nvSpPr>
        <p:spPr>
          <a:xfrm>
            <a:off x="4877449" y="5070346"/>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5" name="Picture Placeholder 6">
            <a:extLst>
              <a:ext uri="{FF2B5EF4-FFF2-40B4-BE49-F238E27FC236}">
                <a16:creationId xmlns:a16="http://schemas.microsoft.com/office/drawing/2014/main" id="{7F8A2272-AB36-D947-859E-DF5469905385}"/>
              </a:ext>
            </a:extLst>
          </p:cNvPr>
          <p:cNvSpPr>
            <a:spLocks noGrp="1"/>
          </p:cNvSpPr>
          <p:nvPr>
            <p:ph type="pic" sz="quarter" idx="35" hasCustomPrompt="1"/>
          </p:nvPr>
        </p:nvSpPr>
        <p:spPr>
          <a:xfrm>
            <a:off x="8885092" y="4005618"/>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6" name="Content Placeholder 8">
            <a:extLst>
              <a:ext uri="{FF2B5EF4-FFF2-40B4-BE49-F238E27FC236}">
                <a16:creationId xmlns:a16="http://schemas.microsoft.com/office/drawing/2014/main" id="{3F6ACA93-999A-7E46-B07F-5B2DCC1D692C}"/>
              </a:ext>
            </a:extLst>
          </p:cNvPr>
          <p:cNvSpPr>
            <a:spLocks noGrp="1"/>
          </p:cNvSpPr>
          <p:nvPr>
            <p:ph sz="quarter" idx="36" hasCustomPrompt="1"/>
          </p:nvPr>
        </p:nvSpPr>
        <p:spPr>
          <a:xfrm>
            <a:off x="7849249" y="4583776"/>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7" name="Content Placeholder 8">
            <a:extLst>
              <a:ext uri="{FF2B5EF4-FFF2-40B4-BE49-F238E27FC236}">
                <a16:creationId xmlns:a16="http://schemas.microsoft.com/office/drawing/2014/main" id="{E1F25B93-8052-3845-86BE-DA6566FB0CA2}"/>
              </a:ext>
            </a:extLst>
          </p:cNvPr>
          <p:cNvSpPr>
            <a:spLocks noGrp="1"/>
          </p:cNvSpPr>
          <p:nvPr>
            <p:ph sz="quarter" idx="37" hasCustomPrompt="1"/>
          </p:nvPr>
        </p:nvSpPr>
        <p:spPr>
          <a:xfrm>
            <a:off x="7849249" y="5070346"/>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24" name="Date Placeholder 14">
            <a:extLst>
              <a:ext uri="{FF2B5EF4-FFF2-40B4-BE49-F238E27FC236}">
                <a16:creationId xmlns:a16="http://schemas.microsoft.com/office/drawing/2014/main" id="{0AE3CF24-8292-42F4-A7E0-40EC5F7DA8F4}"/>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6/28/2019</a:t>
            </a:fld>
            <a:endParaRPr lang="en-US" dirty="0"/>
          </a:p>
        </p:txBody>
      </p:sp>
      <p:sp>
        <p:nvSpPr>
          <p:cNvPr id="25" name="Slide Number Placeholder 6">
            <a:extLst>
              <a:ext uri="{FF2B5EF4-FFF2-40B4-BE49-F238E27FC236}">
                <a16:creationId xmlns:a16="http://schemas.microsoft.com/office/drawing/2014/main" id="{4F4A86FE-ABBF-4400-98D9-3136553BBACA}"/>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295042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528637" y="1685925"/>
            <a:ext cx="5381625" cy="4600575"/>
          </a:xfrm>
          <a:prstGeom prst="rect">
            <a:avLst/>
          </a:prstGeom>
        </p:spPr>
        <p:txBody>
          <a:bodyPr/>
          <a:lstStyle>
            <a:lvl1pPr>
              <a:buClr>
                <a:schemeClr val="accent6"/>
              </a:buClr>
              <a:defRPr sz="1600">
                <a:solidFill>
                  <a:schemeClr val="bg1">
                    <a:lumMod val="50000"/>
                  </a:schemeClr>
                </a:solidFill>
              </a:defRPr>
            </a:lvl1pPr>
            <a:lvl2pPr>
              <a:buClr>
                <a:schemeClr val="accent6"/>
              </a:buClr>
              <a:defRPr sz="1500">
                <a:solidFill>
                  <a:schemeClr val="bg1">
                    <a:lumMod val="50000"/>
                  </a:schemeClr>
                </a:solidFill>
              </a:defRPr>
            </a:lvl2pPr>
            <a:lvl3pPr>
              <a:buClr>
                <a:schemeClr val="accent6"/>
              </a:buCl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15pt</a:t>
            </a:r>
          </a:p>
          <a:p>
            <a:pPr lvl="2"/>
            <a:r>
              <a:rPr lang="en-US" dirty="0"/>
              <a:t>Third level -14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528637" y="1214438"/>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20" name="Text Placeholder 18">
            <a:extLst>
              <a:ext uri="{FF2B5EF4-FFF2-40B4-BE49-F238E27FC236}">
                <a16:creationId xmlns:a16="http://schemas.microsoft.com/office/drawing/2014/main" id="{20085D2B-BDF1-0C4D-8F26-BC3893DEFED9}"/>
              </a:ext>
            </a:extLst>
          </p:cNvPr>
          <p:cNvSpPr>
            <a:spLocks noGrp="1"/>
          </p:cNvSpPr>
          <p:nvPr>
            <p:ph type="body" sz="quarter" idx="21" hasCustomPrompt="1"/>
          </p:nvPr>
        </p:nvSpPr>
        <p:spPr>
          <a:xfrm>
            <a:off x="6266340" y="1685925"/>
            <a:ext cx="5381625" cy="4600575"/>
          </a:xfrm>
          <a:prstGeom prst="rect">
            <a:avLst/>
          </a:prstGeom>
        </p:spPr>
        <p:txBody>
          <a:bodyPr/>
          <a:lstStyle>
            <a:lvl1pPr marL="228600" indent="-228600">
              <a:buClr>
                <a:schemeClr val="accent6"/>
              </a:buClr>
              <a:defRPr lang="en-US" sz="1600" kern="1200" dirty="0">
                <a:solidFill>
                  <a:schemeClr val="bg1">
                    <a:lumMod val="50000"/>
                  </a:schemeClr>
                </a:solidFill>
                <a:latin typeface="+mn-lt"/>
                <a:ea typeface="+mn-ea"/>
                <a:cs typeface="+mn-cs"/>
              </a:defRPr>
            </a:lvl1pPr>
            <a:lvl2pPr>
              <a:buClr>
                <a:schemeClr val="accent6"/>
              </a:buClr>
              <a:defRPr sz="1500">
                <a:solidFill>
                  <a:schemeClr val="bg1">
                    <a:lumMod val="50000"/>
                  </a:schemeClr>
                </a:solidFill>
              </a:defRPr>
            </a:lvl2pPr>
            <a:lvl3pPr>
              <a:buClr>
                <a:schemeClr val="accent6"/>
              </a:buCl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marL="228600" lvl="0" indent="-228600" algn="l" defTabSz="914400" rtl="0" eaLnBrk="1" latinLnBrk="0" hangingPunct="1">
              <a:lnSpc>
                <a:spcPct val="90000"/>
              </a:lnSpc>
              <a:spcBef>
                <a:spcPts val="1000"/>
              </a:spcBef>
              <a:buClr>
                <a:schemeClr val="accent6"/>
              </a:buClr>
              <a:buFont typeface="Arial" panose="020B0604020202020204" pitchFamily="34" charset="0"/>
              <a:buChar char="•"/>
            </a:pPr>
            <a:r>
              <a:rPr lang="en-US" dirty="0"/>
              <a:t>Edit Master text styles – 16pt</a:t>
            </a:r>
          </a:p>
          <a:p>
            <a:pPr lvl="1"/>
            <a:r>
              <a:rPr lang="en-US" dirty="0"/>
              <a:t>Second level – 15pt</a:t>
            </a:r>
          </a:p>
          <a:p>
            <a:pPr lvl="2"/>
            <a:r>
              <a:rPr lang="en-US" dirty="0"/>
              <a:t>Third level -14 </a:t>
            </a:r>
            <a:r>
              <a:rPr lang="en-US" dirty="0" err="1"/>
              <a:t>pt</a:t>
            </a:r>
            <a:endParaRPr lang="en-US" dirty="0"/>
          </a:p>
        </p:txBody>
      </p:sp>
      <p:sp>
        <p:nvSpPr>
          <p:cNvPr id="21" name="Text Placeholder 18">
            <a:extLst>
              <a:ext uri="{FF2B5EF4-FFF2-40B4-BE49-F238E27FC236}">
                <a16:creationId xmlns:a16="http://schemas.microsoft.com/office/drawing/2014/main" id="{40A19F1B-F27B-004E-A9DA-805003E78846}"/>
              </a:ext>
            </a:extLst>
          </p:cNvPr>
          <p:cNvSpPr>
            <a:spLocks noGrp="1"/>
          </p:cNvSpPr>
          <p:nvPr>
            <p:ph type="body" sz="quarter" idx="22" hasCustomPrompt="1"/>
          </p:nvPr>
        </p:nvSpPr>
        <p:spPr>
          <a:xfrm>
            <a:off x="6266340" y="1214438"/>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10" name="Date Placeholder 14">
            <a:extLst>
              <a:ext uri="{FF2B5EF4-FFF2-40B4-BE49-F238E27FC236}">
                <a16:creationId xmlns:a16="http://schemas.microsoft.com/office/drawing/2014/main" id="{DEF81458-C0C7-405D-8393-1C74915D5945}"/>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6/28/2019</a:t>
            </a:fld>
            <a:endParaRPr lang="en-US" dirty="0"/>
          </a:p>
        </p:txBody>
      </p:sp>
      <p:sp>
        <p:nvSpPr>
          <p:cNvPr id="11" name="Slide Number Placeholder 6">
            <a:extLst>
              <a:ext uri="{FF2B5EF4-FFF2-40B4-BE49-F238E27FC236}">
                <a16:creationId xmlns:a16="http://schemas.microsoft.com/office/drawing/2014/main" id="{B79C0B5B-67E3-4759-88B5-66CFB79EB256}"/>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95491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ue Title Slide">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864FE4DC-4CF2-F043-9053-C1567889C2B3}"/>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 Placeholder 17">
            <a:extLst>
              <a:ext uri="{FF2B5EF4-FFF2-40B4-BE49-F238E27FC236}">
                <a16:creationId xmlns:a16="http://schemas.microsoft.com/office/drawing/2014/main" id="{FAD9E369-D6D4-E440-A1DD-85E0115A3673}"/>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8" name="Text Placeholder 17">
            <a:extLst>
              <a:ext uri="{FF2B5EF4-FFF2-40B4-BE49-F238E27FC236}">
                <a16:creationId xmlns:a16="http://schemas.microsoft.com/office/drawing/2014/main" id="{7E3A75B8-7C67-E64B-8BF0-EC6015AF0B06}"/>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dirty="0"/>
              <a:t>December 2018</a:t>
            </a:r>
            <a:endParaRPr lang="en-US" dirty="0"/>
          </a:p>
        </p:txBody>
      </p:sp>
      <p:grpSp>
        <p:nvGrpSpPr>
          <p:cNvPr id="19" name="Group 18">
            <a:extLst>
              <a:ext uri="{FF2B5EF4-FFF2-40B4-BE49-F238E27FC236}">
                <a16:creationId xmlns:a16="http://schemas.microsoft.com/office/drawing/2014/main" id="{F2A954B6-85F9-4749-B434-69B12A194CC7}"/>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id="{A2CC4BA3-4B14-3D4E-933B-DF31ADAB3F3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A2CAD290-0BA5-FB4E-B8E1-7972E11C3F20}"/>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1082277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Partition Layout">
    <p:spTree>
      <p:nvGrpSpPr>
        <p:cNvPr id="1" name=""/>
        <p:cNvGrpSpPr/>
        <p:nvPr/>
      </p:nvGrpSpPr>
      <p:grpSpPr>
        <a:xfrm>
          <a:off x="0" y="0"/>
          <a:ext cx="0" cy="0"/>
          <a:chOff x="0" y="0"/>
          <a:chExt cx="0" cy="0"/>
        </a:xfrm>
      </p:grpSpPr>
      <p:sp>
        <p:nvSpPr>
          <p:cNvPr id="625" name="Text Placeholder 18">
            <a:extLst>
              <a:ext uri="{FF2B5EF4-FFF2-40B4-BE49-F238E27FC236}">
                <a16:creationId xmlns:a16="http://schemas.microsoft.com/office/drawing/2014/main" id="{1A4BA79C-364C-0B4B-B794-C89AB90B3F95}"/>
              </a:ext>
            </a:extLst>
          </p:cNvPr>
          <p:cNvSpPr>
            <a:spLocks noGrp="1"/>
          </p:cNvSpPr>
          <p:nvPr>
            <p:ph type="body" sz="quarter" idx="20" hasCustomPrompt="1"/>
          </p:nvPr>
        </p:nvSpPr>
        <p:spPr>
          <a:xfrm>
            <a:off x="290513" y="4437268"/>
            <a:ext cx="5057775" cy="1838841"/>
          </a:xfrm>
          <a:prstGeom prst="rect">
            <a:avLst/>
          </a:prstGeom>
        </p:spPr>
        <p:txBody>
          <a:bodyPr/>
          <a:lstStyle>
            <a:lvl1pPr marL="228600" indent="-22860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 </a:t>
            </a:r>
            <a:r>
              <a:rPr lang="en-US" dirty="0" err="1"/>
              <a:t>pt</a:t>
            </a:r>
            <a:endParaRPr lang="en-US" dirty="0"/>
          </a:p>
          <a:p>
            <a:pPr lvl="2"/>
            <a:r>
              <a:rPr lang="en-US" dirty="0"/>
              <a:t>Third level – 12pt</a:t>
            </a:r>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cxnSp>
        <p:nvCxnSpPr>
          <p:cNvPr id="5" name="Straight Connector 4">
            <a:extLst>
              <a:ext uri="{FF2B5EF4-FFF2-40B4-BE49-F238E27FC236}">
                <a16:creationId xmlns:a16="http://schemas.microsoft.com/office/drawing/2014/main" id="{9A447180-6CAE-B140-A3B6-CF31C95CDE38}"/>
              </a:ext>
            </a:extLst>
          </p:cNvPr>
          <p:cNvCxnSpPr>
            <a:cxnSpLocks/>
          </p:cNvCxnSpPr>
          <p:nvPr userDrawn="1"/>
        </p:nvCxnSpPr>
        <p:spPr bwMode="auto">
          <a:xfrm>
            <a:off x="5618525" y="1344613"/>
            <a:ext cx="0" cy="4931496"/>
          </a:xfrm>
          <a:prstGeom prst="line">
            <a:avLst/>
          </a:prstGeom>
          <a:solidFill>
            <a:schemeClr val="accent1"/>
          </a:solidFill>
          <a:ln w="9525" cap="flat" cmpd="sng" algn="ctr">
            <a:solidFill>
              <a:schemeClr val="bg2"/>
            </a:solidFill>
            <a:prstDash val="dash"/>
            <a:round/>
            <a:headEnd type="none" w="lg" len="lg"/>
            <a:tailEnd type="none" w="lg" len="lg"/>
          </a:ln>
          <a:effectLst/>
        </p:spPr>
      </p:cxnSp>
      <p:cxnSp>
        <p:nvCxnSpPr>
          <p:cNvPr id="6" name="Straight Connector 5">
            <a:extLst>
              <a:ext uri="{FF2B5EF4-FFF2-40B4-BE49-F238E27FC236}">
                <a16:creationId xmlns:a16="http://schemas.microsoft.com/office/drawing/2014/main" id="{038F7379-BC53-6441-9EDC-98494E6C4D2D}"/>
              </a:ext>
            </a:extLst>
          </p:cNvPr>
          <p:cNvCxnSpPr>
            <a:cxnSpLocks/>
          </p:cNvCxnSpPr>
          <p:nvPr userDrawn="1"/>
        </p:nvCxnSpPr>
        <p:spPr bwMode="auto">
          <a:xfrm>
            <a:off x="284017" y="3917744"/>
            <a:ext cx="11533910" cy="0"/>
          </a:xfrm>
          <a:prstGeom prst="line">
            <a:avLst/>
          </a:prstGeom>
          <a:solidFill>
            <a:schemeClr val="accent1"/>
          </a:solidFill>
          <a:ln w="9525" cap="flat" cmpd="sng" algn="ctr">
            <a:solidFill>
              <a:schemeClr val="bg2"/>
            </a:solidFill>
            <a:prstDash val="dash"/>
            <a:round/>
            <a:headEnd type="none" w="lg" len="lg"/>
            <a:tailEnd type="none" w="lg" len="lg"/>
          </a:ln>
          <a:effectLst/>
        </p:spPr>
      </p:cxn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290513" y="1344613"/>
            <a:ext cx="5057775" cy="2409825"/>
          </a:xfrm>
          <a:prstGeom prst="rect">
            <a:avLst/>
          </a:prstGeom>
        </p:spPr>
        <p:txBody>
          <a:bodyPr/>
          <a:lstStyle>
            <a:lvl1pPr marL="228600" indent="-228600">
              <a:buClr>
                <a:schemeClr val="accent6"/>
              </a:buClr>
              <a:buFont typeface="Arial Unicode MS" panose="020B0604020202020204" pitchFamily="34" charset="-128"/>
              <a:buChar char="☉"/>
              <a:defRPr sz="1800">
                <a:solidFill>
                  <a:schemeClr val="accent6"/>
                </a:solidFill>
              </a:defRPr>
            </a:lvl1pPr>
            <a:lvl2pPr marL="685800" indent="-228600">
              <a:buClr>
                <a:schemeClr val="accent6"/>
              </a:buClr>
              <a:buFont typeface="Arial Unicode MS" panose="020B0604020202020204" pitchFamily="34" charset="-128"/>
              <a:buChar char="☉"/>
              <a:defRPr sz="1600">
                <a:solidFill>
                  <a:schemeClr val="bg1">
                    <a:lumMod val="50000"/>
                  </a:schemeClr>
                </a:solidFill>
              </a:defRPr>
            </a:lvl2pPr>
            <a:lvl3pPr marL="1143000" indent="-228600">
              <a:buClr>
                <a:schemeClr val="accent6"/>
              </a:buClr>
              <a:buFont typeface="Arial Unicode MS" panose="020B0604020202020204" pitchFamily="34" charset="-128"/>
              <a:buChar char="☉"/>
              <a:defRPr sz="1400">
                <a:solidFill>
                  <a:schemeClr val="bg1">
                    <a:lumMod val="50000"/>
                  </a:schemeClr>
                </a:solidFill>
              </a:defRPr>
            </a:lvl3pPr>
            <a:lvl4pPr marL="1600200" indent="-228600">
              <a:buClr>
                <a:schemeClr val="accent6"/>
              </a:buClr>
              <a:buFont typeface="Arial Unicode MS" panose="020B0604020202020204" pitchFamily="34" charset="-128"/>
              <a:buChar char="☉"/>
              <a:defRPr sz="12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14 </a:t>
            </a:r>
            <a:r>
              <a:rPr lang="en-US" dirty="0" err="1"/>
              <a:t>pt</a:t>
            </a:r>
            <a:endParaRPr lang="en-US" dirty="0"/>
          </a:p>
          <a:p>
            <a:pPr lvl="3"/>
            <a:r>
              <a:rPr lang="en-US" dirty="0"/>
              <a:t>Fourth level – 12pt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SmartArt Placeholder 23">
            <a:extLst>
              <a:ext uri="{FF2B5EF4-FFF2-40B4-BE49-F238E27FC236}">
                <a16:creationId xmlns:a16="http://schemas.microsoft.com/office/drawing/2014/main" id="{5F4AC696-AF20-C745-86C3-048DF551F49A}"/>
              </a:ext>
            </a:extLst>
          </p:cNvPr>
          <p:cNvSpPr>
            <a:spLocks noGrp="1"/>
          </p:cNvSpPr>
          <p:nvPr>
            <p:ph type="dgm" sz="quarter" idx="18" hasCustomPrompt="1"/>
          </p:nvPr>
        </p:nvSpPr>
        <p:spPr>
          <a:xfrm>
            <a:off x="5873750" y="1344613"/>
            <a:ext cx="5943600" cy="240982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pPr lvl="0"/>
            <a:r>
              <a:rPr lang="en-US" dirty="0"/>
              <a:t>SmartArt Graphic - Click on icon to add picture or drag and drop on the area</a:t>
            </a:r>
          </a:p>
          <a:p>
            <a:pPr lvl="0"/>
            <a:endParaRPr lang="en-US" dirty="0"/>
          </a:p>
          <a:p>
            <a:endParaRPr lang="en-US" dirty="0"/>
          </a:p>
        </p:txBody>
      </p: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626" name="Text Placeholder 18">
            <a:extLst>
              <a:ext uri="{FF2B5EF4-FFF2-40B4-BE49-F238E27FC236}">
                <a16:creationId xmlns:a16="http://schemas.microsoft.com/office/drawing/2014/main" id="{A7D8E340-F154-6B4D-8837-DE2CCC7B8D53}"/>
              </a:ext>
            </a:extLst>
          </p:cNvPr>
          <p:cNvSpPr>
            <a:spLocks noGrp="1"/>
          </p:cNvSpPr>
          <p:nvPr>
            <p:ph type="body" sz="quarter" idx="21" hasCustomPrompt="1"/>
          </p:nvPr>
        </p:nvSpPr>
        <p:spPr>
          <a:xfrm>
            <a:off x="5874328" y="4437268"/>
            <a:ext cx="2880205" cy="1838841"/>
          </a:xfrm>
          <a:prstGeom prst="rect">
            <a:avLst/>
          </a:prstGeom>
        </p:spPr>
        <p:txBody>
          <a:bodyPr/>
          <a:lstStyle>
            <a:lvl1pPr marL="228600" indent="-22860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 </a:t>
            </a:r>
            <a:r>
              <a:rPr lang="en-US" dirty="0" err="1"/>
              <a:t>pt</a:t>
            </a:r>
            <a:endParaRPr lang="en-US" dirty="0"/>
          </a:p>
          <a:p>
            <a:pPr lvl="2"/>
            <a:r>
              <a:rPr lang="en-US" dirty="0"/>
              <a:t>Third level – 12pt</a:t>
            </a:r>
          </a:p>
        </p:txBody>
      </p:sp>
      <p:sp>
        <p:nvSpPr>
          <p:cNvPr id="628" name="Text Placeholder 18">
            <a:extLst>
              <a:ext uri="{FF2B5EF4-FFF2-40B4-BE49-F238E27FC236}">
                <a16:creationId xmlns:a16="http://schemas.microsoft.com/office/drawing/2014/main" id="{6CBA7336-DF5E-754F-B793-BCCDE2A4CDC9}"/>
              </a:ext>
            </a:extLst>
          </p:cNvPr>
          <p:cNvSpPr>
            <a:spLocks noGrp="1"/>
          </p:cNvSpPr>
          <p:nvPr>
            <p:ph type="body" sz="quarter" idx="22" hasCustomPrompt="1"/>
          </p:nvPr>
        </p:nvSpPr>
        <p:spPr>
          <a:xfrm>
            <a:off x="8937145" y="4437268"/>
            <a:ext cx="2880205" cy="1838841"/>
          </a:xfrm>
          <a:prstGeom prst="rect">
            <a:avLst/>
          </a:prstGeom>
        </p:spPr>
        <p:txBody>
          <a:bodyPr/>
          <a:lstStyle>
            <a:lvl1pPr marL="228600" indent="-22860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 </a:t>
            </a:r>
            <a:r>
              <a:rPr lang="en-US" dirty="0" err="1"/>
              <a:t>pt</a:t>
            </a:r>
            <a:endParaRPr lang="en-US" dirty="0"/>
          </a:p>
          <a:p>
            <a:pPr lvl="2"/>
            <a:r>
              <a:rPr lang="en-US" dirty="0"/>
              <a:t>Third level – 12pt</a:t>
            </a:r>
          </a:p>
        </p:txBody>
      </p:sp>
      <p:sp>
        <p:nvSpPr>
          <p:cNvPr id="629" name="Text Placeholder 18">
            <a:extLst>
              <a:ext uri="{FF2B5EF4-FFF2-40B4-BE49-F238E27FC236}">
                <a16:creationId xmlns:a16="http://schemas.microsoft.com/office/drawing/2014/main" id="{5048FE23-C457-F34E-B7EB-4A13C5A7E49A}"/>
              </a:ext>
            </a:extLst>
          </p:cNvPr>
          <p:cNvSpPr>
            <a:spLocks noGrp="1"/>
          </p:cNvSpPr>
          <p:nvPr>
            <p:ph type="body" sz="quarter" idx="23" hasCustomPrompt="1"/>
          </p:nvPr>
        </p:nvSpPr>
        <p:spPr>
          <a:xfrm>
            <a:off x="290513" y="-1127653"/>
            <a:ext cx="5057775" cy="365654"/>
          </a:xfrm>
          <a:prstGeom prst="rect">
            <a:avLst/>
          </a:prstGeom>
        </p:spPr>
        <p:txBody>
          <a:bodyPr/>
          <a:lstStyle>
            <a:lvl1pPr>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630" name="Text Placeholder 18">
            <a:extLst>
              <a:ext uri="{FF2B5EF4-FFF2-40B4-BE49-F238E27FC236}">
                <a16:creationId xmlns:a16="http://schemas.microsoft.com/office/drawing/2014/main" id="{E17BF049-4CF7-0146-BEAD-D0BA860048C2}"/>
              </a:ext>
            </a:extLst>
          </p:cNvPr>
          <p:cNvSpPr>
            <a:spLocks noGrp="1"/>
          </p:cNvSpPr>
          <p:nvPr>
            <p:ph type="body" sz="quarter" idx="24" hasCustomPrompt="1"/>
          </p:nvPr>
        </p:nvSpPr>
        <p:spPr>
          <a:xfrm>
            <a:off x="290513" y="4003146"/>
            <a:ext cx="5057775" cy="365654"/>
          </a:xfrm>
          <a:prstGeom prst="rect">
            <a:avLst/>
          </a:prstGeom>
        </p:spPr>
        <p:txBody>
          <a:bodyPr/>
          <a:lstStyle>
            <a:lvl1pPr>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631" name="Text Placeholder 18">
            <a:extLst>
              <a:ext uri="{FF2B5EF4-FFF2-40B4-BE49-F238E27FC236}">
                <a16:creationId xmlns:a16="http://schemas.microsoft.com/office/drawing/2014/main" id="{D5205104-F927-C44A-9ED3-67A3FD23B1F7}"/>
              </a:ext>
            </a:extLst>
          </p:cNvPr>
          <p:cNvSpPr>
            <a:spLocks noGrp="1"/>
          </p:cNvSpPr>
          <p:nvPr>
            <p:ph type="body" sz="quarter" idx="25" hasCustomPrompt="1"/>
          </p:nvPr>
        </p:nvSpPr>
        <p:spPr>
          <a:xfrm>
            <a:off x="5861579" y="4003146"/>
            <a:ext cx="5057775" cy="365654"/>
          </a:xfrm>
          <a:prstGeom prst="rect">
            <a:avLst/>
          </a:prstGeom>
        </p:spPr>
        <p:txBody>
          <a:bodyPr/>
          <a:lstStyle>
            <a:lvl1pPr>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16" name="Date Placeholder 14">
            <a:extLst>
              <a:ext uri="{FF2B5EF4-FFF2-40B4-BE49-F238E27FC236}">
                <a16:creationId xmlns:a16="http://schemas.microsoft.com/office/drawing/2014/main" id="{F4B9DA3E-336E-4450-A9E0-BAD299C35D6E}"/>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6/28/2019</a:t>
            </a:fld>
            <a:endParaRPr lang="en-US" dirty="0"/>
          </a:p>
        </p:txBody>
      </p:sp>
      <p:sp>
        <p:nvSpPr>
          <p:cNvPr id="17" name="Slide Number Placeholder 6">
            <a:extLst>
              <a:ext uri="{FF2B5EF4-FFF2-40B4-BE49-F238E27FC236}">
                <a16:creationId xmlns:a16="http://schemas.microsoft.com/office/drawing/2014/main" id="{7238AC61-144D-4995-9160-5E1AAFCE252D}"/>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454811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artition layout 1">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38D98C-CC92-9444-8D21-3E66E8C747EC}"/>
              </a:ext>
            </a:extLst>
          </p:cNvPr>
          <p:cNvSpPr/>
          <p:nvPr userDrawn="1"/>
        </p:nvSpPr>
        <p:spPr>
          <a:xfrm>
            <a:off x="284016" y="1107431"/>
            <a:ext cx="566651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457199" y="1219924"/>
            <a:ext cx="5286375" cy="2323377"/>
          </a:xfrm>
          <a:prstGeom prst="rect">
            <a:avLst/>
          </a:prstGeom>
        </p:spPr>
        <p:txBody>
          <a:bodyPr/>
          <a:lstStyle>
            <a:lvl1pPr marL="285750" indent="-285750">
              <a:buClr>
                <a:schemeClr val="accent6"/>
              </a:buClr>
              <a:buFont typeface="Arial Unicode MS" panose="020B0604020202020204" pitchFamily="34" charset="-128"/>
              <a:buChar char="☉"/>
              <a:defRPr sz="1800">
                <a:solidFill>
                  <a:schemeClr val="accent6"/>
                </a:solidFill>
              </a:defRPr>
            </a:lvl1pPr>
            <a:lvl2pPr marL="742950" indent="-285750">
              <a:buClr>
                <a:schemeClr val="accent6"/>
              </a:buClr>
              <a:buFont typeface="Arial Unicode MS" panose="020B0604020202020204" pitchFamily="34" charset="-128"/>
              <a:buChar char="☉"/>
              <a:defRPr sz="1600">
                <a:solidFill>
                  <a:schemeClr val="bg1">
                    <a:lumMod val="50000"/>
                  </a:schemeClr>
                </a:solidFill>
              </a:defRPr>
            </a:lvl2pPr>
            <a:lvl3pPr marL="1200150" indent="-285750">
              <a:buClr>
                <a:schemeClr val="accent6"/>
              </a:buClr>
              <a:buFont typeface="Arial Unicode MS" panose="020B0604020202020204" pitchFamily="34" charset="-128"/>
              <a:buChar char="☉"/>
              <a:defRPr sz="1500">
                <a:solidFill>
                  <a:schemeClr val="bg1">
                    <a:lumMod val="50000"/>
                  </a:schemeClr>
                </a:solidFill>
              </a:defRPr>
            </a:lvl3pPr>
            <a:lvl4pPr marL="1657350" indent="-285750">
              <a:buClr>
                <a:schemeClr val="accent6"/>
              </a:buClr>
              <a:buFont typeface="Arial Unicode MS" panose="020B0604020202020204" pitchFamily="34" charset="-128"/>
              <a:buChar cha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15pt</a:t>
            </a:r>
          </a:p>
          <a:p>
            <a:pPr lvl="3"/>
            <a:r>
              <a:rPr lang="en-US" dirty="0"/>
              <a:t>Fourth level – 14pt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25" name="Rectangle 24">
            <a:extLst>
              <a:ext uri="{FF2B5EF4-FFF2-40B4-BE49-F238E27FC236}">
                <a16:creationId xmlns:a16="http://schemas.microsoft.com/office/drawing/2014/main" id="{D815E57D-D68D-D648-B7EB-EE7123317344}"/>
              </a:ext>
            </a:extLst>
          </p:cNvPr>
          <p:cNvSpPr/>
          <p:nvPr userDrawn="1"/>
        </p:nvSpPr>
        <p:spPr>
          <a:xfrm>
            <a:off x="6036733" y="3796003"/>
            <a:ext cx="5795049"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 Placeholder 18">
            <a:extLst>
              <a:ext uri="{FF2B5EF4-FFF2-40B4-BE49-F238E27FC236}">
                <a16:creationId xmlns:a16="http://schemas.microsoft.com/office/drawing/2014/main" id="{438BE630-2A40-9946-9E4F-DBE5012901C7}"/>
              </a:ext>
            </a:extLst>
          </p:cNvPr>
          <p:cNvSpPr>
            <a:spLocks noGrp="1"/>
          </p:cNvSpPr>
          <p:nvPr>
            <p:ph type="body" sz="quarter" idx="20" hasCustomPrompt="1"/>
          </p:nvPr>
        </p:nvSpPr>
        <p:spPr>
          <a:xfrm>
            <a:off x="6272212" y="1257301"/>
            <a:ext cx="5286375" cy="2286000"/>
          </a:xfrm>
          <a:prstGeom prst="rect">
            <a:avLst/>
          </a:prstGeom>
        </p:spPr>
        <p:txBody>
          <a:bodyPr/>
          <a:lstStyle>
            <a:lvl1pPr marL="228600" indent="-228600">
              <a:buClr>
                <a:schemeClr val="accent6"/>
              </a:buClr>
              <a:buFont typeface="Arial Unicode MS" panose="020B0604020202020204" pitchFamily="34" charset="-128"/>
              <a:buChar char="☉"/>
              <a:defRPr sz="1800">
                <a:solidFill>
                  <a:schemeClr val="accent6"/>
                </a:solidFill>
              </a:defRPr>
            </a:lvl1pPr>
            <a:lvl2pPr marL="685800" indent="-228600">
              <a:buClr>
                <a:schemeClr val="accent6"/>
              </a:buClr>
              <a:buFont typeface="Arial Unicode MS" panose="020B0604020202020204" pitchFamily="34" charset="-128"/>
              <a:buChar char="☉"/>
              <a:defRPr sz="1600">
                <a:solidFill>
                  <a:schemeClr val="bg1">
                    <a:lumMod val="50000"/>
                  </a:schemeClr>
                </a:solidFill>
              </a:defRPr>
            </a:lvl2pPr>
            <a:lvl3pPr marL="1143000" indent="-228600">
              <a:buClr>
                <a:schemeClr val="accent6"/>
              </a:buClr>
              <a:buFont typeface="Arial Unicode MS" panose="020B0604020202020204" pitchFamily="34" charset="-128"/>
              <a:buChar char="☉"/>
              <a:defRPr sz="1500">
                <a:solidFill>
                  <a:schemeClr val="bg1">
                    <a:lumMod val="50000"/>
                  </a:schemeClr>
                </a:solidFill>
              </a:defRPr>
            </a:lvl3pPr>
            <a:lvl4pPr marL="1600200" indent="-228600">
              <a:buClr>
                <a:schemeClr val="accent6"/>
              </a:buClr>
              <a:buFont typeface="Arial Unicode MS" panose="020B0604020202020204" pitchFamily="34" charset="-128"/>
              <a:buChar cha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15pt</a:t>
            </a:r>
          </a:p>
          <a:p>
            <a:pPr lvl="3"/>
            <a:r>
              <a:rPr lang="en-US" dirty="0"/>
              <a:t>Fourth level – 14pt</a:t>
            </a:r>
          </a:p>
        </p:txBody>
      </p:sp>
      <p:sp>
        <p:nvSpPr>
          <p:cNvPr id="27" name="Text Placeholder 18">
            <a:extLst>
              <a:ext uri="{FF2B5EF4-FFF2-40B4-BE49-F238E27FC236}">
                <a16:creationId xmlns:a16="http://schemas.microsoft.com/office/drawing/2014/main" id="{1EB12D76-0C1C-8347-82C2-5A78F3C8576C}"/>
              </a:ext>
            </a:extLst>
          </p:cNvPr>
          <p:cNvSpPr>
            <a:spLocks noGrp="1"/>
          </p:cNvSpPr>
          <p:nvPr>
            <p:ph type="body" sz="quarter" idx="21" hasCustomPrompt="1"/>
          </p:nvPr>
        </p:nvSpPr>
        <p:spPr>
          <a:xfrm>
            <a:off x="457199" y="3943351"/>
            <a:ext cx="5286375" cy="2286000"/>
          </a:xfrm>
          <a:prstGeom prst="rect">
            <a:avLst/>
          </a:prstGeom>
        </p:spPr>
        <p:txBody>
          <a:bodyPr/>
          <a:lstStyle>
            <a:lvl1pPr marL="228600" indent="-228600">
              <a:buClr>
                <a:schemeClr val="accent6"/>
              </a:buClr>
              <a:buFont typeface="Arial Unicode MS" panose="020B0604020202020204" pitchFamily="34" charset="-128"/>
              <a:buChar char="☉"/>
              <a:defRPr sz="1800">
                <a:solidFill>
                  <a:schemeClr val="accent6"/>
                </a:solidFill>
              </a:defRPr>
            </a:lvl1pPr>
            <a:lvl2pPr marL="685800" indent="-228600">
              <a:buClr>
                <a:schemeClr val="accent6"/>
              </a:buClr>
              <a:buFont typeface="Arial Unicode MS" panose="020B0604020202020204" pitchFamily="34" charset="-128"/>
              <a:buChar char="☉"/>
              <a:defRPr sz="1600">
                <a:solidFill>
                  <a:schemeClr val="bg1">
                    <a:lumMod val="50000"/>
                  </a:schemeClr>
                </a:solidFill>
              </a:defRPr>
            </a:lvl2pPr>
            <a:lvl3pPr marL="1143000" indent="-228600">
              <a:buClr>
                <a:schemeClr val="accent6"/>
              </a:buClr>
              <a:buFont typeface="Arial Unicode MS" panose="020B0604020202020204" pitchFamily="34" charset="-128"/>
              <a:buChar char="☉"/>
              <a:defRPr sz="1500">
                <a:solidFill>
                  <a:schemeClr val="bg1">
                    <a:lumMod val="50000"/>
                  </a:schemeClr>
                </a:solidFill>
              </a:defRPr>
            </a:lvl3pPr>
            <a:lvl4pPr marL="1600200" indent="-228600">
              <a:buClr>
                <a:schemeClr val="accent6"/>
              </a:buClr>
              <a:buFont typeface="Arial Unicode MS" panose="020B0604020202020204" pitchFamily="34" charset="-128"/>
              <a:buChar cha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15pt</a:t>
            </a:r>
          </a:p>
          <a:p>
            <a:pPr lvl="3"/>
            <a:r>
              <a:rPr lang="en-US" dirty="0"/>
              <a:t>Fourth level – 14pt</a:t>
            </a:r>
          </a:p>
        </p:txBody>
      </p:sp>
      <p:sp>
        <p:nvSpPr>
          <p:cNvPr id="28" name="Text Placeholder 18">
            <a:extLst>
              <a:ext uri="{FF2B5EF4-FFF2-40B4-BE49-F238E27FC236}">
                <a16:creationId xmlns:a16="http://schemas.microsoft.com/office/drawing/2014/main" id="{5851EF36-F6BB-0940-8146-CEC7FBBDD4AF}"/>
              </a:ext>
            </a:extLst>
          </p:cNvPr>
          <p:cNvSpPr>
            <a:spLocks noGrp="1"/>
          </p:cNvSpPr>
          <p:nvPr>
            <p:ph type="body" sz="quarter" idx="22" hasCustomPrompt="1"/>
          </p:nvPr>
        </p:nvSpPr>
        <p:spPr>
          <a:xfrm>
            <a:off x="6272212" y="3943351"/>
            <a:ext cx="5286375" cy="2286000"/>
          </a:xfrm>
          <a:prstGeom prst="rect">
            <a:avLst/>
          </a:prstGeom>
        </p:spPr>
        <p:txBody>
          <a:bodyPr/>
          <a:lstStyle>
            <a:lvl1pPr marL="228600" indent="-228600">
              <a:buClr>
                <a:schemeClr val="accent6"/>
              </a:buClr>
              <a:buFont typeface="Arial Unicode MS" panose="020B0604020202020204" pitchFamily="34" charset="-128"/>
              <a:buChar char="☉"/>
              <a:defRPr sz="1800">
                <a:solidFill>
                  <a:schemeClr val="accent6"/>
                </a:solidFill>
              </a:defRPr>
            </a:lvl1pPr>
            <a:lvl2pPr marL="685800" indent="-228600">
              <a:buClr>
                <a:schemeClr val="accent6"/>
              </a:buClr>
              <a:buFont typeface="Arial Unicode MS" panose="020B0604020202020204" pitchFamily="34" charset="-128"/>
              <a:buChar char="☉"/>
              <a:defRPr sz="1600">
                <a:solidFill>
                  <a:schemeClr val="bg1">
                    <a:lumMod val="50000"/>
                  </a:schemeClr>
                </a:solidFill>
              </a:defRPr>
            </a:lvl2pPr>
            <a:lvl3pPr marL="1143000" indent="-228600">
              <a:buClr>
                <a:schemeClr val="accent6"/>
              </a:buClr>
              <a:buFont typeface="Arial Unicode MS" panose="020B0604020202020204" pitchFamily="34" charset="-128"/>
              <a:buChar char="☉"/>
              <a:defRPr sz="1500">
                <a:solidFill>
                  <a:schemeClr val="bg1">
                    <a:lumMod val="50000"/>
                  </a:schemeClr>
                </a:solidFill>
              </a:defRPr>
            </a:lvl3pPr>
            <a:lvl4pPr marL="1600200" indent="-228600">
              <a:buClr>
                <a:schemeClr val="accent6"/>
              </a:buClr>
              <a:buFont typeface="Arial Unicode MS" panose="020B0604020202020204" pitchFamily="34" charset="-128"/>
              <a:buChar cha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15pt</a:t>
            </a:r>
          </a:p>
          <a:p>
            <a:pPr lvl="3"/>
            <a:r>
              <a:rPr lang="en-US" dirty="0"/>
              <a:t>Fourth level – 14pt</a:t>
            </a:r>
          </a:p>
        </p:txBody>
      </p:sp>
      <p:sp>
        <p:nvSpPr>
          <p:cNvPr id="12" name="Date Placeholder 14">
            <a:extLst>
              <a:ext uri="{FF2B5EF4-FFF2-40B4-BE49-F238E27FC236}">
                <a16:creationId xmlns:a16="http://schemas.microsoft.com/office/drawing/2014/main" id="{DE79950A-10FA-430B-AC75-4B40D53891A6}"/>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6/28/2019</a:t>
            </a:fld>
            <a:endParaRPr lang="en-US" dirty="0"/>
          </a:p>
        </p:txBody>
      </p:sp>
      <p:sp>
        <p:nvSpPr>
          <p:cNvPr id="13" name="Slide Number Placeholder 6">
            <a:extLst>
              <a:ext uri="{FF2B5EF4-FFF2-40B4-BE49-F238E27FC236}">
                <a16:creationId xmlns:a16="http://schemas.microsoft.com/office/drawing/2014/main" id="{64F10B86-CCFC-4BB5-9C7F-CF7C31D82D80}"/>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088450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ix Partitio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8" name="Rectangle 7">
            <a:extLst>
              <a:ext uri="{FF2B5EF4-FFF2-40B4-BE49-F238E27FC236}">
                <a16:creationId xmlns:a16="http://schemas.microsoft.com/office/drawing/2014/main" id="{2738D98C-CC92-9444-8D21-3E66E8C747EC}"/>
              </a:ext>
            </a:extLst>
          </p:cNvPr>
          <p:cNvSpPr/>
          <p:nvPr userDrawn="1"/>
        </p:nvSpPr>
        <p:spPr>
          <a:xfrm>
            <a:off x="284016"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DD5F79D-DDF6-5443-BD9D-C45650A29A72}"/>
              </a:ext>
            </a:extLst>
          </p:cNvPr>
          <p:cNvSpPr/>
          <p:nvPr userDrawn="1"/>
        </p:nvSpPr>
        <p:spPr>
          <a:xfrm>
            <a:off x="4213079"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25E3315-D25C-2845-B512-76E55298C31F}"/>
              </a:ext>
            </a:extLst>
          </p:cNvPr>
          <p:cNvSpPr/>
          <p:nvPr userDrawn="1"/>
        </p:nvSpPr>
        <p:spPr>
          <a:xfrm>
            <a:off x="8142142"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4" name="Text Placeholder 18">
            <a:extLst>
              <a:ext uri="{FF2B5EF4-FFF2-40B4-BE49-F238E27FC236}">
                <a16:creationId xmlns:a16="http://schemas.microsoft.com/office/drawing/2014/main" id="{0DE19446-6892-4F45-BBD8-39528DEB50D0}"/>
              </a:ext>
            </a:extLst>
          </p:cNvPr>
          <p:cNvSpPr>
            <a:spLocks noGrp="1"/>
          </p:cNvSpPr>
          <p:nvPr>
            <p:ph type="body" sz="quarter" idx="24" hasCustomPrompt="1"/>
          </p:nvPr>
        </p:nvSpPr>
        <p:spPr>
          <a:xfrm>
            <a:off x="457199" y="1606830"/>
            <a:ext cx="3371851" cy="1836093"/>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6" name="Text Placeholder 18">
            <a:extLst>
              <a:ext uri="{FF2B5EF4-FFF2-40B4-BE49-F238E27FC236}">
                <a16:creationId xmlns:a16="http://schemas.microsoft.com/office/drawing/2014/main" id="{30A9CC9B-BCFD-1C48-9E3B-FAFE7A445215}"/>
              </a:ext>
            </a:extLst>
          </p:cNvPr>
          <p:cNvSpPr>
            <a:spLocks noGrp="1"/>
          </p:cNvSpPr>
          <p:nvPr>
            <p:ph type="body" sz="quarter" idx="26" hasCustomPrompt="1"/>
          </p:nvPr>
        </p:nvSpPr>
        <p:spPr>
          <a:xfrm>
            <a:off x="435080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8" name="Text Placeholder 18">
            <a:extLst>
              <a:ext uri="{FF2B5EF4-FFF2-40B4-BE49-F238E27FC236}">
                <a16:creationId xmlns:a16="http://schemas.microsoft.com/office/drawing/2014/main" id="{F6C64DA1-9B80-A34D-983C-D4BB0DCF3A62}"/>
              </a:ext>
            </a:extLst>
          </p:cNvPr>
          <p:cNvSpPr>
            <a:spLocks noGrp="1"/>
          </p:cNvSpPr>
          <p:nvPr>
            <p:ph type="body" sz="quarter" idx="28" hasCustomPrompt="1"/>
          </p:nvPr>
        </p:nvSpPr>
        <p:spPr>
          <a:xfrm>
            <a:off x="829415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9" name="Rectangle 38">
            <a:extLst>
              <a:ext uri="{FF2B5EF4-FFF2-40B4-BE49-F238E27FC236}">
                <a16:creationId xmlns:a16="http://schemas.microsoft.com/office/drawing/2014/main" id="{D4D8573A-27FF-0D49-B1F4-D131B7211CBC}"/>
              </a:ext>
            </a:extLst>
          </p:cNvPr>
          <p:cNvSpPr/>
          <p:nvPr userDrawn="1"/>
        </p:nvSpPr>
        <p:spPr>
          <a:xfrm>
            <a:off x="284016"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0D3707C-6789-194D-AE7C-4576306CAF57}"/>
              </a:ext>
            </a:extLst>
          </p:cNvPr>
          <p:cNvSpPr/>
          <p:nvPr userDrawn="1"/>
        </p:nvSpPr>
        <p:spPr>
          <a:xfrm>
            <a:off x="4213079"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4159AB7-562C-EF4F-A038-B2F28EB86407}"/>
              </a:ext>
            </a:extLst>
          </p:cNvPr>
          <p:cNvSpPr/>
          <p:nvPr userDrawn="1"/>
        </p:nvSpPr>
        <p:spPr>
          <a:xfrm>
            <a:off x="8142142"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18">
            <a:extLst>
              <a:ext uri="{FF2B5EF4-FFF2-40B4-BE49-F238E27FC236}">
                <a16:creationId xmlns:a16="http://schemas.microsoft.com/office/drawing/2014/main"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3" name="Text Placeholder 18">
            <a:extLst>
              <a:ext uri="{FF2B5EF4-FFF2-40B4-BE49-F238E27FC236}">
                <a16:creationId xmlns:a16="http://schemas.microsoft.com/office/drawing/2014/main" id="{FDD28E3F-B55B-974B-A6CD-313EC1137ED4}"/>
              </a:ext>
            </a:extLst>
          </p:cNvPr>
          <p:cNvSpPr>
            <a:spLocks noGrp="1"/>
          </p:cNvSpPr>
          <p:nvPr>
            <p:ph type="body" sz="quarter" idx="30" hasCustomPrompt="1"/>
          </p:nvPr>
        </p:nvSpPr>
        <p:spPr>
          <a:xfrm>
            <a:off x="457199"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44" name="Text Placeholder 18">
            <a:extLst>
              <a:ext uri="{FF2B5EF4-FFF2-40B4-BE49-F238E27FC236}">
                <a16:creationId xmlns:a16="http://schemas.microsoft.com/office/drawing/2014/main"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5" name="Text Placeholder 18">
            <a:extLst>
              <a:ext uri="{FF2B5EF4-FFF2-40B4-BE49-F238E27FC236}">
                <a16:creationId xmlns:a16="http://schemas.microsoft.com/office/drawing/2014/main" id="{BC71BA58-1C4A-5C4B-854A-DE7E6DAB9396}"/>
              </a:ext>
            </a:extLst>
          </p:cNvPr>
          <p:cNvSpPr>
            <a:spLocks noGrp="1"/>
          </p:cNvSpPr>
          <p:nvPr>
            <p:ph type="body" sz="quarter" idx="32" hasCustomPrompt="1"/>
          </p:nvPr>
        </p:nvSpPr>
        <p:spPr>
          <a:xfrm>
            <a:off x="435080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46" name="Text Placeholder 18">
            <a:extLst>
              <a:ext uri="{FF2B5EF4-FFF2-40B4-BE49-F238E27FC236}">
                <a16:creationId xmlns:a16="http://schemas.microsoft.com/office/drawing/2014/main"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7" name="Text Placeholder 18">
            <a:extLst>
              <a:ext uri="{FF2B5EF4-FFF2-40B4-BE49-F238E27FC236}">
                <a16:creationId xmlns:a16="http://schemas.microsoft.com/office/drawing/2014/main" id="{78F293EA-B788-D54B-B4FB-0C4C2C4F7993}"/>
              </a:ext>
            </a:extLst>
          </p:cNvPr>
          <p:cNvSpPr>
            <a:spLocks noGrp="1"/>
          </p:cNvSpPr>
          <p:nvPr>
            <p:ph type="body" sz="quarter" idx="34" hasCustomPrompt="1"/>
          </p:nvPr>
        </p:nvSpPr>
        <p:spPr>
          <a:xfrm>
            <a:off x="829415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4" name="Date Placeholder 14">
            <a:extLst>
              <a:ext uri="{FF2B5EF4-FFF2-40B4-BE49-F238E27FC236}">
                <a16:creationId xmlns:a16="http://schemas.microsoft.com/office/drawing/2014/main" id="{3DE3D92D-05F7-4AA8-B1AB-01E4DFFCB789}"/>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6/28/2019</a:t>
            </a:fld>
            <a:endParaRPr lang="en-US" dirty="0"/>
          </a:p>
        </p:txBody>
      </p:sp>
      <p:sp>
        <p:nvSpPr>
          <p:cNvPr id="25" name="Slide Number Placeholder 6">
            <a:extLst>
              <a:ext uri="{FF2B5EF4-FFF2-40B4-BE49-F238E27FC236}">
                <a16:creationId xmlns:a16="http://schemas.microsoft.com/office/drawing/2014/main" id="{BD6F9BD5-C51D-48E6-8D25-6E2D24F45247}"/>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9517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x Partition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8" name="Rectangle 7">
            <a:extLst>
              <a:ext uri="{FF2B5EF4-FFF2-40B4-BE49-F238E27FC236}">
                <a16:creationId xmlns:a16="http://schemas.microsoft.com/office/drawing/2014/main" id="{2738D98C-CC92-9444-8D21-3E66E8C747EC}"/>
              </a:ext>
            </a:extLst>
          </p:cNvPr>
          <p:cNvSpPr/>
          <p:nvPr userDrawn="1"/>
        </p:nvSpPr>
        <p:spPr>
          <a:xfrm>
            <a:off x="284016"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25E3315-D25C-2845-B512-76E55298C31F}"/>
              </a:ext>
            </a:extLst>
          </p:cNvPr>
          <p:cNvSpPr/>
          <p:nvPr userDrawn="1"/>
        </p:nvSpPr>
        <p:spPr>
          <a:xfrm>
            <a:off x="8142142"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0" name="Rectangle 39">
            <a:extLst>
              <a:ext uri="{FF2B5EF4-FFF2-40B4-BE49-F238E27FC236}">
                <a16:creationId xmlns:a16="http://schemas.microsoft.com/office/drawing/2014/main" id="{A0D3707C-6789-194D-AE7C-4576306CAF57}"/>
              </a:ext>
            </a:extLst>
          </p:cNvPr>
          <p:cNvSpPr/>
          <p:nvPr userDrawn="1"/>
        </p:nvSpPr>
        <p:spPr>
          <a:xfrm>
            <a:off x="4213079"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18">
            <a:extLst>
              <a:ext uri="{FF2B5EF4-FFF2-40B4-BE49-F238E27FC236}">
                <a16:creationId xmlns:a16="http://schemas.microsoft.com/office/drawing/2014/main"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4" name="Text Placeholder 18">
            <a:extLst>
              <a:ext uri="{FF2B5EF4-FFF2-40B4-BE49-F238E27FC236}">
                <a16:creationId xmlns:a16="http://schemas.microsoft.com/office/drawing/2014/main"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6" name="Text Placeholder 18">
            <a:extLst>
              <a:ext uri="{FF2B5EF4-FFF2-40B4-BE49-F238E27FC236}">
                <a16:creationId xmlns:a16="http://schemas.microsoft.com/office/drawing/2014/main"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23" name="Text Placeholder 18">
            <a:extLst>
              <a:ext uri="{FF2B5EF4-FFF2-40B4-BE49-F238E27FC236}">
                <a16:creationId xmlns:a16="http://schemas.microsoft.com/office/drawing/2014/main" id="{A1F92122-B658-DD4B-BB97-A9939E833D20}"/>
              </a:ext>
            </a:extLst>
          </p:cNvPr>
          <p:cNvSpPr>
            <a:spLocks noGrp="1"/>
          </p:cNvSpPr>
          <p:nvPr>
            <p:ph type="body" sz="quarter" idx="24" hasCustomPrompt="1"/>
          </p:nvPr>
        </p:nvSpPr>
        <p:spPr>
          <a:xfrm>
            <a:off x="457199" y="1606830"/>
            <a:ext cx="3371851" cy="1836093"/>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4" name="Text Placeholder 18">
            <a:extLst>
              <a:ext uri="{FF2B5EF4-FFF2-40B4-BE49-F238E27FC236}">
                <a16:creationId xmlns:a16="http://schemas.microsoft.com/office/drawing/2014/main" id="{D2CB635D-AF7C-8349-87A8-88CD14B5C2DF}"/>
              </a:ext>
            </a:extLst>
          </p:cNvPr>
          <p:cNvSpPr>
            <a:spLocks noGrp="1"/>
          </p:cNvSpPr>
          <p:nvPr>
            <p:ph type="body" sz="quarter" idx="26" hasCustomPrompt="1"/>
          </p:nvPr>
        </p:nvSpPr>
        <p:spPr>
          <a:xfrm>
            <a:off x="435080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5" name="Text Placeholder 18">
            <a:extLst>
              <a:ext uri="{FF2B5EF4-FFF2-40B4-BE49-F238E27FC236}">
                <a16:creationId xmlns:a16="http://schemas.microsoft.com/office/drawing/2014/main" id="{2BC722E3-F2A4-344C-A525-05AF28CF5E90}"/>
              </a:ext>
            </a:extLst>
          </p:cNvPr>
          <p:cNvSpPr>
            <a:spLocks noGrp="1"/>
          </p:cNvSpPr>
          <p:nvPr>
            <p:ph type="body" sz="quarter" idx="28" hasCustomPrompt="1"/>
          </p:nvPr>
        </p:nvSpPr>
        <p:spPr>
          <a:xfrm>
            <a:off x="829415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6" name="Text Placeholder 18">
            <a:extLst>
              <a:ext uri="{FF2B5EF4-FFF2-40B4-BE49-F238E27FC236}">
                <a16:creationId xmlns:a16="http://schemas.microsoft.com/office/drawing/2014/main" id="{4C114B16-95F3-A445-8C7A-0EBC414BEC9F}"/>
              </a:ext>
            </a:extLst>
          </p:cNvPr>
          <p:cNvSpPr>
            <a:spLocks noGrp="1"/>
          </p:cNvSpPr>
          <p:nvPr>
            <p:ph type="body" sz="quarter" idx="30" hasCustomPrompt="1"/>
          </p:nvPr>
        </p:nvSpPr>
        <p:spPr>
          <a:xfrm>
            <a:off x="457199"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7" name="Text Placeholder 18">
            <a:extLst>
              <a:ext uri="{FF2B5EF4-FFF2-40B4-BE49-F238E27FC236}">
                <a16:creationId xmlns:a16="http://schemas.microsoft.com/office/drawing/2014/main" id="{89CAA18E-C293-2E4E-BAF1-B89EC15772D8}"/>
              </a:ext>
            </a:extLst>
          </p:cNvPr>
          <p:cNvSpPr>
            <a:spLocks noGrp="1"/>
          </p:cNvSpPr>
          <p:nvPr>
            <p:ph type="body" sz="quarter" idx="32" hasCustomPrompt="1"/>
          </p:nvPr>
        </p:nvSpPr>
        <p:spPr>
          <a:xfrm>
            <a:off x="435080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8" name="Text Placeholder 18">
            <a:extLst>
              <a:ext uri="{FF2B5EF4-FFF2-40B4-BE49-F238E27FC236}">
                <a16:creationId xmlns:a16="http://schemas.microsoft.com/office/drawing/2014/main" id="{DE75EE04-92F5-D842-8DA3-CD32E9DE04D1}"/>
              </a:ext>
            </a:extLst>
          </p:cNvPr>
          <p:cNvSpPr>
            <a:spLocks noGrp="1"/>
          </p:cNvSpPr>
          <p:nvPr>
            <p:ph type="body" sz="quarter" idx="34" hasCustomPrompt="1"/>
          </p:nvPr>
        </p:nvSpPr>
        <p:spPr>
          <a:xfrm>
            <a:off x="829415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9"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6/28/2019</a:t>
            </a:fld>
            <a:endParaRPr lang="en-US" dirty="0"/>
          </a:p>
        </p:txBody>
      </p:sp>
      <p:sp>
        <p:nvSpPr>
          <p:cNvPr id="30"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382781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Partition 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2" name="Text Placeholder 18">
            <a:extLst>
              <a:ext uri="{FF2B5EF4-FFF2-40B4-BE49-F238E27FC236}">
                <a16:creationId xmlns:a16="http://schemas.microsoft.com/office/drawing/2014/main"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4" name="Text Placeholder 18">
            <a:extLst>
              <a:ext uri="{FF2B5EF4-FFF2-40B4-BE49-F238E27FC236}">
                <a16:creationId xmlns:a16="http://schemas.microsoft.com/office/drawing/2014/main"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6" name="Text Placeholder 18">
            <a:extLst>
              <a:ext uri="{FF2B5EF4-FFF2-40B4-BE49-F238E27FC236}">
                <a16:creationId xmlns:a16="http://schemas.microsoft.com/office/drawing/2014/main"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cxnSp>
        <p:nvCxnSpPr>
          <p:cNvPr id="25" name="Straight Connector 24">
            <a:extLst>
              <a:ext uri="{FF2B5EF4-FFF2-40B4-BE49-F238E27FC236}">
                <a16:creationId xmlns:a16="http://schemas.microsoft.com/office/drawing/2014/main" id="{A498E79B-C16B-2743-B098-82A47D9923B2}"/>
              </a:ext>
            </a:extLst>
          </p:cNvPr>
          <p:cNvCxnSpPr>
            <a:cxnSpLocks/>
          </p:cNvCxnSpPr>
          <p:nvPr userDrawn="1">
            <p:custDataLst>
              <p:tags r:id="rId1"/>
            </p:custDataLst>
          </p:nvPr>
        </p:nvCxnSpPr>
        <p:spPr bwMode="auto">
          <a:xfrm>
            <a:off x="407809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26" name="Straight Connector 25">
            <a:extLst>
              <a:ext uri="{FF2B5EF4-FFF2-40B4-BE49-F238E27FC236}">
                <a16:creationId xmlns:a16="http://schemas.microsoft.com/office/drawing/2014/main" id="{3A715E26-889A-5744-9A41-400F62FE78A2}"/>
              </a:ext>
            </a:extLst>
          </p:cNvPr>
          <p:cNvCxnSpPr>
            <a:cxnSpLocks/>
          </p:cNvCxnSpPr>
          <p:nvPr userDrawn="1">
            <p:custDataLst>
              <p:tags r:id="rId2"/>
            </p:custDataLst>
          </p:nvPr>
        </p:nvCxnSpPr>
        <p:spPr bwMode="auto">
          <a:xfrm>
            <a:off x="46222" y="3748620"/>
            <a:ext cx="11734654" cy="0"/>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30" name="Straight Connector 29">
            <a:extLst>
              <a:ext uri="{FF2B5EF4-FFF2-40B4-BE49-F238E27FC236}">
                <a16:creationId xmlns:a16="http://schemas.microsoft.com/office/drawing/2014/main" id="{935A95A8-045A-5445-B643-E45D9BCCF4BD}"/>
              </a:ext>
            </a:extLst>
          </p:cNvPr>
          <p:cNvCxnSpPr>
            <a:cxnSpLocks/>
          </p:cNvCxnSpPr>
          <p:nvPr userDrawn="1">
            <p:custDataLst>
              <p:tags r:id="rId3"/>
            </p:custDataLst>
          </p:nvPr>
        </p:nvCxnSpPr>
        <p:spPr bwMode="auto">
          <a:xfrm>
            <a:off x="802144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3" name="Text Placeholder 18">
            <a:extLst>
              <a:ext uri="{FF2B5EF4-FFF2-40B4-BE49-F238E27FC236}">
                <a16:creationId xmlns:a16="http://schemas.microsoft.com/office/drawing/2014/main" id="{F62E9F21-8A33-A547-9F11-F2D07CF5D2B6}"/>
              </a:ext>
            </a:extLst>
          </p:cNvPr>
          <p:cNvSpPr>
            <a:spLocks noGrp="1"/>
          </p:cNvSpPr>
          <p:nvPr>
            <p:ph type="body" sz="quarter" idx="24" hasCustomPrompt="1"/>
          </p:nvPr>
        </p:nvSpPr>
        <p:spPr>
          <a:xfrm>
            <a:off x="457199" y="1606830"/>
            <a:ext cx="3371851" cy="1836093"/>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4" name="Text Placeholder 18">
            <a:extLst>
              <a:ext uri="{FF2B5EF4-FFF2-40B4-BE49-F238E27FC236}">
                <a16:creationId xmlns:a16="http://schemas.microsoft.com/office/drawing/2014/main" id="{19ED11A5-A088-CA46-8CD7-B0E92AE51312}"/>
              </a:ext>
            </a:extLst>
          </p:cNvPr>
          <p:cNvSpPr>
            <a:spLocks noGrp="1"/>
          </p:cNvSpPr>
          <p:nvPr>
            <p:ph type="body" sz="quarter" idx="26" hasCustomPrompt="1"/>
          </p:nvPr>
        </p:nvSpPr>
        <p:spPr>
          <a:xfrm>
            <a:off x="435080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7" name="Text Placeholder 18">
            <a:extLst>
              <a:ext uri="{FF2B5EF4-FFF2-40B4-BE49-F238E27FC236}">
                <a16:creationId xmlns:a16="http://schemas.microsoft.com/office/drawing/2014/main" id="{7A053DFE-553B-374F-BA15-B68B7EE7F717}"/>
              </a:ext>
            </a:extLst>
          </p:cNvPr>
          <p:cNvSpPr>
            <a:spLocks noGrp="1"/>
          </p:cNvSpPr>
          <p:nvPr>
            <p:ph type="body" sz="quarter" idx="28" hasCustomPrompt="1"/>
          </p:nvPr>
        </p:nvSpPr>
        <p:spPr>
          <a:xfrm>
            <a:off x="829415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8" name="Text Placeholder 18">
            <a:extLst>
              <a:ext uri="{FF2B5EF4-FFF2-40B4-BE49-F238E27FC236}">
                <a16:creationId xmlns:a16="http://schemas.microsoft.com/office/drawing/2014/main" id="{D771D33A-5477-6948-93E2-6671EA0AEE21}"/>
              </a:ext>
            </a:extLst>
          </p:cNvPr>
          <p:cNvSpPr>
            <a:spLocks noGrp="1"/>
          </p:cNvSpPr>
          <p:nvPr>
            <p:ph type="body" sz="quarter" idx="30" hasCustomPrompt="1"/>
          </p:nvPr>
        </p:nvSpPr>
        <p:spPr>
          <a:xfrm>
            <a:off x="457199"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9" name="Text Placeholder 18">
            <a:extLst>
              <a:ext uri="{FF2B5EF4-FFF2-40B4-BE49-F238E27FC236}">
                <a16:creationId xmlns:a16="http://schemas.microsoft.com/office/drawing/2014/main" id="{D3652530-C738-6F43-AE86-6B01F0906628}"/>
              </a:ext>
            </a:extLst>
          </p:cNvPr>
          <p:cNvSpPr>
            <a:spLocks noGrp="1"/>
          </p:cNvSpPr>
          <p:nvPr>
            <p:ph type="body" sz="quarter" idx="32" hasCustomPrompt="1"/>
          </p:nvPr>
        </p:nvSpPr>
        <p:spPr>
          <a:xfrm>
            <a:off x="435080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1" name="Text Placeholder 18">
            <a:extLst>
              <a:ext uri="{FF2B5EF4-FFF2-40B4-BE49-F238E27FC236}">
                <a16:creationId xmlns:a16="http://schemas.microsoft.com/office/drawing/2014/main" id="{AE6AA26C-8024-2949-88BE-17431E8AE3DA}"/>
              </a:ext>
            </a:extLst>
          </p:cNvPr>
          <p:cNvSpPr>
            <a:spLocks noGrp="1"/>
          </p:cNvSpPr>
          <p:nvPr>
            <p:ph type="body" sz="quarter" idx="34" hasCustomPrompt="1"/>
          </p:nvPr>
        </p:nvSpPr>
        <p:spPr>
          <a:xfrm>
            <a:off x="829415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1" name="Date Placeholder 14">
            <a:extLst>
              <a:ext uri="{FF2B5EF4-FFF2-40B4-BE49-F238E27FC236}">
                <a16:creationId xmlns:a16="http://schemas.microsoft.com/office/drawing/2014/main" id="{6076DC50-6060-4C58-94B5-51BD6E8EF6D8}"/>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6/28/2019</a:t>
            </a:fld>
            <a:endParaRPr lang="en-US" dirty="0"/>
          </a:p>
        </p:txBody>
      </p:sp>
      <p:sp>
        <p:nvSpPr>
          <p:cNvPr id="32" name="Slide Number Placeholder 6">
            <a:extLst>
              <a:ext uri="{FF2B5EF4-FFF2-40B4-BE49-F238E27FC236}">
                <a16:creationId xmlns:a16="http://schemas.microsoft.com/office/drawing/2014/main" id="{5E865E32-C876-48B7-BF4E-989DA1480F01}"/>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1924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x Partition Layout with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F4DA65D-FC6D-634E-88E5-5849FD2AEA3F}"/>
              </a:ext>
            </a:extLst>
          </p:cNvPr>
          <p:cNvSpPr>
            <a:spLocks noGrp="1"/>
          </p:cNvSpPr>
          <p:nvPr>
            <p:ph type="pic" sz="quarter" idx="35" hasCustomPrompt="1"/>
          </p:nvPr>
        </p:nvSpPr>
        <p:spPr>
          <a:xfrm>
            <a:off x="457200" y="1606550"/>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42" name="Text Placeholder 18">
            <a:extLst>
              <a:ext uri="{FF2B5EF4-FFF2-40B4-BE49-F238E27FC236}">
                <a16:creationId xmlns:a16="http://schemas.microsoft.com/office/drawing/2014/main"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44" name="Text Placeholder 18">
            <a:extLst>
              <a:ext uri="{FF2B5EF4-FFF2-40B4-BE49-F238E27FC236}">
                <a16:creationId xmlns:a16="http://schemas.microsoft.com/office/drawing/2014/main"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46" name="Text Placeholder 18">
            <a:extLst>
              <a:ext uri="{FF2B5EF4-FFF2-40B4-BE49-F238E27FC236}">
                <a16:creationId xmlns:a16="http://schemas.microsoft.com/office/drawing/2014/main"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cxnSp>
        <p:nvCxnSpPr>
          <p:cNvPr id="25" name="Straight Connector 24">
            <a:extLst>
              <a:ext uri="{FF2B5EF4-FFF2-40B4-BE49-F238E27FC236}">
                <a16:creationId xmlns:a16="http://schemas.microsoft.com/office/drawing/2014/main" id="{A498E79B-C16B-2743-B098-82A47D9923B2}"/>
              </a:ext>
            </a:extLst>
          </p:cNvPr>
          <p:cNvCxnSpPr>
            <a:cxnSpLocks/>
          </p:cNvCxnSpPr>
          <p:nvPr userDrawn="1">
            <p:custDataLst>
              <p:tags r:id="rId1"/>
            </p:custDataLst>
          </p:nvPr>
        </p:nvCxnSpPr>
        <p:spPr bwMode="auto">
          <a:xfrm>
            <a:off x="407809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26" name="Straight Connector 25">
            <a:extLst>
              <a:ext uri="{FF2B5EF4-FFF2-40B4-BE49-F238E27FC236}">
                <a16:creationId xmlns:a16="http://schemas.microsoft.com/office/drawing/2014/main" id="{3A715E26-889A-5744-9A41-400F62FE78A2}"/>
              </a:ext>
            </a:extLst>
          </p:cNvPr>
          <p:cNvCxnSpPr>
            <a:cxnSpLocks/>
          </p:cNvCxnSpPr>
          <p:nvPr userDrawn="1">
            <p:custDataLst>
              <p:tags r:id="rId2"/>
            </p:custDataLst>
          </p:nvPr>
        </p:nvCxnSpPr>
        <p:spPr bwMode="auto">
          <a:xfrm>
            <a:off x="46222" y="3748620"/>
            <a:ext cx="11734654" cy="0"/>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30" name="Straight Connector 29">
            <a:extLst>
              <a:ext uri="{FF2B5EF4-FFF2-40B4-BE49-F238E27FC236}">
                <a16:creationId xmlns:a16="http://schemas.microsoft.com/office/drawing/2014/main" id="{935A95A8-045A-5445-B643-E45D9BCCF4BD}"/>
              </a:ext>
            </a:extLst>
          </p:cNvPr>
          <p:cNvCxnSpPr>
            <a:cxnSpLocks/>
          </p:cNvCxnSpPr>
          <p:nvPr userDrawn="1">
            <p:custDataLst>
              <p:tags r:id="rId3"/>
            </p:custDataLst>
          </p:nvPr>
        </p:nvCxnSpPr>
        <p:spPr bwMode="auto">
          <a:xfrm>
            <a:off x="802144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4" name="Picture Placeholder 5">
            <a:extLst>
              <a:ext uri="{FF2B5EF4-FFF2-40B4-BE49-F238E27FC236}">
                <a16:creationId xmlns:a16="http://schemas.microsoft.com/office/drawing/2014/main" id="{AA2C3475-7C32-8144-AEA1-18A473340852}"/>
              </a:ext>
            </a:extLst>
          </p:cNvPr>
          <p:cNvSpPr>
            <a:spLocks noGrp="1"/>
          </p:cNvSpPr>
          <p:nvPr>
            <p:ph type="pic" sz="quarter" idx="36" hasCustomPrompt="1"/>
          </p:nvPr>
        </p:nvSpPr>
        <p:spPr>
          <a:xfrm>
            <a:off x="4350807" y="1606550"/>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27" name="Picture Placeholder 5">
            <a:extLst>
              <a:ext uri="{FF2B5EF4-FFF2-40B4-BE49-F238E27FC236}">
                <a16:creationId xmlns:a16="http://schemas.microsoft.com/office/drawing/2014/main" id="{A6AF202E-F321-F24F-B083-A48BC3174170}"/>
              </a:ext>
            </a:extLst>
          </p:cNvPr>
          <p:cNvSpPr>
            <a:spLocks noGrp="1"/>
          </p:cNvSpPr>
          <p:nvPr>
            <p:ph type="pic" sz="quarter" idx="37" hasCustomPrompt="1"/>
          </p:nvPr>
        </p:nvSpPr>
        <p:spPr>
          <a:xfrm>
            <a:off x="8294157" y="1606550"/>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28" name="Picture Placeholder 5">
            <a:extLst>
              <a:ext uri="{FF2B5EF4-FFF2-40B4-BE49-F238E27FC236}">
                <a16:creationId xmlns:a16="http://schemas.microsoft.com/office/drawing/2014/main" id="{B8EF25C2-6613-B848-A7C1-B930317025E6}"/>
              </a:ext>
            </a:extLst>
          </p:cNvPr>
          <p:cNvSpPr>
            <a:spLocks noGrp="1"/>
          </p:cNvSpPr>
          <p:nvPr>
            <p:ph type="pic" sz="quarter" idx="38" hasCustomPrompt="1"/>
          </p:nvPr>
        </p:nvSpPr>
        <p:spPr>
          <a:xfrm>
            <a:off x="8294157" y="4420824"/>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p:txBody>
      </p:sp>
      <p:sp>
        <p:nvSpPr>
          <p:cNvPr id="29" name="Picture Placeholder 5">
            <a:extLst>
              <a:ext uri="{FF2B5EF4-FFF2-40B4-BE49-F238E27FC236}">
                <a16:creationId xmlns:a16="http://schemas.microsoft.com/office/drawing/2014/main" id="{8D77E4B1-65BC-4340-A630-5CB71177ABE2}"/>
              </a:ext>
            </a:extLst>
          </p:cNvPr>
          <p:cNvSpPr>
            <a:spLocks noGrp="1"/>
          </p:cNvSpPr>
          <p:nvPr>
            <p:ph type="pic" sz="quarter" idx="39" hasCustomPrompt="1"/>
          </p:nvPr>
        </p:nvSpPr>
        <p:spPr>
          <a:xfrm>
            <a:off x="4350807" y="4420824"/>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31" name="Picture Placeholder 5">
            <a:extLst>
              <a:ext uri="{FF2B5EF4-FFF2-40B4-BE49-F238E27FC236}">
                <a16:creationId xmlns:a16="http://schemas.microsoft.com/office/drawing/2014/main" id="{1DDCEBFB-6F0D-874B-9866-887167C03E39}"/>
              </a:ext>
            </a:extLst>
          </p:cNvPr>
          <p:cNvSpPr>
            <a:spLocks noGrp="1"/>
          </p:cNvSpPr>
          <p:nvPr>
            <p:ph type="pic" sz="quarter" idx="40" hasCustomPrompt="1"/>
          </p:nvPr>
        </p:nvSpPr>
        <p:spPr>
          <a:xfrm>
            <a:off x="457199" y="4420824"/>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21" name="Date Placeholder 14">
            <a:extLst>
              <a:ext uri="{FF2B5EF4-FFF2-40B4-BE49-F238E27FC236}">
                <a16:creationId xmlns:a16="http://schemas.microsoft.com/office/drawing/2014/main" id="{BA085F01-48AC-4670-9A7A-18D1FA921635}"/>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6/28/2019</a:t>
            </a:fld>
            <a:endParaRPr lang="en-US" dirty="0"/>
          </a:p>
        </p:txBody>
      </p:sp>
      <p:sp>
        <p:nvSpPr>
          <p:cNvPr id="23" name="Slide Number Placeholder 6">
            <a:extLst>
              <a:ext uri="{FF2B5EF4-FFF2-40B4-BE49-F238E27FC236}">
                <a16:creationId xmlns:a16="http://schemas.microsoft.com/office/drawing/2014/main" id="{A7D8F0CF-B90B-42C2-9CD8-6430EBF6AA16}"/>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030272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ight Partitio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Services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607645" y="92334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34" name="Text Placeholder 18">
            <a:extLst>
              <a:ext uri="{FF2B5EF4-FFF2-40B4-BE49-F238E27FC236}">
                <a16:creationId xmlns:a16="http://schemas.microsoft.com/office/drawing/2014/main" id="{0DE19446-6892-4F45-BBD8-39528DEB50D0}"/>
              </a:ext>
            </a:extLst>
          </p:cNvPr>
          <p:cNvSpPr>
            <a:spLocks noGrp="1"/>
          </p:cNvSpPr>
          <p:nvPr>
            <p:ph type="body" sz="quarter" idx="24" hasCustomPrompt="1"/>
          </p:nvPr>
        </p:nvSpPr>
        <p:spPr>
          <a:xfrm>
            <a:off x="607645" y="1373254"/>
            <a:ext cx="2502278" cy="2091059"/>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25" name="Straight Connector 24">
            <a:extLst>
              <a:ext uri="{FF2B5EF4-FFF2-40B4-BE49-F238E27FC236}">
                <a16:creationId xmlns:a16="http://schemas.microsoft.com/office/drawing/2014/main" id="{A498E79B-C16B-2743-B098-82A47D9923B2}"/>
              </a:ext>
            </a:extLst>
          </p:cNvPr>
          <p:cNvCxnSpPr>
            <a:cxnSpLocks/>
          </p:cNvCxnSpPr>
          <p:nvPr userDrawn="1">
            <p:custDataLst>
              <p:tags r:id="rId1"/>
            </p:custDataLst>
          </p:nvPr>
        </p:nvCxnSpPr>
        <p:spPr bwMode="auto">
          <a:xfrm>
            <a:off x="3225055" y="923348"/>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26" name="Straight Connector 25">
            <a:extLst>
              <a:ext uri="{FF2B5EF4-FFF2-40B4-BE49-F238E27FC236}">
                <a16:creationId xmlns:a16="http://schemas.microsoft.com/office/drawing/2014/main" id="{3A715E26-889A-5744-9A41-400F62FE78A2}"/>
              </a:ext>
            </a:extLst>
          </p:cNvPr>
          <p:cNvCxnSpPr>
            <a:cxnSpLocks/>
          </p:cNvCxnSpPr>
          <p:nvPr userDrawn="1">
            <p:custDataLst>
              <p:tags r:id="rId2"/>
            </p:custDataLst>
          </p:nvPr>
        </p:nvCxnSpPr>
        <p:spPr bwMode="auto">
          <a:xfrm>
            <a:off x="607645" y="3662895"/>
            <a:ext cx="10697420" cy="0"/>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3" name="Text Placeholder 18">
            <a:extLst>
              <a:ext uri="{FF2B5EF4-FFF2-40B4-BE49-F238E27FC236}">
                <a16:creationId xmlns:a16="http://schemas.microsoft.com/office/drawing/2014/main" id="{10AD32C9-B994-E644-A654-3D87C9807C3D}"/>
              </a:ext>
            </a:extLst>
          </p:cNvPr>
          <p:cNvSpPr>
            <a:spLocks noGrp="1"/>
          </p:cNvSpPr>
          <p:nvPr>
            <p:ph type="body" sz="quarter" idx="25" hasCustomPrompt="1"/>
          </p:nvPr>
        </p:nvSpPr>
        <p:spPr>
          <a:xfrm>
            <a:off x="3339359" y="92334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24" name="Text Placeholder 18">
            <a:extLst>
              <a:ext uri="{FF2B5EF4-FFF2-40B4-BE49-F238E27FC236}">
                <a16:creationId xmlns:a16="http://schemas.microsoft.com/office/drawing/2014/main" id="{340BA671-F30F-3D49-91CF-CE517B213B41}"/>
              </a:ext>
            </a:extLst>
          </p:cNvPr>
          <p:cNvSpPr>
            <a:spLocks noGrp="1"/>
          </p:cNvSpPr>
          <p:nvPr>
            <p:ph type="body" sz="quarter" idx="26" hasCustomPrompt="1"/>
          </p:nvPr>
        </p:nvSpPr>
        <p:spPr>
          <a:xfrm>
            <a:off x="3339359" y="137325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27" name="Straight Connector 26">
            <a:extLst>
              <a:ext uri="{FF2B5EF4-FFF2-40B4-BE49-F238E27FC236}">
                <a16:creationId xmlns:a16="http://schemas.microsoft.com/office/drawing/2014/main" id="{39BB1924-B139-1749-B2CF-610B8113CBA6}"/>
              </a:ext>
            </a:extLst>
          </p:cNvPr>
          <p:cNvCxnSpPr>
            <a:cxnSpLocks/>
          </p:cNvCxnSpPr>
          <p:nvPr userDrawn="1">
            <p:custDataLst>
              <p:tags r:id="rId3"/>
            </p:custDataLst>
          </p:nvPr>
        </p:nvCxnSpPr>
        <p:spPr bwMode="auto">
          <a:xfrm>
            <a:off x="5945334" y="810853"/>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8" name="Text Placeholder 18">
            <a:extLst>
              <a:ext uri="{FF2B5EF4-FFF2-40B4-BE49-F238E27FC236}">
                <a16:creationId xmlns:a16="http://schemas.microsoft.com/office/drawing/2014/main" id="{1E6B145F-75F9-B548-B359-8DABC28CBDC0}"/>
              </a:ext>
            </a:extLst>
          </p:cNvPr>
          <p:cNvSpPr>
            <a:spLocks noGrp="1"/>
          </p:cNvSpPr>
          <p:nvPr>
            <p:ph type="body" sz="quarter" idx="27" hasCustomPrompt="1"/>
          </p:nvPr>
        </p:nvSpPr>
        <p:spPr>
          <a:xfrm>
            <a:off x="6071073" y="92334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29" name="Text Placeholder 18">
            <a:extLst>
              <a:ext uri="{FF2B5EF4-FFF2-40B4-BE49-F238E27FC236}">
                <a16:creationId xmlns:a16="http://schemas.microsoft.com/office/drawing/2014/main" id="{3E4A6BC0-744C-334F-A838-A3322145A690}"/>
              </a:ext>
            </a:extLst>
          </p:cNvPr>
          <p:cNvSpPr>
            <a:spLocks noGrp="1"/>
          </p:cNvSpPr>
          <p:nvPr>
            <p:ph type="body" sz="quarter" idx="28" hasCustomPrompt="1"/>
          </p:nvPr>
        </p:nvSpPr>
        <p:spPr>
          <a:xfrm>
            <a:off x="6071073" y="137325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31" name="Straight Connector 30">
            <a:extLst>
              <a:ext uri="{FF2B5EF4-FFF2-40B4-BE49-F238E27FC236}">
                <a16:creationId xmlns:a16="http://schemas.microsoft.com/office/drawing/2014/main" id="{7EC7F1AF-1B50-A34F-8A05-40EA3D2699BF}"/>
              </a:ext>
            </a:extLst>
          </p:cNvPr>
          <p:cNvCxnSpPr>
            <a:cxnSpLocks/>
          </p:cNvCxnSpPr>
          <p:nvPr userDrawn="1">
            <p:custDataLst>
              <p:tags r:id="rId4"/>
            </p:custDataLst>
          </p:nvPr>
        </p:nvCxnSpPr>
        <p:spPr bwMode="auto">
          <a:xfrm>
            <a:off x="8683740" y="810853"/>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32" name="Text Placeholder 18">
            <a:extLst>
              <a:ext uri="{FF2B5EF4-FFF2-40B4-BE49-F238E27FC236}">
                <a16:creationId xmlns:a16="http://schemas.microsoft.com/office/drawing/2014/main" id="{15FC18EC-DFDB-4742-9AC6-F4516A060859}"/>
              </a:ext>
            </a:extLst>
          </p:cNvPr>
          <p:cNvSpPr>
            <a:spLocks noGrp="1"/>
          </p:cNvSpPr>
          <p:nvPr>
            <p:ph type="body" sz="quarter" idx="29" hasCustomPrompt="1"/>
          </p:nvPr>
        </p:nvSpPr>
        <p:spPr>
          <a:xfrm>
            <a:off x="8802787" y="92334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39" name="Text Placeholder 18">
            <a:extLst>
              <a:ext uri="{FF2B5EF4-FFF2-40B4-BE49-F238E27FC236}">
                <a16:creationId xmlns:a16="http://schemas.microsoft.com/office/drawing/2014/main" id="{60FBB4F8-1548-1840-99E7-00EB528904C9}"/>
              </a:ext>
            </a:extLst>
          </p:cNvPr>
          <p:cNvSpPr>
            <a:spLocks noGrp="1"/>
          </p:cNvSpPr>
          <p:nvPr>
            <p:ph type="body" sz="quarter" idx="30" hasCustomPrompt="1"/>
          </p:nvPr>
        </p:nvSpPr>
        <p:spPr>
          <a:xfrm>
            <a:off x="8802787" y="137325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54" name="Text Placeholder 18">
            <a:extLst>
              <a:ext uri="{FF2B5EF4-FFF2-40B4-BE49-F238E27FC236}">
                <a16:creationId xmlns:a16="http://schemas.microsoft.com/office/drawing/2014/main" id="{2C16A45D-2FC6-E84B-AD7C-FCC8EDE6DD71}"/>
              </a:ext>
            </a:extLst>
          </p:cNvPr>
          <p:cNvSpPr>
            <a:spLocks noGrp="1"/>
          </p:cNvSpPr>
          <p:nvPr>
            <p:ph type="body" sz="quarter" idx="31" hasCustomPrompt="1"/>
          </p:nvPr>
        </p:nvSpPr>
        <p:spPr>
          <a:xfrm>
            <a:off x="607645" y="383799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5" name="Text Placeholder 18">
            <a:extLst>
              <a:ext uri="{FF2B5EF4-FFF2-40B4-BE49-F238E27FC236}">
                <a16:creationId xmlns:a16="http://schemas.microsoft.com/office/drawing/2014/main" id="{9A164CDE-61D0-734B-91BA-934751D4B4B3}"/>
              </a:ext>
            </a:extLst>
          </p:cNvPr>
          <p:cNvSpPr>
            <a:spLocks noGrp="1"/>
          </p:cNvSpPr>
          <p:nvPr>
            <p:ph type="body" sz="quarter" idx="32" hasCustomPrompt="1"/>
          </p:nvPr>
        </p:nvSpPr>
        <p:spPr>
          <a:xfrm>
            <a:off x="607645" y="428790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56" name="Text Placeholder 18">
            <a:extLst>
              <a:ext uri="{FF2B5EF4-FFF2-40B4-BE49-F238E27FC236}">
                <a16:creationId xmlns:a16="http://schemas.microsoft.com/office/drawing/2014/main" id="{B2314D29-8549-AE44-85FA-5D1CA9100E08}"/>
              </a:ext>
            </a:extLst>
          </p:cNvPr>
          <p:cNvSpPr>
            <a:spLocks noGrp="1"/>
          </p:cNvSpPr>
          <p:nvPr>
            <p:ph type="body" sz="quarter" idx="33" hasCustomPrompt="1"/>
          </p:nvPr>
        </p:nvSpPr>
        <p:spPr>
          <a:xfrm>
            <a:off x="3339359" y="383799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7" name="Text Placeholder 18">
            <a:extLst>
              <a:ext uri="{FF2B5EF4-FFF2-40B4-BE49-F238E27FC236}">
                <a16:creationId xmlns:a16="http://schemas.microsoft.com/office/drawing/2014/main" id="{49F75C37-C03C-4445-914E-E1325C5E781A}"/>
              </a:ext>
            </a:extLst>
          </p:cNvPr>
          <p:cNvSpPr>
            <a:spLocks noGrp="1"/>
          </p:cNvSpPr>
          <p:nvPr>
            <p:ph type="body" sz="quarter" idx="34" hasCustomPrompt="1"/>
          </p:nvPr>
        </p:nvSpPr>
        <p:spPr>
          <a:xfrm>
            <a:off x="3339359" y="428790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58" name="Text Placeholder 18">
            <a:extLst>
              <a:ext uri="{FF2B5EF4-FFF2-40B4-BE49-F238E27FC236}">
                <a16:creationId xmlns:a16="http://schemas.microsoft.com/office/drawing/2014/main" id="{72D7857E-5F5D-584B-A66D-2D6CC764A249}"/>
              </a:ext>
            </a:extLst>
          </p:cNvPr>
          <p:cNvSpPr>
            <a:spLocks noGrp="1"/>
          </p:cNvSpPr>
          <p:nvPr>
            <p:ph type="body" sz="quarter" idx="35" hasCustomPrompt="1"/>
          </p:nvPr>
        </p:nvSpPr>
        <p:spPr>
          <a:xfrm>
            <a:off x="6071073" y="383799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9" name="Text Placeholder 18">
            <a:extLst>
              <a:ext uri="{FF2B5EF4-FFF2-40B4-BE49-F238E27FC236}">
                <a16:creationId xmlns:a16="http://schemas.microsoft.com/office/drawing/2014/main" id="{E54F6E3D-7CEE-FF4D-8D7E-5111596F305E}"/>
              </a:ext>
            </a:extLst>
          </p:cNvPr>
          <p:cNvSpPr>
            <a:spLocks noGrp="1"/>
          </p:cNvSpPr>
          <p:nvPr>
            <p:ph type="body" sz="quarter" idx="36" hasCustomPrompt="1"/>
          </p:nvPr>
        </p:nvSpPr>
        <p:spPr>
          <a:xfrm>
            <a:off x="6071073" y="4287904"/>
            <a:ext cx="2502278" cy="2091059"/>
          </a:xfrm>
          <a:prstGeom prst="rect">
            <a:avLst/>
          </a:prstGeom>
        </p:spPr>
        <p:txBody>
          <a:bodyPr/>
          <a:lstStyle>
            <a:lvl1pPr marL="0" indent="0">
              <a:buNone/>
              <a:defRPr sz="1400">
                <a:solidFill>
                  <a:schemeClr val="bg1">
                    <a:lumMod val="50000"/>
                  </a:schemeClr>
                </a:solidFill>
              </a:defRPr>
            </a:lvl1pPr>
            <a:lvl2pPr>
              <a:defRPr sz="1400">
                <a:solidFill>
                  <a:schemeClr val="bg1">
                    <a:lumMod val="50000"/>
                  </a:schemeClr>
                </a:solidFill>
              </a:defRPr>
            </a:lvl2pPr>
            <a:lvl3pP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60" name="Text Placeholder 18">
            <a:extLst>
              <a:ext uri="{FF2B5EF4-FFF2-40B4-BE49-F238E27FC236}">
                <a16:creationId xmlns:a16="http://schemas.microsoft.com/office/drawing/2014/main" id="{9E67C531-EEE8-9441-AEFF-E43875BFFFBC}"/>
              </a:ext>
            </a:extLst>
          </p:cNvPr>
          <p:cNvSpPr>
            <a:spLocks noGrp="1"/>
          </p:cNvSpPr>
          <p:nvPr>
            <p:ph type="body" sz="quarter" idx="37" hasCustomPrompt="1"/>
          </p:nvPr>
        </p:nvSpPr>
        <p:spPr>
          <a:xfrm>
            <a:off x="8802787" y="383799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61" name="Text Placeholder 18">
            <a:extLst>
              <a:ext uri="{FF2B5EF4-FFF2-40B4-BE49-F238E27FC236}">
                <a16:creationId xmlns:a16="http://schemas.microsoft.com/office/drawing/2014/main" id="{71F915DD-BEE3-BB49-8E42-9C757085EDE0}"/>
              </a:ext>
            </a:extLst>
          </p:cNvPr>
          <p:cNvSpPr>
            <a:spLocks noGrp="1"/>
          </p:cNvSpPr>
          <p:nvPr>
            <p:ph type="body" sz="quarter" idx="38" hasCustomPrompt="1"/>
          </p:nvPr>
        </p:nvSpPr>
        <p:spPr>
          <a:xfrm>
            <a:off x="8802787" y="428790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0" name="Date Placeholder 14">
            <a:extLst>
              <a:ext uri="{FF2B5EF4-FFF2-40B4-BE49-F238E27FC236}">
                <a16:creationId xmlns:a16="http://schemas.microsoft.com/office/drawing/2014/main" id="{1AACC7B5-97E3-4EBD-96C8-E86507D4C28C}"/>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6/28/2019</a:t>
            </a:fld>
            <a:endParaRPr lang="en-US" dirty="0"/>
          </a:p>
        </p:txBody>
      </p:sp>
      <p:sp>
        <p:nvSpPr>
          <p:cNvPr id="35" name="Slide Number Placeholder 6">
            <a:extLst>
              <a:ext uri="{FF2B5EF4-FFF2-40B4-BE49-F238E27FC236}">
                <a16:creationId xmlns:a16="http://schemas.microsoft.com/office/drawing/2014/main" id="{164E1863-2781-42C2-995D-0469DF6376E4}"/>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3052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oint layout">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50E031F-9589-5C49-8FBE-A95C0F863718}"/>
              </a:ext>
            </a:extLst>
          </p:cNvPr>
          <p:cNvSpPr/>
          <p:nvPr userDrawn="1"/>
        </p:nvSpPr>
        <p:spPr>
          <a:xfrm>
            <a:off x="4422262" y="2175913"/>
            <a:ext cx="870305" cy="870301"/>
          </a:xfrm>
          <a:prstGeom prst="roundRect">
            <a:avLst>
              <a:gd name="adj" fmla="val 24298"/>
            </a:avLst>
          </a:prstGeom>
          <a:solidFill>
            <a:srgbClr val="98165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a:latin typeface="Calibri" panose="020F0502020204030204" pitchFamily="34" charset="0"/>
              <a:cs typeface="Calibri" panose="020F0502020204030204" pitchFamily="34" charset="0"/>
            </a:endParaRPr>
          </a:p>
        </p:txBody>
      </p:sp>
      <p:sp>
        <p:nvSpPr>
          <p:cNvPr id="6" name="Rounded Rectangle 5">
            <a:extLst>
              <a:ext uri="{FF2B5EF4-FFF2-40B4-BE49-F238E27FC236}">
                <a16:creationId xmlns:a16="http://schemas.microsoft.com/office/drawing/2014/main" id="{9649B85B-8EA8-5543-A14F-C6ED61CE8BEF}"/>
              </a:ext>
            </a:extLst>
          </p:cNvPr>
          <p:cNvSpPr/>
          <p:nvPr userDrawn="1"/>
        </p:nvSpPr>
        <p:spPr>
          <a:xfrm>
            <a:off x="3137580" y="2175195"/>
            <a:ext cx="870305" cy="870301"/>
          </a:xfrm>
          <a:prstGeom prst="roundRect">
            <a:avLst>
              <a:gd name="adj" fmla="val 20519"/>
            </a:avLst>
          </a:prstGeom>
          <a:solidFill>
            <a:srgbClr val="D61360"/>
          </a:solidFill>
          <a:ln>
            <a:noFill/>
          </a:ln>
        </p:spPr>
        <p:txBody>
          <a:bodyPr vert="horz" wrap="square" lIns="121460" tIns="60731" rIns="121460" bIns="60731" numCol="1" anchor="t" anchorCtr="0" compatLnSpc="1">
            <a:prstTxWarp prst="textNoShape">
              <a:avLst/>
            </a:prstTxWarp>
          </a:bodyPr>
          <a:lstStyle/>
          <a:p>
            <a:pPr lvl="0"/>
            <a:endParaRPr lang="en-US" sz="3187">
              <a:solidFill>
                <a:schemeClr val="tx1"/>
              </a:solidFill>
              <a:latin typeface="Calibri" panose="020F0502020204030204" pitchFamily="34" charset="0"/>
              <a:cs typeface="Calibri" panose="020F0502020204030204" pitchFamily="34" charset="0"/>
            </a:endParaRPr>
          </a:p>
        </p:txBody>
      </p:sp>
      <p:sp>
        <p:nvSpPr>
          <p:cNvPr id="7" name="Rounded Rectangle 6">
            <a:extLst>
              <a:ext uri="{FF2B5EF4-FFF2-40B4-BE49-F238E27FC236}">
                <a16:creationId xmlns:a16="http://schemas.microsoft.com/office/drawing/2014/main" id="{B70233E0-8644-4842-A5DB-39A82AD1577F}"/>
              </a:ext>
            </a:extLst>
          </p:cNvPr>
          <p:cNvSpPr/>
          <p:nvPr userDrawn="1"/>
        </p:nvSpPr>
        <p:spPr>
          <a:xfrm>
            <a:off x="8276308" y="2175912"/>
            <a:ext cx="870305" cy="870301"/>
          </a:xfrm>
          <a:prstGeom prst="roundRect">
            <a:avLst>
              <a:gd name="adj" fmla="val 25054"/>
            </a:avLst>
          </a:prstGeom>
          <a:solidFill>
            <a:srgbClr val="109DD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a:latin typeface="Calibri" panose="020F0502020204030204" pitchFamily="34" charset="0"/>
              <a:cs typeface="Calibri" panose="020F0502020204030204" pitchFamily="34" charset="0"/>
            </a:endParaRPr>
          </a:p>
        </p:txBody>
      </p:sp>
      <p:sp>
        <p:nvSpPr>
          <p:cNvPr id="29" name="Title 1">
            <a:extLst>
              <a:ext uri="{FF2B5EF4-FFF2-40B4-BE49-F238E27FC236}">
                <a16:creationId xmlns:a16="http://schemas.microsoft.com/office/drawing/2014/main" id="{624D84FE-9F10-3E4F-A3EE-08F2DC268A10}"/>
              </a:ext>
            </a:extLst>
          </p:cNvPr>
          <p:cNvSpPr>
            <a:spLocks noGrp="1"/>
          </p:cNvSpPr>
          <p:nvPr>
            <p:ph type="title" hasCustomPrompt="1"/>
          </p:nvPr>
        </p:nvSpPr>
        <p:spPr>
          <a:xfrm>
            <a:off x="0" y="240434"/>
            <a:ext cx="12192000" cy="341457"/>
          </a:xfrm>
        </p:spPr>
        <p:txBody>
          <a:bodyPr/>
          <a:lstStyle>
            <a:lvl1pPr>
              <a:defRPr sz="2800" baseline="0">
                <a:solidFill>
                  <a:schemeClr val="accent6">
                    <a:lumMod val="75000"/>
                  </a:schemeClr>
                </a:solidFill>
              </a:defRPr>
            </a:lvl1pPr>
          </a:lstStyle>
          <a:p>
            <a:r>
              <a:rPr lang="en-US" dirty="0"/>
              <a:t>Color Palette – 28pt</a:t>
            </a:r>
          </a:p>
        </p:txBody>
      </p:sp>
      <p:cxnSp>
        <p:nvCxnSpPr>
          <p:cNvPr id="30" name="Straight Connector 29">
            <a:extLst>
              <a:ext uri="{FF2B5EF4-FFF2-40B4-BE49-F238E27FC236}">
                <a16:creationId xmlns:a16="http://schemas.microsoft.com/office/drawing/2014/main" id="{8A8765D7-8C9E-1C4B-A2A5-4DE708E9FD4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ounded Rectangle 4"/>
          <p:cNvSpPr/>
          <p:nvPr userDrawn="1"/>
        </p:nvSpPr>
        <p:spPr>
          <a:xfrm>
            <a:off x="5706944" y="2175913"/>
            <a:ext cx="870305" cy="870301"/>
          </a:xfrm>
          <a:prstGeom prst="roundRect">
            <a:avLst>
              <a:gd name="adj" fmla="val 24298"/>
            </a:avLst>
          </a:prstGeom>
          <a:solidFill>
            <a:srgbClr val="78458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a:latin typeface="Calibri" panose="020F0502020204030204" pitchFamily="34" charset="0"/>
              <a:cs typeface="Calibri" panose="020F0502020204030204" pitchFamily="34" charset="0"/>
            </a:endParaRPr>
          </a:p>
        </p:txBody>
      </p:sp>
      <p:cxnSp>
        <p:nvCxnSpPr>
          <p:cNvPr id="17" name="Connector: Elbow 16"/>
          <p:cNvCxnSpPr>
            <a:stCxn id="6" idx="1"/>
            <a:endCxn id="7" idx="3"/>
          </p:cNvCxnSpPr>
          <p:nvPr userDrawn="1"/>
        </p:nvCxnSpPr>
        <p:spPr>
          <a:xfrm rot="10800000" flipH="1" flipV="1">
            <a:off x="3137579" y="2610345"/>
            <a:ext cx="6009033" cy="717"/>
          </a:xfrm>
          <a:prstGeom prst="bentConnector5">
            <a:avLst>
              <a:gd name="adj1" fmla="val -3804"/>
              <a:gd name="adj2" fmla="val -119028870"/>
              <a:gd name="adj3" fmla="val 103804"/>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5364285" y="1546282"/>
            <a:ext cx="1555619" cy="369332"/>
          </a:xfrm>
          <a:prstGeom prst="rect">
            <a:avLst/>
          </a:prstGeom>
          <a:solidFill>
            <a:schemeClr val="bg1"/>
          </a:solidFill>
        </p:spPr>
        <p:txBody>
          <a:bodyPr wrap="none" rtlCol="0">
            <a:spAutoFit/>
          </a:bodyPr>
          <a:lstStyle/>
          <a:p>
            <a:pPr algn="ctr"/>
            <a:r>
              <a:rPr lang="en-US" dirty="0"/>
              <a:t>Primary Colors</a:t>
            </a:r>
          </a:p>
        </p:txBody>
      </p:sp>
      <p:sp>
        <p:nvSpPr>
          <p:cNvPr id="56" name="Rounded Rectangle 4"/>
          <p:cNvSpPr/>
          <p:nvPr userDrawn="1"/>
        </p:nvSpPr>
        <p:spPr>
          <a:xfrm>
            <a:off x="4945708" y="3966305"/>
            <a:ext cx="870305" cy="870301"/>
          </a:xfrm>
          <a:prstGeom prst="roundRect">
            <a:avLst>
              <a:gd name="adj" fmla="val 24298"/>
            </a:avLst>
          </a:prstGeom>
          <a:solidFill>
            <a:srgbClr val="CAEE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a:latin typeface="Calibri" panose="020F0502020204030204" pitchFamily="34" charset="0"/>
              <a:cs typeface="Calibri" panose="020F0502020204030204" pitchFamily="34" charset="0"/>
            </a:endParaRPr>
          </a:p>
        </p:txBody>
      </p:sp>
      <p:sp>
        <p:nvSpPr>
          <p:cNvPr id="57" name="Rounded Rectangle 5"/>
          <p:cNvSpPr/>
          <p:nvPr userDrawn="1"/>
        </p:nvSpPr>
        <p:spPr>
          <a:xfrm>
            <a:off x="3572733" y="3965587"/>
            <a:ext cx="870305" cy="870301"/>
          </a:xfrm>
          <a:prstGeom prst="roundRect">
            <a:avLst>
              <a:gd name="adj" fmla="val 20519"/>
            </a:avLst>
          </a:prstGeom>
          <a:solidFill>
            <a:srgbClr val="939593"/>
          </a:solidFill>
          <a:ln>
            <a:noFill/>
          </a:ln>
        </p:spPr>
        <p:txBody>
          <a:bodyPr vert="horz" wrap="square" lIns="121460" tIns="60731" rIns="121460" bIns="60731" numCol="1" anchor="t" anchorCtr="0" compatLnSpc="1">
            <a:prstTxWarp prst="textNoShape">
              <a:avLst/>
            </a:prstTxWarp>
          </a:bodyPr>
          <a:lstStyle/>
          <a:p>
            <a:pPr lvl="0"/>
            <a:endParaRPr lang="en-US" sz="3187">
              <a:solidFill>
                <a:schemeClr val="tx1"/>
              </a:solidFill>
              <a:latin typeface="Calibri" panose="020F0502020204030204" pitchFamily="34" charset="0"/>
              <a:cs typeface="Calibri" panose="020F0502020204030204" pitchFamily="34" charset="0"/>
            </a:endParaRPr>
          </a:p>
        </p:txBody>
      </p:sp>
      <p:sp>
        <p:nvSpPr>
          <p:cNvPr id="58" name="Rounded Rectangle 6"/>
          <p:cNvSpPr/>
          <p:nvPr userDrawn="1"/>
        </p:nvSpPr>
        <p:spPr>
          <a:xfrm>
            <a:off x="7691659" y="3966304"/>
            <a:ext cx="870305" cy="870301"/>
          </a:xfrm>
          <a:prstGeom prst="roundRect">
            <a:avLst>
              <a:gd name="adj" fmla="val 25054"/>
            </a:avLst>
          </a:prstGeom>
          <a:solidFill>
            <a:srgbClr val="A7DEEE"/>
          </a:solidFill>
          <a:ln>
            <a:noFill/>
          </a:ln>
        </p:spPr>
        <p:txBody>
          <a:bodyPr vert="horz" wrap="square" lIns="121920" tIns="60960" rIns="121920" bIns="60960" numCol="1" anchor="t" anchorCtr="0" compatLnSpc="1">
            <a:prstTxWarp prst="textNoShape">
              <a:avLst/>
            </a:prstTxWarp>
          </a:bodyPr>
          <a:lstStyle/>
          <a:p>
            <a:pPr lvl="0"/>
            <a:endParaRPr lang="en-US" sz="3200"/>
          </a:p>
        </p:txBody>
      </p:sp>
      <p:sp>
        <p:nvSpPr>
          <p:cNvPr id="59" name="Rounded Rectangle 4"/>
          <p:cNvSpPr/>
          <p:nvPr userDrawn="1"/>
        </p:nvSpPr>
        <p:spPr>
          <a:xfrm>
            <a:off x="6318683" y="3966305"/>
            <a:ext cx="870305" cy="870301"/>
          </a:xfrm>
          <a:prstGeom prst="roundRect">
            <a:avLst>
              <a:gd name="adj" fmla="val 24298"/>
            </a:avLst>
          </a:prstGeom>
          <a:solidFill>
            <a:schemeClr val="tx1">
              <a:lumMod val="10000"/>
              <a:lumOff val="90000"/>
            </a:schemeClr>
          </a:solidFill>
          <a:ln>
            <a:noFill/>
          </a:ln>
        </p:spPr>
        <p:txBody>
          <a:bodyPr vert="horz" wrap="square" lIns="121920" tIns="60960" rIns="121920" bIns="60960" numCol="1" anchor="t" anchorCtr="0" compatLnSpc="1">
            <a:prstTxWarp prst="textNoShape">
              <a:avLst/>
            </a:prstTxWarp>
          </a:bodyPr>
          <a:lstStyle/>
          <a:p>
            <a:pPr lvl="0"/>
            <a:endParaRPr lang="en-US" sz="3200">
              <a:solidFill>
                <a:schemeClr val="tx1"/>
              </a:solidFill>
            </a:endParaRPr>
          </a:p>
        </p:txBody>
      </p:sp>
      <p:cxnSp>
        <p:nvCxnSpPr>
          <p:cNvPr id="60" name="Connector: Elbow 59"/>
          <p:cNvCxnSpPr>
            <a:stCxn id="57" idx="1"/>
            <a:endCxn id="58" idx="3"/>
          </p:cNvCxnSpPr>
          <p:nvPr userDrawn="1"/>
        </p:nvCxnSpPr>
        <p:spPr>
          <a:xfrm rot="10800000" flipH="1" flipV="1">
            <a:off x="3572732" y="4400737"/>
            <a:ext cx="4989231" cy="717"/>
          </a:xfrm>
          <a:prstGeom prst="bentConnector5">
            <a:avLst>
              <a:gd name="adj1" fmla="val -4582"/>
              <a:gd name="adj2" fmla="val -120304184"/>
              <a:gd name="adj3" fmla="val 104582"/>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userDrawn="1"/>
        </p:nvSpPr>
        <p:spPr>
          <a:xfrm>
            <a:off x="5143233" y="3336674"/>
            <a:ext cx="1855060" cy="369332"/>
          </a:xfrm>
          <a:prstGeom prst="rect">
            <a:avLst/>
          </a:prstGeom>
          <a:solidFill>
            <a:schemeClr val="bg1"/>
          </a:solidFill>
        </p:spPr>
        <p:txBody>
          <a:bodyPr wrap="none" rtlCol="0">
            <a:spAutoFit/>
          </a:bodyPr>
          <a:lstStyle/>
          <a:p>
            <a:pPr algn="ctr"/>
            <a:r>
              <a:rPr lang="en-US" dirty="0"/>
              <a:t>Secondary Colors</a:t>
            </a:r>
          </a:p>
        </p:txBody>
      </p:sp>
      <p:sp>
        <p:nvSpPr>
          <p:cNvPr id="64" name="Rounded Rectangle 4"/>
          <p:cNvSpPr/>
          <p:nvPr userDrawn="1"/>
        </p:nvSpPr>
        <p:spPr>
          <a:xfrm>
            <a:off x="6991626" y="2201166"/>
            <a:ext cx="870305" cy="870301"/>
          </a:xfrm>
          <a:prstGeom prst="roundRect">
            <a:avLst>
              <a:gd name="adj" fmla="val 24298"/>
            </a:avLst>
          </a:prstGeom>
          <a:solidFill>
            <a:srgbClr val="A0CD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a:latin typeface="Calibri" panose="020F0502020204030204" pitchFamily="34" charset="0"/>
              <a:cs typeface="Calibri" panose="020F0502020204030204" pitchFamily="34" charset="0"/>
            </a:endParaRPr>
          </a:p>
        </p:txBody>
      </p:sp>
      <p:sp>
        <p:nvSpPr>
          <p:cNvPr id="19"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6/28/2019</a:t>
            </a:fld>
            <a:endParaRPr lang="en-US" dirty="0"/>
          </a:p>
        </p:txBody>
      </p:sp>
      <p:sp>
        <p:nvSpPr>
          <p:cNvPr id="20"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90548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p:cTn id="7" dur="900" fill="hold"/>
                                        <p:tgtEl>
                                          <p:spTgt spid="7"/>
                                        </p:tgtEl>
                                        <p:attrNameLst>
                                          <p:attrName>ppt_w</p:attrName>
                                        </p:attrNameLst>
                                      </p:cBhvr>
                                      <p:tavLst>
                                        <p:tav tm="0">
                                          <p:val>
                                            <p:fltVal val="0"/>
                                          </p:val>
                                        </p:tav>
                                        <p:tav tm="100000">
                                          <p:val>
                                            <p:strVal val="#ppt_w"/>
                                          </p:val>
                                        </p:tav>
                                      </p:tavLst>
                                    </p:anim>
                                    <p:anim calcmode="lin" valueType="num">
                                      <p:cBhvr>
                                        <p:cTn id="8" dur="900" fill="hold"/>
                                        <p:tgtEl>
                                          <p:spTgt spid="7"/>
                                        </p:tgtEl>
                                        <p:attrNameLst>
                                          <p:attrName>ppt_h</p:attrName>
                                        </p:attrNameLst>
                                      </p:cBhvr>
                                      <p:tavLst>
                                        <p:tav tm="0">
                                          <p:val>
                                            <p:fltVal val="0"/>
                                          </p:val>
                                        </p:tav>
                                        <p:tav tm="100000">
                                          <p:val>
                                            <p:strVal val="#ppt_h"/>
                                          </p:val>
                                        </p:tav>
                                      </p:tavLst>
                                    </p:anim>
                                    <p:animEffect transition="in" filter="fade">
                                      <p:cBhvr>
                                        <p:cTn id="9" dur="900"/>
                                        <p:tgtEl>
                                          <p:spTgt spid="7"/>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6"/>
                                        </p:tgtEl>
                                        <p:attrNameLst>
                                          <p:attrName>style.visibility</p:attrName>
                                        </p:attrNameLst>
                                      </p:cBhvr>
                                      <p:to>
                                        <p:strVal val="visible"/>
                                      </p:to>
                                    </p:set>
                                    <p:anim calcmode="lin" valueType="num">
                                      <p:cBhvr>
                                        <p:cTn id="12" dur="900" fill="hold"/>
                                        <p:tgtEl>
                                          <p:spTgt spid="6"/>
                                        </p:tgtEl>
                                        <p:attrNameLst>
                                          <p:attrName>ppt_w</p:attrName>
                                        </p:attrNameLst>
                                      </p:cBhvr>
                                      <p:tavLst>
                                        <p:tav tm="0">
                                          <p:val>
                                            <p:fltVal val="0"/>
                                          </p:val>
                                        </p:tav>
                                        <p:tav tm="100000">
                                          <p:val>
                                            <p:strVal val="#ppt_w"/>
                                          </p:val>
                                        </p:tav>
                                      </p:tavLst>
                                    </p:anim>
                                    <p:anim calcmode="lin" valueType="num">
                                      <p:cBhvr>
                                        <p:cTn id="13" dur="900" fill="hold"/>
                                        <p:tgtEl>
                                          <p:spTgt spid="6"/>
                                        </p:tgtEl>
                                        <p:attrNameLst>
                                          <p:attrName>ppt_h</p:attrName>
                                        </p:attrNameLst>
                                      </p:cBhvr>
                                      <p:tavLst>
                                        <p:tav tm="0">
                                          <p:val>
                                            <p:fltVal val="0"/>
                                          </p:val>
                                        </p:tav>
                                        <p:tav tm="100000">
                                          <p:val>
                                            <p:strVal val="#ppt_h"/>
                                          </p:val>
                                        </p:tav>
                                      </p:tavLst>
                                    </p:anim>
                                    <p:animEffect transition="in" filter="fade">
                                      <p:cBhvr>
                                        <p:cTn id="14" dur="900"/>
                                        <p:tgtEl>
                                          <p:spTgt spid="6"/>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5"/>
                                        </p:tgtEl>
                                        <p:attrNameLst>
                                          <p:attrName>style.visibility</p:attrName>
                                        </p:attrNameLst>
                                      </p:cBhvr>
                                      <p:to>
                                        <p:strVal val="visible"/>
                                      </p:to>
                                    </p:set>
                                    <p:anim calcmode="lin" valueType="num">
                                      <p:cBhvr>
                                        <p:cTn id="17" dur="900" fill="hold"/>
                                        <p:tgtEl>
                                          <p:spTgt spid="5"/>
                                        </p:tgtEl>
                                        <p:attrNameLst>
                                          <p:attrName>ppt_w</p:attrName>
                                        </p:attrNameLst>
                                      </p:cBhvr>
                                      <p:tavLst>
                                        <p:tav tm="0">
                                          <p:val>
                                            <p:fltVal val="0"/>
                                          </p:val>
                                        </p:tav>
                                        <p:tav tm="100000">
                                          <p:val>
                                            <p:strVal val="#ppt_w"/>
                                          </p:val>
                                        </p:tav>
                                      </p:tavLst>
                                    </p:anim>
                                    <p:anim calcmode="lin" valueType="num">
                                      <p:cBhvr>
                                        <p:cTn id="18" dur="900" fill="hold"/>
                                        <p:tgtEl>
                                          <p:spTgt spid="5"/>
                                        </p:tgtEl>
                                        <p:attrNameLst>
                                          <p:attrName>ppt_h</p:attrName>
                                        </p:attrNameLst>
                                      </p:cBhvr>
                                      <p:tavLst>
                                        <p:tav tm="0">
                                          <p:val>
                                            <p:fltVal val="0"/>
                                          </p:val>
                                        </p:tav>
                                        <p:tav tm="100000">
                                          <p:val>
                                            <p:strVal val="#ppt_h"/>
                                          </p:val>
                                        </p:tav>
                                      </p:tavLst>
                                    </p:anim>
                                    <p:animEffect transition="in" filter="fade">
                                      <p:cBhvr>
                                        <p:cTn id="19" dur="900"/>
                                        <p:tgtEl>
                                          <p:spTgt spid="5"/>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48"/>
                                        </p:tgtEl>
                                        <p:attrNameLst>
                                          <p:attrName>style.visibility</p:attrName>
                                        </p:attrNameLst>
                                      </p:cBhvr>
                                      <p:to>
                                        <p:strVal val="visible"/>
                                      </p:to>
                                    </p:set>
                                    <p:anim calcmode="lin" valueType="num">
                                      <p:cBhvr>
                                        <p:cTn id="22" dur="900" fill="hold"/>
                                        <p:tgtEl>
                                          <p:spTgt spid="48"/>
                                        </p:tgtEl>
                                        <p:attrNameLst>
                                          <p:attrName>ppt_w</p:attrName>
                                        </p:attrNameLst>
                                      </p:cBhvr>
                                      <p:tavLst>
                                        <p:tav tm="0">
                                          <p:val>
                                            <p:fltVal val="0"/>
                                          </p:val>
                                        </p:tav>
                                        <p:tav tm="100000">
                                          <p:val>
                                            <p:strVal val="#ppt_w"/>
                                          </p:val>
                                        </p:tav>
                                      </p:tavLst>
                                    </p:anim>
                                    <p:anim calcmode="lin" valueType="num">
                                      <p:cBhvr>
                                        <p:cTn id="23" dur="900" fill="hold"/>
                                        <p:tgtEl>
                                          <p:spTgt spid="48"/>
                                        </p:tgtEl>
                                        <p:attrNameLst>
                                          <p:attrName>ppt_h</p:attrName>
                                        </p:attrNameLst>
                                      </p:cBhvr>
                                      <p:tavLst>
                                        <p:tav tm="0">
                                          <p:val>
                                            <p:fltVal val="0"/>
                                          </p:val>
                                        </p:tav>
                                        <p:tav tm="100000">
                                          <p:val>
                                            <p:strVal val="#ppt_h"/>
                                          </p:val>
                                        </p:tav>
                                      </p:tavLst>
                                    </p:anim>
                                    <p:animEffect transition="in" filter="fade">
                                      <p:cBhvr>
                                        <p:cTn id="24" dur="900"/>
                                        <p:tgtEl>
                                          <p:spTgt spid="48"/>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58"/>
                                        </p:tgtEl>
                                        <p:attrNameLst>
                                          <p:attrName>style.visibility</p:attrName>
                                        </p:attrNameLst>
                                      </p:cBhvr>
                                      <p:to>
                                        <p:strVal val="visible"/>
                                      </p:to>
                                    </p:set>
                                    <p:anim calcmode="lin" valueType="num">
                                      <p:cBhvr>
                                        <p:cTn id="27" dur="900" fill="hold"/>
                                        <p:tgtEl>
                                          <p:spTgt spid="58"/>
                                        </p:tgtEl>
                                        <p:attrNameLst>
                                          <p:attrName>ppt_w</p:attrName>
                                        </p:attrNameLst>
                                      </p:cBhvr>
                                      <p:tavLst>
                                        <p:tav tm="0">
                                          <p:val>
                                            <p:fltVal val="0"/>
                                          </p:val>
                                        </p:tav>
                                        <p:tav tm="100000">
                                          <p:val>
                                            <p:strVal val="#ppt_w"/>
                                          </p:val>
                                        </p:tav>
                                      </p:tavLst>
                                    </p:anim>
                                    <p:anim calcmode="lin" valueType="num">
                                      <p:cBhvr>
                                        <p:cTn id="28" dur="900" fill="hold"/>
                                        <p:tgtEl>
                                          <p:spTgt spid="58"/>
                                        </p:tgtEl>
                                        <p:attrNameLst>
                                          <p:attrName>ppt_h</p:attrName>
                                        </p:attrNameLst>
                                      </p:cBhvr>
                                      <p:tavLst>
                                        <p:tav tm="0">
                                          <p:val>
                                            <p:fltVal val="0"/>
                                          </p:val>
                                        </p:tav>
                                        <p:tav tm="100000">
                                          <p:val>
                                            <p:strVal val="#ppt_h"/>
                                          </p:val>
                                        </p:tav>
                                      </p:tavLst>
                                    </p:anim>
                                    <p:animEffect transition="in" filter="fade">
                                      <p:cBhvr>
                                        <p:cTn id="29" dur="900"/>
                                        <p:tgtEl>
                                          <p:spTgt spid="58"/>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57"/>
                                        </p:tgtEl>
                                        <p:attrNameLst>
                                          <p:attrName>style.visibility</p:attrName>
                                        </p:attrNameLst>
                                      </p:cBhvr>
                                      <p:to>
                                        <p:strVal val="visible"/>
                                      </p:to>
                                    </p:set>
                                    <p:anim calcmode="lin" valueType="num">
                                      <p:cBhvr>
                                        <p:cTn id="32" dur="900" fill="hold"/>
                                        <p:tgtEl>
                                          <p:spTgt spid="57"/>
                                        </p:tgtEl>
                                        <p:attrNameLst>
                                          <p:attrName>ppt_w</p:attrName>
                                        </p:attrNameLst>
                                      </p:cBhvr>
                                      <p:tavLst>
                                        <p:tav tm="0">
                                          <p:val>
                                            <p:fltVal val="0"/>
                                          </p:val>
                                        </p:tav>
                                        <p:tav tm="100000">
                                          <p:val>
                                            <p:strVal val="#ppt_w"/>
                                          </p:val>
                                        </p:tav>
                                      </p:tavLst>
                                    </p:anim>
                                    <p:anim calcmode="lin" valueType="num">
                                      <p:cBhvr>
                                        <p:cTn id="33" dur="900" fill="hold"/>
                                        <p:tgtEl>
                                          <p:spTgt spid="57"/>
                                        </p:tgtEl>
                                        <p:attrNameLst>
                                          <p:attrName>ppt_h</p:attrName>
                                        </p:attrNameLst>
                                      </p:cBhvr>
                                      <p:tavLst>
                                        <p:tav tm="0">
                                          <p:val>
                                            <p:fltVal val="0"/>
                                          </p:val>
                                        </p:tav>
                                        <p:tav tm="100000">
                                          <p:val>
                                            <p:strVal val="#ppt_h"/>
                                          </p:val>
                                        </p:tav>
                                      </p:tavLst>
                                    </p:anim>
                                    <p:animEffect transition="in" filter="fade">
                                      <p:cBhvr>
                                        <p:cTn id="34" dur="900"/>
                                        <p:tgtEl>
                                          <p:spTgt spid="57"/>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56"/>
                                        </p:tgtEl>
                                        <p:attrNameLst>
                                          <p:attrName>style.visibility</p:attrName>
                                        </p:attrNameLst>
                                      </p:cBhvr>
                                      <p:to>
                                        <p:strVal val="visible"/>
                                      </p:to>
                                    </p:set>
                                    <p:anim calcmode="lin" valueType="num">
                                      <p:cBhvr>
                                        <p:cTn id="37" dur="900" fill="hold"/>
                                        <p:tgtEl>
                                          <p:spTgt spid="56"/>
                                        </p:tgtEl>
                                        <p:attrNameLst>
                                          <p:attrName>ppt_w</p:attrName>
                                        </p:attrNameLst>
                                      </p:cBhvr>
                                      <p:tavLst>
                                        <p:tav tm="0">
                                          <p:val>
                                            <p:fltVal val="0"/>
                                          </p:val>
                                        </p:tav>
                                        <p:tav tm="100000">
                                          <p:val>
                                            <p:strVal val="#ppt_w"/>
                                          </p:val>
                                        </p:tav>
                                      </p:tavLst>
                                    </p:anim>
                                    <p:anim calcmode="lin" valueType="num">
                                      <p:cBhvr>
                                        <p:cTn id="38" dur="900" fill="hold"/>
                                        <p:tgtEl>
                                          <p:spTgt spid="56"/>
                                        </p:tgtEl>
                                        <p:attrNameLst>
                                          <p:attrName>ppt_h</p:attrName>
                                        </p:attrNameLst>
                                      </p:cBhvr>
                                      <p:tavLst>
                                        <p:tav tm="0">
                                          <p:val>
                                            <p:fltVal val="0"/>
                                          </p:val>
                                        </p:tav>
                                        <p:tav tm="100000">
                                          <p:val>
                                            <p:strVal val="#ppt_h"/>
                                          </p:val>
                                        </p:tav>
                                      </p:tavLst>
                                    </p:anim>
                                    <p:animEffect transition="in" filter="fade">
                                      <p:cBhvr>
                                        <p:cTn id="39" dur="900"/>
                                        <p:tgtEl>
                                          <p:spTgt spid="56"/>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59"/>
                                        </p:tgtEl>
                                        <p:attrNameLst>
                                          <p:attrName>style.visibility</p:attrName>
                                        </p:attrNameLst>
                                      </p:cBhvr>
                                      <p:to>
                                        <p:strVal val="visible"/>
                                      </p:to>
                                    </p:set>
                                    <p:anim calcmode="lin" valueType="num">
                                      <p:cBhvr>
                                        <p:cTn id="42" dur="900" fill="hold"/>
                                        <p:tgtEl>
                                          <p:spTgt spid="59"/>
                                        </p:tgtEl>
                                        <p:attrNameLst>
                                          <p:attrName>ppt_w</p:attrName>
                                        </p:attrNameLst>
                                      </p:cBhvr>
                                      <p:tavLst>
                                        <p:tav tm="0">
                                          <p:val>
                                            <p:fltVal val="0"/>
                                          </p:val>
                                        </p:tav>
                                        <p:tav tm="100000">
                                          <p:val>
                                            <p:strVal val="#ppt_w"/>
                                          </p:val>
                                        </p:tav>
                                      </p:tavLst>
                                    </p:anim>
                                    <p:anim calcmode="lin" valueType="num">
                                      <p:cBhvr>
                                        <p:cTn id="43" dur="900" fill="hold"/>
                                        <p:tgtEl>
                                          <p:spTgt spid="59"/>
                                        </p:tgtEl>
                                        <p:attrNameLst>
                                          <p:attrName>ppt_h</p:attrName>
                                        </p:attrNameLst>
                                      </p:cBhvr>
                                      <p:tavLst>
                                        <p:tav tm="0">
                                          <p:val>
                                            <p:fltVal val="0"/>
                                          </p:val>
                                        </p:tav>
                                        <p:tav tm="100000">
                                          <p:val>
                                            <p:strVal val="#ppt_h"/>
                                          </p:val>
                                        </p:tav>
                                      </p:tavLst>
                                    </p:anim>
                                    <p:animEffect transition="in" filter="fade">
                                      <p:cBhvr>
                                        <p:cTn id="44" dur="900"/>
                                        <p:tgtEl>
                                          <p:spTgt spid="59"/>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64"/>
                                        </p:tgtEl>
                                        <p:attrNameLst>
                                          <p:attrName>style.visibility</p:attrName>
                                        </p:attrNameLst>
                                      </p:cBhvr>
                                      <p:to>
                                        <p:strVal val="visible"/>
                                      </p:to>
                                    </p:set>
                                    <p:anim calcmode="lin" valueType="num">
                                      <p:cBhvr>
                                        <p:cTn id="47" dur="900" fill="hold"/>
                                        <p:tgtEl>
                                          <p:spTgt spid="64"/>
                                        </p:tgtEl>
                                        <p:attrNameLst>
                                          <p:attrName>ppt_w</p:attrName>
                                        </p:attrNameLst>
                                      </p:cBhvr>
                                      <p:tavLst>
                                        <p:tav tm="0">
                                          <p:val>
                                            <p:fltVal val="0"/>
                                          </p:val>
                                        </p:tav>
                                        <p:tav tm="100000">
                                          <p:val>
                                            <p:strVal val="#ppt_w"/>
                                          </p:val>
                                        </p:tav>
                                      </p:tavLst>
                                    </p:anim>
                                    <p:anim calcmode="lin" valueType="num">
                                      <p:cBhvr>
                                        <p:cTn id="48" dur="900" fill="hold"/>
                                        <p:tgtEl>
                                          <p:spTgt spid="64"/>
                                        </p:tgtEl>
                                        <p:attrNameLst>
                                          <p:attrName>ppt_h</p:attrName>
                                        </p:attrNameLst>
                                      </p:cBhvr>
                                      <p:tavLst>
                                        <p:tav tm="0">
                                          <p:val>
                                            <p:fltVal val="0"/>
                                          </p:val>
                                        </p:tav>
                                        <p:tav tm="100000">
                                          <p:val>
                                            <p:strVal val="#ppt_h"/>
                                          </p:val>
                                        </p:tav>
                                      </p:tavLst>
                                    </p:anim>
                                    <p:animEffect transition="in" filter="fade">
                                      <p:cBhvr>
                                        <p:cTn id="49" dur="9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48" grpId="0" animBg="1"/>
      <p:bldP spid="56" grpId="0" animBg="1"/>
      <p:bldP spid="57" grpId="0" animBg="1"/>
      <p:bldP spid="58" grpId="0" animBg="1"/>
      <p:bldP spid="59" grpId="0" animBg="1"/>
      <p:bldP spid="64"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Blank with Sub hea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32A823-2E32-FE4A-8912-5D4220A5E809}"/>
              </a:ext>
            </a:extLst>
          </p:cNvPr>
          <p:cNvSpPr>
            <a:spLocks noGrp="1"/>
          </p:cNvSpPr>
          <p:nvPr>
            <p:ph type="title" hasCustomPrompt="1"/>
          </p:nvPr>
        </p:nvSpPr>
        <p:spPr>
          <a:xfrm>
            <a:off x="0" y="240434"/>
            <a:ext cx="12192000" cy="341457"/>
          </a:xfrm>
        </p:spPr>
        <p:txBody>
          <a:bodyPr/>
          <a:lstStyle>
            <a:lvl1pPr>
              <a:defRPr sz="2800" b="0">
                <a:solidFill>
                  <a:schemeClr val="accent6">
                    <a:lumMod val="75000"/>
                  </a:schemeClr>
                </a:solidFill>
                <a:latin typeface="+mj-lt"/>
              </a:defRPr>
            </a:lvl1pPr>
          </a:lstStyle>
          <a:p>
            <a:r>
              <a:rPr lang="en-US" dirty="0"/>
              <a:t>Header – 28pt</a:t>
            </a:r>
          </a:p>
        </p:txBody>
      </p:sp>
      <p:cxnSp>
        <p:nvCxnSpPr>
          <p:cNvPr id="6" name="Straight Connector 5">
            <a:extLst>
              <a:ext uri="{FF2B5EF4-FFF2-40B4-BE49-F238E27FC236}">
                <a16:creationId xmlns:a16="http://schemas.microsoft.com/office/drawing/2014/main" id="{7B9991CA-9693-DA47-A120-B5F05901E15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623">
            <a:extLst>
              <a:ext uri="{FF2B5EF4-FFF2-40B4-BE49-F238E27FC236}">
                <a16:creationId xmlns:a16="http://schemas.microsoft.com/office/drawing/2014/main" id="{45F66B7E-6685-2741-8D81-759E92CD74F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latin typeface="+mn-lt"/>
              </a:defRPr>
            </a:lvl1pPr>
          </a:lstStyle>
          <a:p>
            <a:pPr lvl="0"/>
            <a:r>
              <a:rPr lang="en-US" dirty="0"/>
              <a:t>Sub Head – 20pt bold</a:t>
            </a:r>
          </a:p>
        </p:txBody>
      </p:sp>
      <p:sp>
        <p:nvSpPr>
          <p:cNvPr id="10"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6/28/2019</a:t>
            </a:fld>
            <a:endParaRPr lang="en-US" dirty="0"/>
          </a:p>
        </p:txBody>
      </p:sp>
      <p:sp>
        <p:nvSpPr>
          <p:cNvPr id="11"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391666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point layout">
    <p:spTree>
      <p:nvGrpSpPr>
        <p:cNvPr id="1" name=""/>
        <p:cNvGrpSpPr/>
        <p:nvPr/>
      </p:nvGrpSpPr>
      <p:grpSpPr>
        <a:xfrm>
          <a:off x="0" y="0"/>
          <a:ext cx="0" cy="0"/>
          <a:chOff x="0" y="0"/>
          <a:chExt cx="0" cy="0"/>
        </a:xfrm>
      </p:grpSpPr>
      <p:sp>
        <p:nvSpPr>
          <p:cNvPr id="18" name="Content Placeholder 6">
            <a:extLst>
              <a:ext uri="{FF2B5EF4-FFF2-40B4-BE49-F238E27FC236}">
                <a16:creationId xmlns:a16="http://schemas.microsoft.com/office/drawing/2014/main" id="{FC6ADE07-46A1-0542-BAA8-59D063769FDD}"/>
              </a:ext>
            </a:extLst>
          </p:cNvPr>
          <p:cNvSpPr>
            <a:spLocks noGrp="1"/>
          </p:cNvSpPr>
          <p:nvPr>
            <p:ph sz="quarter" idx="14" hasCustomPrompt="1"/>
          </p:nvPr>
        </p:nvSpPr>
        <p:spPr>
          <a:xfrm>
            <a:off x="1529706" y="2161484"/>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29" name="Title 1">
            <a:extLst>
              <a:ext uri="{FF2B5EF4-FFF2-40B4-BE49-F238E27FC236}">
                <a16:creationId xmlns:a16="http://schemas.microsoft.com/office/drawing/2014/main" id="{624D84FE-9F10-3E4F-A3EE-08F2DC268A10}"/>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Services slide – 28pt</a:t>
            </a:r>
          </a:p>
        </p:txBody>
      </p:sp>
      <p:cxnSp>
        <p:nvCxnSpPr>
          <p:cNvPr id="30" name="Straight Connector 29">
            <a:extLst>
              <a:ext uri="{FF2B5EF4-FFF2-40B4-BE49-F238E27FC236}">
                <a16:creationId xmlns:a16="http://schemas.microsoft.com/office/drawing/2014/main" id="{8A8765D7-8C9E-1C4B-A2A5-4DE708E9FD4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Content Placeholder 6">
            <a:extLst>
              <a:ext uri="{FF2B5EF4-FFF2-40B4-BE49-F238E27FC236}">
                <a16:creationId xmlns:a16="http://schemas.microsoft.com/office/drawing/2014/main" id="{79E64612-691E-8B4C-A5A2-69AA4E6E46D8}"/>
              </a:ext>
            </a:extLst>
          </p:cNvPr>
          <p:cNvSpPr>
            <a:spLocks noGrp="1"/>
          </p:cNvSpPr>
          <p:nvPr>
            <p:ph sz="quarter" idx="26" hasCustomPrompt="1"/>
          </p:nvPr>
        </p:nvSpPr>
        <p:spPr>
          <a:xfrm>
            <a:off x="1529706" y="1818584"/>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6"/>
                </a:solidFill>
              </a:defRPr>
            </a:lvl1pPr>
          </a:lstStyle>
          <a:p>
            <a:r>
              <a:rPr lang="en-US" dirty="0">
                <a:latin typeface="Calibri" panose="020F0502020204030204" pitchFamily="34" charset="0"/>
                <a:cs typeface="Calibri" panose="020F0502020204030204" pitchFamily="34" charset="0"/>
              </a:rPr>
              <a:t>Service Head – 16pt</a:t>
            </a:r>
          </a:p>
        </p:txBody>
      </p:sp>
      <p:sp>
        <p:nvSpPr>
          <p:cNvPr id="36" name="Content Placeholder 6">
            <a:extLst>
              <a:ext uri="{FF2B5EF4-FFF2-40B4-BE49-F238E27FC236}">
                <a16:creationId xmlns:a16="http://schemas.microsoft.com/office/drawing/2014/main" id="{D5511090-BE15-874F-A34F-3A094A293842}"/>
              </a:ext>
            </a:extLst>
          </p:cNvPr>
          <p:cNvSpPr>
            <a:spLocks noGrp="1"/>
          </p:cNvSpPr>
          <p:nvPr>
            <p:ph sz="quarter" idx="29" hasCustomPrompt="1"/>
          </p:nvPr>
        </p:nvSpPr>
        <p:spPr>
          <a:xfrm>
            <a:off x="1529706" y="3490222"/>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37" name="Content Placeholder 6">
            <a:extLst>
              <a:ext uri="{FF2B5EF4-FFF2-40B4-BE49-F238E27FC236}">
                <a16:creationId xmlns:a16="http://schemas.microsoft.com/office/drawing/2014/main" id="{A393D8D3-6C36-994E-9699-1B7369AAE58F}"/>
              </a:ext>
            </a:extLst>
          </p:cNvPr>
          <p:cNvSpPr>
            <a:spLocks noGrp="1"/>
          </p:cNvSpPr>
          <p:nvPr>
            <p:ph sz="quarter" idx="30" hasCustomPrompt="1"/>
          </p:nvPr>
        </p:nvSpPr>
        <p:spPr>
          <a:xfrm>
            <a:off x="1529706" y="3147322"/>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lumMod val="75000"/>
                  </a:schemeClr>
                </a:solidFill>
              </a:defRPr>
            </a:lvl1pPr>
          </a:lstStyle>
          <a:p>
            <a:r>
              <a:rPr lang="en-US" dirty="0">
                <a:latin typeface="Calibri" panose="020F0502020204030204" pitchFamily="34" charset="0"/>
                <a:cs typeface="Calibri" panose="020F0502020204030204" pitchFamily="34" charset="0"/>
              </a:rPr>
              <a:t>Service Head – 16pt</a:t>
            </a:r>
          </a:p>
        </p:txBody>
      </p:sp>
      <p:sp>
        <p:nvSpPr>
          <p:cNvPr id="40" name="Content Placeholder 6">
            <a:extLst>
              <a:ext uri="{FF2B5EF4-FFF2-40B4-BE49-F238E27FC236}">
                <a16:creationId xmlns:a16="http://schemas.microsoft.com/office/drawing/2014/main" id="{CA186673-35D5-5D41-AEFB-CA5989E40034}"/>
              </a:ext>
            </a:extLst>
          </p:cNvPr>
          <p:cNvSpPr>
            <a:spLocks noGrp="1"/>
          </p:cNvSpPr>
          <p:nvPr>
            <p:ph sz="quarter" idx="33" hasCustomPrompt="1"/>
          </p:nvPr>
        </p:nvSpPr>
        <p:spPr>
          <a:xfrm>
            <a:off x="1529706" y="4847534"/>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41" name="Content Placeholder 6">
            <a:extLst>
              <a:ext uri="{FF2B5EF4-FFF2-40B4-BE49-F238E27FC236}">
                <a16:creationId xmlns:a16="http://schemas.microsoft.com/office/drawing/2014/main" id="{EA7E4A05-86A4-2541-8C1E-2AAFF72634DC}"/>
              </a:ext>
            </a:extLst>
          </p:cNvPr>
          <p:cNvSpPr>
            <a:spLocks noGrp="1"/>
          </p:cNvSpPr>
          <p:nvPr>
            <p:ph sz="quarter" idx="34" hasCustomPrompt="1"/>
          </p:nvPr>
        </p:nvSpPr>
        <p:spPr>
          <a:xfrm>
            <a:off x="1529706" y="4504634"/>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defRPr>
            </a:lvl1pPr>
          </a:lstStyle>
          <a:p>
            <a:r>
              <a:rPr lang="en-US" dirty="0">
                <a:latin typeface="Calibri" panose="020F0502020204030204" pitchFamily="34" charset="0"/>
                <a:cs typeface="Calibri" panose="020F0502020204030204" pitchFamily="34" charset="0"/>
              </a:rPr>
              <a:t>Service Head – 16pt</a:t>
            </a:r>
          </a:p>
        </p:txBody>
      </p:sp>
      <p:sp>
        <p:nvSpPr>
          <p:cNvPr id="31" name="Rectangle 30">
            <a:extLst>
              <a:ext uri="{FF2B5EF4-FFF2-40B4-BE49-F238E27FC236}">
                <a16:creationId xmlns:a16="http://schemas.microsoft.com/office/drawing/2014/main" id="{2A8A6C66-02C4-8E4D-AE92-4B679AD1FA35}"/>
              </a:ext>
            </a:extLst>
          </p:cNvPr>
          <p:cNvSpPr>
            <a:spLocks noChangeArrowheads="1"/>
          </p:cNvSpPr>
          <p:nvPr userDrawn="1"/>
        </p:nvSpPr>
        <p:spPr bwMode="auto">
          <a:xfrm rot="2700000">
            <a:off x="5308975" y="1759338"/>
            <a:ext cx="931324" cy="936123"/>
          </a:xfrm>
          <a:prstGeom prst="rect">
            <a:avLst/>
          </a:prstGeom>
          <a:solidFill>
            <a:srgbClr val="981658"/>
          </a:solidFill>
          <a:ln>
            <a:noFill/>
          </a:ln>
        </p:spPr>
        <p:txBody>
          <a:bodyPr vert="horz" wrap="square" lIns="121460" tIns="60731" rIns="121460" bIns="60731" numCol="1" anchor="t" anchorCtr="0" compatLnSpc="1">
            <a:prstTxWarp prst="textNoShape">
              <a:avLst/>
            </a:prstTxWarp>
          </a:bodyPr>
          <a:lstStyle/>
          <a:p>
            <a:pPr lvl="0"/>
            <a:endParaRPr lang="id-ID" sz="3187">
              <a:latin typeface="Calibri" panose="020F0502020204030204" pitchFamily="34" charset="0"/>
              <a:cs typeface="Calibri" panose="020F0502020204030204" pitchFamily="34" charset="0"/>
            </a:endParaRPr>
          </a:p>
        </p:txBody>
      </p:sp>
      <p:sp>
        <p:nvSpPr>
          <p:cNvPr id="33" name="Rectangle 5">
            <a:extLst>
              <a:ext uri="{FF2B5EF4-FFF2-40B4-BE49-F238E27FC236}">
                <a16:creationId xmlns:a16="http://schemas.microsoft.com/office/drawing/2014/main" id="{112C20E7-BB02-6F41-A72E-005E76A5753F}"/>
              </a:ext>
            </a:extLst>
          </p:cNvPr>
          <p:cNvSpPr>
            <a:spLocks noChangeArrowheads="1"/>
          </p:cNvSpPr>
          <p:nvPr userDrawn="1"/>
        </p:nvSpPr>
        <p:spPr bwMode="auto">
          <a:xfrm rot="2700000">
            <a:off x="6117144" y="2419580"/>
            <a:ext cx="931324" cy="936123"/>
          </a:xfrm>
          <a:prstGeom prst="rect">
            <a:avLst/>
          </a:prstGeom>
          <a:solidFill>
            <a:srgbClr val="784583"/>
          </a:solidFill>
          <a:ln>
            <a:noFill/>
          </a:ln>
        </p:spPr>
        <p:txBody>
          <a:bodyPr vert="horz" wrap="square" lIns="121460" tIns="60731" rIns="121460" bIns="60731" numCol="1" anchor="t" anchorCtr="0" compatLnSpc="1">
            <a:prstTxWarp prst="textNoShape">
              <a:avLst/>
            </a:prstTxWarp>
          </a:bodyPr>
          <a:lstStyle/>
          <a:p>
            <a:pPr lvl="0"/>
            <a:endParaRPr lang="id-ID" sz="3187">
              <a:latin typeface="Calibri" panose="020F0502020204030204" pitchFamily="34" charset="0"/>
              <a:cs typeface="Calibri" panose="020F0502020204030204" pitchFamily="34" charset="0"/>
            </a:endParaRPr>
          </a:p>
        </p:txBody>
      </p:sp>
      <p:sp>
        <p:nvSpPr>
          <p:cNvPr id="44" name="Rectangle 5">
            <a:extLst>
              <a:ext uri="{FF2B5EF4-FFF2-40B4-BE49-F238E27FC236}">
                <a16:creationId xmlns:a16="http://schemas.microsoft.com/office/drawing/2014/main" id="{EB6BB1FA-DC7D-FE4A-B0B7-19F2D29CCC7F}"/>
              </a:ext>
            </a:extLst>
          </p:cNvPr>
          <p:cNvSpPr>
            <a:spLocks noChangeArrowheads="1"/>
          </p:cNvSpPr>
          <p:nvPr userDrawn="1"/>
        </p:nvSpPr>
        <p:spPr bwMode="auto">
          <a:xfrm rot="2700000">
            <a:off x="5308976" y="4418781"/>
            <a:ext cx="931325" cy="936123"/>
          </a:xfrm>
          <a:prstGeom prst="rect">
            <a:avLst/>
          </a:prstGeom>
          <a:solidFill>
            <a:schemeClr val="accent2"/>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45" name="Rectangle 5">
            <a:extLst>
              <a:ext uri="{FF2B5EF4-FFF2-40B4-BE49-F238E27FC236}">
                <a16:creationId xmlns:a16="http://schemas.microsoft.com/office/drawing/2014/main" id="{691541A0-18A4-4F4D-8525-53FDAC03C238}"/>
              </a:ext>
            </a:extLst>
          </p:cNvPr>
          <p:cNvSpPr>
            <a:spLocks noChangeArrowheads="1"/>
          </p:cNvSpPr>
          <p:nvPr userDrawn="1"/>
        </p:nvSpPr>
        <p:spPr bwMode="auto">
          <a:xfrm rot="2700000">
            <a:off x="5308975" y="3084882"/>
            <a:ext cx="931324" cy="936123"/>
          </a:xfrm>
          <a:prstGeom prst="rect">
            <a:avLst/>
          </a:prstGeom>
          <a:solidFill>
            <a:schemeClr val="accent5">
              <a:lumMod val="75000"/>
            </a:schemeClr>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46" name="Rectangle 5">
            <a:extLst>
              <a:ext uri="{FF2B5EF4-FFF2-40B4-BE49-F238E27FC236}">
                <a16:creationId xmlns:a16="http://schemas.microsoft.com/office/drawing/2014/main" id="{897A47C5-163B-DE43-8D0B-C6E1903E504B}"/>
              </a:ext>
            </a:extLst>
          </p:cNvPr>
          <p:cNvSpPr>
            <a:spLocks noChangeArrowheads="1"/>
          </p:cNvSpPr>
          <p:nvPr userDrawn="1"/>
        </p:nvSpPr>
        <p:spPr bwMode="auto">
          <a:xfrm rot="2700000">
            <a:off x="6117144" y="3750182"/>
            <a:ext cx="931324" cy="936123"/>
          </a:xfrm>
          <a:prstGeom prst="rect">
            <a:avLst/>
          </a:prstGeom>
          <a:solidFill>
            <a:schemeClr val="accent1"/>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52" name="Content Placeholder 6">
            <a:extLst>
              <a:ext uri="{FF2B5EF4-FFF2-40B4-BE49-F238E27FC236}">
                <a16:creationId xmlns:a16="http://schemas.microsoft.com/office/drawing/2014/main" id="{4E0987FC-9403-5F4F-B2C5-D7DE18DD7ABE}"/>
              </a:ext>
            </a:extLst>
          </p:cNvPr>
          <p:cNvSpPr>
            <a:spLocks noGrp="1"/>
          </p:cNvSpPr>
          <p:nvPr>
            <p:ph sz="quarter" idx="35" hasCustomPrompt="1"/>
          </p:nvPr>
        </p:nvSpPr>
        <p:spPr>
          <a:xfrm>
            <a:off x="7644668" y="2775126"/>
            <a:ext cx="3225298"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3" name="Content Placeholder 6">
            <a:extLst>
              <a:ext uri="{FF2B5EF4-FFF2-40B4-BE49-F238E27FC236}">
                <a16:creationId xmlns:a16="http://schemas.microsoft.com/office/drawing/2014/main" id="{DF92003B-52E6-9A42-BB4D-46394A0D0000}"/>
              </a:ext>
            </a:extLst>
          </p:cNvPr>
          <p:cNvSpPr>
            <a:spLocks noGrp="1"/>
          </p:cNvSpPr>
          <p:nvPr>
            <p:ph sz="quarter" idx="36" hasCustomPrompt="1"/>
          </p:nvPr>
        </p:nvSpPr>
        <p:spPr>
          <a:xfrm>
            <a:off x="7644668" y="2432226"/>
            <a:ext cx="3225298"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Service Head – 16pt</a:t>
            </a:r>
          </a:p>
        </p:txBody>
      </p:sp>
      <p:sp>
        <p:nvSpPr>
          <p:cNvPr id="54" name="Content Placeholder 6">
            <a:extLst>
              <a:ext uri="{FF2B5EF4-FFF2-40B4-BE49-F238E27FC236}">
                <a16:creationId xmlns:a16="http://schemas.microsoft.com/office/drawing/2014/main" id="{5396C44C-70DB-4D42-8269-556ABFB2033C}"/>
              </a:ext>
            </a:extLst>
          </p:cNvPr>
          <p:cNvSpPr>
            <a:spLocks noGrp="1"/>
          </p:cNvSpPr>
          <p:nvPr>
            <p:ph sz="quarter" idx="37" hasCustomPrompt="1"/>
          </p:nvPr>
        </p:nvSpPr>
        <p:spPr>
          <a:xfrm>
            <a:off x="7644668" y="4132438"/>
            <a:ext cx="3225298"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5" name="Content Placeholder 6">
            <a:extLst>
              <a:ext uri="{FF2B5EF4-FFF2-40B4-BE49-F238E27FC236}">
                <a16:creationId xmlns:a16="http://schemas.microsoft.com/office/drawing/2014/main" id="{7332D94B-510C-FE4D-8C63-80CCDE730AF0}"/>
              </a:ext>
            </a:extLst>
          </p:cNvPr>
          <p:cNvSpPr>
            <a:spLocks noGrp="1"/>
          </p:cNvSpPr>
          <p:nvPr>
            <p:ph sz="quarter" idx="38" hasCustomPrompt="1"/>
          </p:nvPr>
        </p:nvSpPr>
        <p:spPr>
          <a:xfrm>
            <a:off x="7644668" y="3789538"/>
            <a:ext cx="3225298"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Service Head – 16pt</a:t>
            </a:r>
          </a:p>
        </p:txBody>
      </p:sp>
      <p:sp>
        <p:nvSpPr>
          <p:cNvPr id="5" name="Picture Placeholder 4">
            <a:extLst>
              <a:ext uri="{FF2B5EF4-FFF2-40B4-BE49-F238E27FC236}">
                <a16:creationId xmlns:a16="http://schemas.microsoft.com/office/drawing/2014/main" id="{F669D749-B16C-4C41-AE15-409F88611D49}"/>
              </a:ext>
            </a:extLst>
          </p:cNvPr>
          <p:cNvSpPr>
            <a:spLocks noGrp="1"/>
          </p:cNvSpPr>
          <p:nvPr>
            <p:ph type="pic" sz="quarter" idx="39" hasCustomPrompt="1"/>
          </p:nvPr>
        </p:nvSpPr>
        <p:spPr>
          <a:xfrm>
            <a:off x="5511905" y="1963235"/>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28" name="Picture Placeholder 4">
            <a:extLst>
              <a:ext uri="{FF2B5EF4-FFF2-40B4-BE49-F238E27FC236}">
                <a16:creationId xmlns:a16="http://schemas.microsoft.com/office/drawing/2014/main" id="{CF201FBA-7AA8-8F49-B2AD-90B0913CCABB}"/>
              </a:ext>
            </a:extLst>
          </p:cNvPr>
          <p:cNvSpPr>
            <a:spLocks noGrp="1"/>
          </p:cNvSpPr>
          <p:nvPr>
            <p:ph type="pic" sz="quarter" idx="40" hasCustomPrompt="1"/>
          </p:nvPr>
        </p:nvSpPr>
        <p:spPr>
          <a:xfrm>
            <a:off x="6327451" y="2630500"/>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4" name="Picture Placeholder 4">
            <a:extLst>
              <a:ext uri="{FF2B5EF4-FFF2-40B4-BE49-F238E27FC236}">
                <a16:creationId xmlns:a16="http://schemas.microsoft.com/office/drawing/2014/main" id="{07EEC54F-8B17-3942-B95C-FD6569A0AFA9}"/>
              </a:ext>
            </a:extLst>
          </p:cNvPr>
          <p:cNvSpPr>
            <a:spLocks noGrp="1"/>
          </p:cNvSpPr>
          <p:nvPr>
            <p:ph type="pic" sz="quarter" idx="41" hasCustomPrompt="1"/>
          </p:nvPr>
        </p:nvSpPr>
        <p:spPr>
          <a:xfrm>
            <a:off x="5524261" y="3297765"/>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5" name="Picture Placeholder 4">
            <a:extLst>
              <a:ext uri="{FF2B5EF4-FFF2-40B4-BE49-F238E27FC236}">
                <a16:creationId xmlns:a16="http://schemas.microsoft.com/office/drawing/2014/main" id="{5C871C9D-3FBC-3049-BA69-97CBF95C8842}"/>
              </a:ext>
            </a:extLst>
          </p:cNvPr>
          <p:cNvSpPr>
            <a:spLocks noGrp="1"/>
          </p:cNvSpPr>
          <p:nvPr>
            <p:ph type="pic" sz="quarter" idx="42" hasCustomPrompt="1"/>
          </p:nvPr>
        </p:nvSpPr>
        <p:spPr>
          <a:xfrm>
            <a:off x="5511905" y="4610434"/>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8" name="Picture Placeholder 4">
            <a:extLst>
              <a:ext uri="{FF2B5EF4-FFF2-40B4-BE49-F238E27FC236}">
                <a16:creationId xmlns:a16="http://schemas.microsoft.com/office/drawing/2014/main" id="{2BDC92E0-3042-A34E-A596-2E18D46F7D90}"/>
              </a:ext>
            </a:extLst>
          </p:cNvPr>
          <p:cNvSpPr>
            <a:spLocks noGrp="1"/>
          </p:cNvSpPr>
          <p:nvPr>
            <p:ph type="pic" sz="quarter" idx="43" hasCustomPrompt="1"/>
          </p:nvPr>
        </p:nvSpPr>
        <p:spPr>
          <a:xfrm>
            <a:off x="6327452" y="3930812"/>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26"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6/28/2019</a:t>
            </a:fld>
            <a:endParaRPr lang="en-US" dirty="0"/>
          </a:p>
        </p:txBody>
      </p:sp>
      <p:sp>
        <p:nvSpPr>
          <p:cNvPr id="27"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16735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31"/>
                                        </p:tgtEl>
                                        <p:attrNameLst>
                                          <p:attrName>style.visibility</p:attrName>
                                        </p:attrNameLst>
                                      </p:cBhvr>
                                      <p:to>
                                        <p:strVal val="visible"/>
                                      </p:to>
                                    </p:set>
                                    <p:anim calcmode="lin" valueType="num">
                                      <p:cBhvr>
                                        <p:cTn id="7" dur="800" fill="hold"/>
                                        <p:tgtEl>
                                          <p:spTgt spid="31"/>
                                        </p:tgtEl>
                                        <p:attrNameLst>
                                          <p:attrName>ppt_w</p:attrName>
                                        </p:attrNameLst>
                                      </p:cBhvr>
                                      <p:tavLst>
                                        <p:tav tm="0">
                                          <p:val>
                                            <p:fltVal val="0"/>
                                          </p:val>
                                        </p:tav>
                                        <p:tav tm="100000">
                                          <p:val>
                                            <p:strVal val="#ppt_w"/>
                                          </p:val>
                                        </p:tav>
                                      </p:tavLst>
                                    </p:anim>
                                    <p:anim calcmode="lin" valueType="num">
                                      <p:cBhvr>
                                        <p:cTn id="8" dur="800" fill="hold"/>
                                        <p:tgtEl>
                                          <p:spTgt spid="31"/>
                                        </p:tgtEl>
                                        <p:attrNameLst>
                                          <p:attrName>ppt_h</p:attrName>
                                        </p:attrNameLst>
                                      </p:cBhvr>
                                      <p:tavLst>
                                        <p:tav tm="0">
                                          <p:val>
                                            <p:fltVal val="0"/>
                                          </p:val>
                                        </p:tav>
                                        <p:tav tm="100000">
                                          <p:val>
                                            <p:strVal val="#ppt_h"/>
                                          </p:val>
                                        </p:tav>
                                      </p:tavLst>
                                    </p:anim>
                                    <p:animEffect transition="in" filter="fade">
                                      <p:cBhvr>
                                        <p:cTn id="9" dur="800"/>
                                        <p:tgtEl>
                                          <p:spTgt spid="31"/>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33"/>
                                        </p:tgtEl>
                                        <p:attrNameLst>
                                          <p:attrName>style.visibility</p:attrName>
                                        </p:attrNameLst>
                                      </p:cBhvr>
                                      <p:to>
                                        <p:strVal val="visible"/>
                                      </p:to>
                                    </p:set>
                                    <p:anim calcmode="lin" valueType="num">
                                      <p:cBhvr>
                                        <p:cTn id="12" dur="800" fill="hold"/>
                                        <p:tgtEl>
                                          <p:spTgt spid="33"/>
                                        </p:tgtEl>
                                        <p:attrNameLst>
                                          <p:attrName>ppt_w</p:attrName>
                                        </p:attrNameLst>
                                      </p:cBhvr>
                                      <p:tavLst>
                                        <p:tav tm="0">
                                          <p:val>
                                            <p:fltVal val="0"/>
                                          </p:val>
                                        </p:tav>
                                        <p:tav tm="100000">
                                          <p:val>
                                            <p:strVal val="#ppt_w"/>
                                          </p:val>
                                        </p:tav>
                                      </p:tavLst>
                                    </p:anim>
                                    <p:anim calcmode="lin" valueType="num">
                                      <p:cBhvr>
                                        <p:cTn id="13" dur="800" fill="hold"/>
                                        <p:tgtEl>
                                          <p:spTgt spid="33"/>
                                        </p:tgtEl>
                                        <p:attrNameLst>
                                          <p:attrName>ppt_h</p:attrName>
                                        </p:attrNameLst>
                                      </p:cBhvr>
                                      <p:tavLst>
                                        <p:tav tm="0">
                                          <p:val>
                                            <p:fltVal val="0"/>
                                          </p:val>
                                        </p:tav>
                                        <p:tav tm="100000">
                                          <p:val>
                                            <p:strVal val="#ppt_h"/>
                                          </p:val>
                                        </p:tav>
                                      </p:tavLst>
                                    </p:anim>
                                    <p:animEffect transition="in" filter="fade">
                                      <p:cBhvr>
                                        <p:cTn id="14" dur="800"/>
                                        <p:tgtEl>
                                          <p:spTgt spid="33"/>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45"/>
                                        </p:tgtEl>
                                        <p:attrNameLst>
                                          <p:attrName>style.visibility</p:attrName>
                                        </p:attrNameLst>
                                      </p:cBhvr>
                                      <p:to>
                                        <p:strVal val="visible"/>
                                      </p:to>
                                    </p:set>
                                    <p:anim calcmode="lin" valueType="num">
                                      <p:cBhvr>
                                        <p:cTn id="17" dur="800" fill="hold"/>
                                        <p:tgtEl>
                                          <p:spTgt spid="45"/>
                                        </p:tgtEl>
                                        <p:attrNameLst>
                                          <p:attrName>ppt_w</p:attrName>
                                        </p:attrNameLst>
                                      </p:cBhvr>
                                      <p:tavLst>
                                        <p:tav tm="0">
                                          <p:val>
                                            <p:fltVal val="0"/>
                                          </p:val>
                                        </p:tav>
                                        <p:tav tm="100000">
                                          <p:val>
                                            <p:strVal val="#ppt_w"/>
                                          </p:val>
                                        </p:tav>
                                      </p:tavLst>
                                    </p:anim>
                                    <p:anim calcmode="lin" valueType="num">
                                      <p:cBhvr>
                                        <p:cTn id="18" dur="800" fill="hold"/>
                                        <p:tgtEl>
                                          <p:spTgt spid="45"/>
                                        </p:tgtEl>
                                        <p:attrNameLst>
                                          <p:attrName>ppt_h</p:attrName>
                                        </p:attrNameLst>
                                      </p:cBhvr>
                                      <p:tavLst>
                                        <p:tav tm="0">
                                          <p:val>
                                            <p:fltVal val="0"/>
                                          </p:val>
                                        </p:tav>
                                        <p:tav tm="100000">
                                          <p:val>
                                            <p:strVal val="#ppt_h"/>
                                          </p:val>
                                        </p:tav>
                                      </p:tavLst>
                                    </p:anim>
                                    <p:animEffect transition="in" filter="fade">
                                      <p:cBhvr>
                                        <p:cTn id="19" dur="800"/>
                                        <p:tgtEl>
                                          <p:spTgt spid="45"/>
                                        </p:tgtEl>
                                      </p:cBhvr>
                                    </p:animEffect>
                                  </p:childTnLst>
                                </p:cTn>
                              </p:par>
                              <p:par>
                                <p:cTn id="20" presetID="53" presetClass="entr" presetSubtype="16" fill="hold" grpId="0" nodeType="withEffect">
                                  <p:stCondLst>
                                    <p:cond delay="300"/>
                                  </p:stCondLst>
                                  <p:childTnLst>
                                    <p:set>
                                      <p:cBhvr>
                                        <p:cTn id="21" dur="1" fill="hold">
                                          <p:stCondLst>
                                            <p:cond delay="0"/>
                                          </p:stCondLst>
                                        </p:cTn>
                                        <p:tgtEl>
                                          <p:spTgt spid="46"/>
                                        </p:tgtEl>
                                        <p:attrNameLst>
                                          <p:attrName>style.visibility</p:attrName>
                                        </p:attrNameLst>
                                      </p:cBhvr>
                                      <p:to>
                                        <p:strVal val="visible"/>
                                      </p:to>
                                    </p:set>
                                    <p:anim calcmode="lin" valueType="num">
                                      <p:cBhvr>
                                        <p:cTn id="22" dur="800" fill="hold"/>
                                        <p:tgtEl>
                                          <p:spTgt spid="46"/>
                                        </p:tgtEl>
                                        <p:attrNameLst>
                                          <p:attrName>ppt_w</p:attrName>
                                        </p:attrNameLst>
                                      </p:cBhvr>
                                      <p:tavLst>
                                        <p:tav tm="0">
                                          <p:val>
                                            <p:fltVal val="0"/>
                                          </p:val>
                                        </p:tav>
                                        <p:tav tm="100000">
                                          <p:val>
                                            <p:strVal val="#ppt_w"/>
                                          </p:val>
                                        </p:tav>
                                      </p:tavLst>
                                    </p:anim>
                                    <p:anim calcmode="lin" valueType="num">
                                      <p:cBhvr>
                                        <p:cTn id="23" dur="800" fill="hold"/>
                                        <p:tgtEl>
                                          <p:spTgt spid="46"/>
                                        </p:tgtEl>
                                        <p:attrNameLst>
                                          <p:attrName>ppt_h</p:attrName>
                                        </p:attrNameLst>
                                      </p:cBhvr>
                                      <p:tavLst>
                                        <p:tav tm="0">
                                          <p:val>
                                            <p:fltVal val="0"/>
                                          </p:val>
                                        </p:tav>
                                        <p:tav tm="100000">
                                          <p:val>
                                            <p:strVal val="#ppt_h"/>
                                          </p:val>
                                        </p:tav>
                                      </p:tavLst>
                                    </p:anim>
                                    <p:animEffect transition="in" filter="fade">
                                      <p:cBhvr>
                                        <p:cTn id="24" dur="800"/>
                                        <p:tgtEl>
                                          <p:spTgt spid="46"/>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44"/>
                                        </p:tgtEl>
                                        <p:attrNameLst>
                                          <p:attrName>style.visibility</p:attrName>
                                        </p:attrNameLst>
                                      </p:cBhvr>
                                      <p:to>
                                        <p:strVal val="visible"/>
                                      </p:to>
                                    </p:set>
                                    <p:anim calcmode="lin" valueType="num">
                                      <p:cBhvr>
                                        <p:cTn id="27" dur="800" fill="hold"/>
                                        <p:tgtEl>
                                          <p:spTgt spid="44"/>
                                        </p:tgtEl>
                                        <p:attrNameLst>
                                          <p:attrName>ppt_w</p:attrName>
                                        </p:attrNameLst>
                                      </p:cBhvr>
                                      <p:tavLst>
                                        <p:tav tm="0">
                                          <p:val>
                                            <p:fltVal val="0"/>
                                          </p:val>
                                        </p:tav>
                                        <p:tav tm="100000">
                                          <p:val>
                                            <p:strVal val="#ppt_w"/>
                                          </p:val>
                                        </p:tav>
                                      </p:tavLst>
                                    </p:anim>
                                    <p:anim calcmode="lin" valueType="num">
                                      <p:cBhvr>
                                        <p:cTn id="28" dur="800" fill="hold"/>
                                        <p:tgtEl>
                                          <p:spTgt spid="44"/>
                                        </p:tgtEl>
                                        <p:attrNameLst>
                                          <p:attrName>ppt_h</p:attrName>
                                        </p:attrNameLst>
                                      </p:cBhvr>
                                      <p:tavLst>
                                        <p:tav tm="0">
                                          <p:val>
                                            <p:fltVal val="0"/>
                                          </p:val>
                                        </p:tav>
                                        <p:tav tm="100000">
                                          <p:val>
                                            <p:strVal val="#ppt_h"/>
                                          </p:val>
                                        </p:tav>
                                      </p:tavLst>
                                    </p:anim>
                                    <p:animEffect transition="in" filter="fade">
                                      <p:cBhvr>
                                        <p:cTn id="29" dur="8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44" grpId="0" animBg="1"/>
      <p:bldP spid="45" grpId="0" animBg="1"/>
      <p:bldP spid="46"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lue Title Slide">
    <p:bg>
      <p:bgPr>
        <a:solidFill>
          <a:schemeClr val="bg1">
            <a:lumMod val="85000"/>
          </a:schemeClr>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864FE4DC-4CF2-F043-9053-C1567889C2B3}"/>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 Placeholder 17">
            <a:extLst>
              <a:ext uri="{FF2B5EF4-FFF2-40B4-BE49-F238E27FC236}">
                <a16:creationId xmlns:a16="http://schemas.microsoft.com/office/drawing/2014/main" id="{FAD9E369-D6D4-E440-A1DD-85E0115A3673}"/>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800" kern="1200" dirty="0">
                <a:solidFill>
                  <a:schemeClr val="bg1">
                    <a:lumMod val="50000"/>
                  </a:schemeClr>
                </a:solidFill>
                <a:latin typeface="+mn-lt"/>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8" name="Text Placeholder 17">
            <a:extLst>
              <a:ext uri="{FF2B5EF4-FFF2-40B4-BE49-F238E27FC236}">
                <a16:creationId xmlns:a16="http://schemas.microsoft.com/office/drawing/2014/main" id="{7E3A75B8-7C67-E64B-8BF0-EC6015AF0B06}"/>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lumMod val="50000"/>
                  </a:schemeClr>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December 2018</a:t>
            </a:r>
          </a:p>
        </p:txBody>
      </p:sp>
      <p:grpSp>
        <p:nvGrpSpPr>
          <p:cNvPr id="19" name="Group 18">
            <a:extLst>
              <a:ext uri="{FF2B5EF4-FFF2-40B4-BE49-F238E27FC236}">
                <a16:creationId xmlns:a16="http://schemas.microsoft.com/office/drawing/2014/main" id="{F2A954B6-85F9-4749-B434-69B12A194CC7}"/>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id="{A2CC4BA3-4B14-3D4E-933B-DF31ADAB3F36}"/>
                </a:ext>
              </a:extLst>
            </p:cNvPr>
            <p:cNvPicPr>
              <a:picLocks noChangeAspect="1"/>
            </p:cNvPicPr>
            <p:nvPr userDrawn="1"/>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A2CAD290-0BA5-FB4E-B8E1-7972E11C3F20}"/>
                </a:ext>
              </a:extLst>
            </p:cNvPr>
            <p:cNvPicPr>
              <a:picLocks noChangeAspect="1"/>
            </p:cNvPicPr>
            <p:nvPr userDrawn="1"/>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3193433123"/>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wards 1">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A8FD1FD4-3816-FB44-915F-85344A42071F}"/>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Awards – 28pt</a:t>
            </a:r>
          </a:p>
        </p:txBody>
      </p:sp>
      <p:cxnSp>
        <p:nvCxnSpPr>
          <p:cNvPr id="27" name="Straight Connector 26">
            <a:extLst>
              <a:ext uri="{FF2B5EF4-FFF2-40B4-BE49-F238E27FC236}">
                <a16:creationId xmlns:a16="http://schemas.microsoft.com/office/drawing/2014/main" id="{2D62095F-6BF0-AF4E-B506-8FDA68C91727}"/>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623">
            <a:extLst>
              <a:ext uri="{FF2B5EF4-FFF2-40B4-BE49-F238E27FC236}">
                <a16:creationId xmlns:a16="http://schemas.microsoft.com/office/drawing/2014/main" id="{767786F1-D9C9-4440-A47E-98F55FD996EC}"/>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34" name="Oval 33">
            <a:extLst>
              <a:ext uri="{FF2B5EF4-FFF2-40B4-BE49-F238E27FC236}">
                <a16:creationId xmlns:a16="http://schemas.microsoft.com/office/drawing/2014/main" id="{E780AE5F-5283-A94A-89BB-578B2EF44842}"/>
              </a:ext>
            </a:extLst>
          </p:cNvPr>
          <p:cNvSpPr>
            <a:spLocks noChangeAspect="1"/>
          </p:cNvSpPr>
          <p:nvPr userDrawn="1"/>
        </p:nvSpPr>
        <p:spPr>
          <a:xfrm>
            <a:off x="4114323" y="1973354"/>
            <a:ext cx="1497077" cy="1497077"/>
          </a:xfrm>
          <a:prstGeom prst="ellipse">
            <a:avLst/>
          </a:prstGeom>
          <a:solidFill>
            <a:srgbClr val="A0CD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35" name="Oval 34">
            <a:extLst>
              <a:ext uri="{FF2B5EF4-FFF2-40B4-BE49-F238E27FC236}">
                <a16:creationId xmlns:a16="http://schemas.microsoft.com/office/drawing/2014/main" id="{64BB168D-24A5-4B4C-BD9C-92D9C5EF0F9C}"/>
              </a:ext>
            </a:extLst>
          </p:cNvPr>
          <p:cNvSpPr>
            <a:spLocks noChangeAspect="1"/>
          </p:cNvSpPr>
          <p:nvPr userDrawn="1"/>
        </p:nvSpPr>
        <p:spPr>
          <a:xfrm>
            <a:off x="6684425" y="1973354"/>
            <a:ext cx="1497077" cy="149707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38" name="Oval 37">
            <a:extLst>
              <a:ext uri="{FF2B5EF4-FFF2-40B4-BE49-F238E27FC236}">
                <a16:creationId xmlns:a16="http://schemas.microsoft.com/office/drawing/2014/main" id="{AA61C86D-51BA-2344-8C34-41A534F0EDAA}"/>
              </a:ext>
            </a:extLst>
          </p:cNvPr>
          <p:cNvSpPr>
            <a:spLocks noChangeAspect="1"/>
          </p:cNvSpPr>
          <p:nvPr userDrawn="1"/>
        </p:nvSpPr>
        <p:spPr>
          <a:xfrm>
            <a:off x="9254527" y="1973354"/>
            <a:ext cx="1497077" cy="1497077"/>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39" name="Oval 38">
            <a:extLst>
              <a:ext uri="{FF2B5EF4-FFF2-40B4-BE49-F238E27FC236}">
                <a16:creationId xmlns:a16="http://schemas.microsoft.com/office/drawing/2014/main" id="{EE57D211-A085-E743-9F95-EAC71A50311B}"/>
              </a:ext>
            </a:extLst>
          </p:cNvPr>
          <p:cNvSpPr>
            <a:spLocks noChangeAspect="1"/>
          </p:cNvSpPr>
          <p:nvPr userDrawn="1"/>
        </p:nvSpPr>
        <p:spPr>
          <a:xfrm>
            <a:off x="1506827" y="1973354"/>
            <a:ext cx="1497077" cy="149707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74" name="Content Placeholder 6">
            <a:extLst>
              <a:ext uri="{FF2B5EF4-FFF2-40B4-BE49-F238E27FC236}">
                <a16:creationId xmlns:a16="http://schemas.microsoft.com/office/drawing/2014/main" id="{A5025F4D-93F4-1146-945B-9BABB74A8148}"/>
              </a:ext>
            </a:extLst>
          </p:cNvPr>
          <p:cNvSpPr>
            <a:spLocks noGrp="1"/>
          </p:cNvSpPr>
          <p:nvPr>
            <p:ph sz="quarter" idx="37" hasCustomPrompt="1"/>
          </p:nvPr>
        </p:nvSpPr>
        <p:spPr>
          <a:xfrm>
            <a:off x="1191374"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Awards/ service – 16pt</a:t>
            </a:r>
          </a:p>
        </p:txBody>
      </p:sp>
      <p:sp>
        <p:nvSpPr>
          <p:cNvPr id="75" name="Content Placeholder 6">
            <a:extLst>
              <a:ext uri="{FF2B5EF4-FFF2-40B4-BE49-F238E27FC236}">
                <a16:creationId xmlns:a16="http://schemas.microsoft.com/office/drawing/2014/main" id="{F084681A-8996-0646-91F6-8B3B2640ED79}"/>
              </a:ext>
            </a:extLst>
          </p:cNvPr>
          <p:cNvSpPr>
            <a:spLocks noGrp="1"/>
          </p:cNvSpPr>
          <p:nvPr>
            <p:ph sz="quarter" idx="38" hasCustomPrompt="1"/>
          </p:nvPr>
        </p:nvSpPr>
        <p:spPr>
          <a:xfrm>
            <a:off x="1191374"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76" name="Content Placeholder 6">
            <a:extLst>
              <a:ext uri="{FF2B5EF4-FFF2-40B4-BE49-F238E27FC236}">
                <a16:creationId xmlns:a16="http://schemas.microsoft.com/office/drawing/2014/main" id="{4F74BFB3-22F1-FA44-B137-A24F5DCA082B}"/>
              </a:ext>
            </a:extLst>
          </p:cNvPr>
          <p:cNvSpPr>
            <a:spLocks noGrp="1"/>
          </p:cNvSpPr>
          <p:nvPr>
            <p:ph sz="quarter" idx="39" hasCustomPrompt="1"/>
          </p:nvPr>
        </p:nvSpPr>
        <p:spPr>
          <a:xfrm>
            <a:off x="1191374"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77" name="Content Placeholder 6">
            <a:extLst>
              <a:ext uri="{FF2B5EF4-FFF2-40B4-BE49-F238E27FC236}">
                <a16:creationId xmlns:a16="http://schemas.microsoft.com/office/drawing/2014/main" id="{DB57F645-8EEB-A74E-B54E-7292F6B14404}"/>
              </a:ext>
            </a:extLst>
          </p:cNvPr>
          <p:cNvSpPr>
            <a:spLocks noGrp="1"/>
          </p:cNvSpPr>
          <p:nvPr>
            <p:ph sz="quarter" idx="40" hasCustomPrompt="1"/>
          </p:nvPr>
        </p:nvSpPr>
        <p:spPr>
          <a:xfrm>
            <a:off x="3798870"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defRPr>
            </a:lvl1pPr>
          </a:lstStyle>
          <a:p>
            <a:r>
              <a:rPr lang="en-US" dirty="0">
                <a:latin typeface="Calibri" panose="020F0502020204030204" pitchFamily="34" charset="0"/>
                <a:cs typeface="Calibri" panose="020F0502020204030204" pitchFamily="34" charset="0"/>
              </a:rPr>
              <a:t>Awards/ service – 16pt</a:t>
            </a:r>
          </a:p>
        </p:txBody>
      </p:sp>
      <p:sp>
        <p:nvSpPr>
          <p:cNvPr id="78" name="Content Placeholder 6">
            <a:extLst>
              <a:ext uri="{FF2B5EF4-FFF2-40B4-BE49-F238E27FC236}">
                <a16:creationId xmlns:a16="http://schemas.microsoft.com/office/drawing/2014/main" id="{D80FAC28-DF0F-4F44-933C-B48206F46A3B}"/>
              </a:ext>
            </a:extLst>
          </p:cNvPr>
          <p:cNvSpPr>
            <a:spLocks noGrp="1"/>
          </p:cNvSpPr>
          <p:nvPr>
            <p:ph sz="quarter" idx="41" hasCustomPrompt="1"/>
          </p:nvPr>
        </p:nvSpPr>
        <p:spPr>
          <a:xfrm>
            <a:off x="3798870"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79" name="Content Placeholder 6">
            <a:extLst>
              <a:ext uri="{FF2B5EF4-FFF2-40B4-BE49-F238E27FC236}">
                <a16:creationId xmlns:a16="http://schemas.microsoft.com/office/drawing/2014/main" id="{4410A345-EA02-FB4C-BC25-80A8B6F08924}"/>
              </a:ext>
            </a:extLst>
          </p:cNvPr>
          <p:cNvSpPr>
            <a:spLocks noGrp="1"/>
          </p:cNvSpPr>
          <p:nvPr>
            <p:ph sz="quarter" idx="42" hasCustomPrompt="1"/>
          </p:nvPr>
        </p:nvSpPr>
        <p:spPr>
          <a:xfrm>
            <a:off x="3798870"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80" name="Content Placeholder 6">
            <a:extLst>
              <a:ext uri="{FF2B5EF4-FFF2-40B4-BE49-F238E27FC236}">
                <a16:creationId xmlns:a16="http://schemas.microsoft.com/office/drawing/2014/main" id="{EAC0C461-8649-B145-8540-5A8CAD4606F3}"/>
              </a:ext>
            </a:extLst>
          </p:cNvPr>
          <p:cNvSpPr>
            <a:spLocks noGrp="1"/>
          </p:cNvSpPr>
          <p:nvPr>
            <p:ph sz="quarter" idx="43" hasCustomPrompt="1"/>
          </p:nvPr>
        </p:nvSpPr>
        <p:spPr>
          <a:xfrm>
            <a:off x="6368972"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Awards/ service – 16pt</a:t>
            </a:r>
          </a:p>
        </p:txBody>
      </p:sp>
      <p:sp>
        <p:nvSpPr>
          <p:cNvPr id="81" name="Content Placeholder 6">
            <a:extLst>
              <a:ext uri="{FF2B5EF4-FFF2-40B4-BE49-F238E27FC236}">
                <a16:creationId xmlns:a16="http://schemas.microsoft.com/office/drawing/2014/main" id="{F2491D6F-68AD-184F-A24B-2CB52E23FF48}"/>
              </a:ext>
            </a:extLst>
          </p:cNvPr>
          <p:cNvSpPr>
            <a:spLocks noGrp="1"/>
          </p:cNvSpPr>
          <p:nvPr>
            <p:ph sz="quarter" idx="44" hasCustomPrompt="1"/>
          </p:nvPr>
        </p:nvSpPr>
        <p:spPr>
          <a:xfrm>
            <a:off x="6368972"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82" name="Content Placeholder 6">
            <a:extLst>
              <a:ext uri="{FF2B5EF4-FFF2-40B4-BE49-F238E27FC236}">
                <a16:creationId xmlns:a16="http://schemas.microsoft.com/office/drawing/2014/main" id="{9D068DF7-FC5E-934A-89F6-53BB53FB4764}"/>
              </a:ext>
            </a:extLst>
          </p:cNvPr>
          <p:cNvSpPr>
            <a:spLocks noGrp="1"/>
          </p:cNvSpPr>
          <p:nvPr>
            <p:ph sz="quarter" idx="45" hasCustomPrompt="1"/>
          </p:nvPr>
        </p:nvSpPr>
        <p:spPr>
          <a:xfrm>
            <a:off x="6368972"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83" name="Content Placeholder 6">
            <a:extLst>
              <a:ext uri="{FF2B5EF4-FFF2-40B4-BE49-F238E27FC236}">
                <a16:creationId xmlns:a16="http://schemas.microsoft.com/office/drawing/2014/main" id="{0DBE7B52-D9D0-9A46-AD69-0143DD12F0E8}"/>
              </a:ext>
            </a:extLst>
          </p:cNvPr>
          <p:cNvSpPr>
            <a:spLocks noGrp="1"/>
          </p:cNvSpPr>
          <p:nvPr>
            <p:ph sz="quarter" idx="46" hasCustomPrompt="1"/>
          </p:nvPr>
        </p:nvSpPr>
        <p:spPr>
          <a:xfrm>
            <a:off x="8939074"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defRPr>
            </a:lvl1pPr>
          </a:lstStyle>
          <a:p>
            <a:r>
              <a:rPr lang="en-US" dirty="0">
                <a:latin typeface="Calibri" panose="020F0502020204030204" pitchFamily="34" charset="0"/>
                <a:cs typeface="Calibri" panose="020F0502020204030204" pitchFamily="34" charset="0"/>
              </a:rPr>
              <a:t>Awards/ service – 16pt</a:t>
            </a:r>
          </a:p>
        </p:txBody>
      </p:sp>
      <p:sp>
        <p:nvSpPr>
          <p:cNvPr id="84" name="Content Placeholder 6">
            <a:extLst>
              <a:ext uri="{FF2B5EF4-FFF2-40B4-BE49-F238E27FC236}">
                <a16:creationId xmlns:a16="http://schemas.microsoft.com/office/drawing/2014/main" id="{8DCA0E97-7C45-5C48-A6E0-33F74FD41D73}"/>
              </a:ext>
            </a:extLst>
          </p:cNvPr>
          <p:cNvSpPr>
            <a:spLocks noGrp="1"/>
          </p:cNvSpPr>
          <p:nvPr>
            <p:ph sz="quarter" idx="47" hasCustomPrompt="1"/>
          </p:nvPr>
        </p:nvSpPr>
        <p:spPr>
          <a:xfrm>
            <a:off x="8939074"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85" name="Content Placeholder 6">
            <a:extLst>
              <a:ext uri="{FF2B5EF4-FFF2-40B4-BE49-F238E27FC236}">
                <a16:creationId xmlns:a16="http://schemas.microsoft.com/office/drawing/2014/main" id="{B7673E71-C51A-DA4F-8AEE-3F9CEA05FF3B}"/>
              </a:ext>
            </a:extLst>
          </p:cNvPr>
          <p:cNvSpPr>
            <a:spLocks noGrp="1"/>
          </p:cNvSpPr>
          <p:nvPr>
            <p:ph sz="quarter" idx="48" hasCustomPrompt="1"/>
          </p:nvPr>
        </p:nvSpPr>
        <p:spPr>
          <a:xfrm>
            <a:off x="8939074"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5" name="Picture Placeholder 4">
            <a:extLst>
              <a:ext uri="{FF2B5EF4-FFF2-40B4-BE49-F238E27FC236}">
                <a16:creationId xmlns:a16="http://schemas.microsoft.com/office/drawing/2014/main" id="{855EFE35-0DA1-524E-8947-FB741B39DAEC}"/>
              </a:ext>
            </a:extLst>
          </p:cNvPr>
          <p:cNvSpPr>
            <a:spLocks noGrp="1"/>
          </p:cNvSpPr>
          <p:nvPr>
            <p:ph type="pic" sz="quarter" idx="49" hasCustomPrompt="1"/>
          </p:nvPr>
        </p:nvSpPr>
        <p:spPr>
          <a:xfrm>
            <a:off x="1791651"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29" name="Picture Placeholder 4">
            <a:extLst>
              <a:ext uri="{FF2B5EF4-FFF2-40B4-BE49-F238E27FC236}">
                <a16:creationId xmlns:a16="http://schemas.microsoft.com/office/drawing/2014/main" id="{5817DFA7-15E9-4D4D-8C46-F3C1D0EFC050}"/>
              </a:ext>
            </a:extLst>
          </p:cNvPr>
          <p:cNvSpPr>
            <a:spLocks noGrp="1"/>
          </p:cNvSpPr>
          <p:nvPr>
            <p:ph type="pic" sz="quarter" idx="50" hasCustomPrompt="1"/>
          </p:nvPr>
        </p:nvSpPr>
        <p:spPr>
          <a:xfrm>
            <a:off x="4399147"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0" name="Picture Placeholder 4">
            <a:extLst>
              <a:ext uri="{FF2B5EF4-FFF2-40B4-BE49-F238E27FC236}">
                <a16:creationId xmlns:a16="http://schemas.microsoft.com/office/drawing/2014/main" id="{D3B12BCB-7D94-FB4C-9F74-BA28C4390187}"/>
              </a:ext>
            </a:extLst>
          </p:cNvPr>
          <p:cNvSpPr>
            <a:spLocks noGrp="1"/>
          </p:cNvSpPr>
          <p:nvPr>
            <p:ph type="pic" sz="quarter" idx="51" hasCustomPrompt="1"/>
          </p:nvPr>
        </p:nvSpPr>
        <p:spPr>
          <a:xfrm>
            <a:off x="6969249"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1" name="Picture Placeholder 4">
            <a:extLst>
              <a:ext uri="{FF2B5EF4-FFF2-40B4-BE49-F238E27FC236}">
                <a16:creationId xmlns:a16="http://schemas.microsoft.com/office/drawing/2014/main" id="{DE56175F-D501-C64E-B0BD-C8689ACDDD3C}"/>
              </a:ext>
            </a:extLst>
          </p:cNvPr>
          <p:cNvSpPr>
            <a:spLocks noGrp="1"/>
          </p:cNvSpPr>
          <p:nvPr>
            <p:ph type="pic" sz="quarter" idx="52" hasCustomPrompt="1"/>
          </p:nvPr>
        </p:nvSpPr>
        <p:spPr>
          <a:xfrm>
            <a:off x="9539351"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2"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6/28/2019</a:t>
            </a:fld>
            <a:endParaRPr lang="en-US" dirty="0"/>
          </a:p>
        </p:txBody>
      </p:sp>
      <p:sp>
        <p:nvSpPr>
          <p:cNvPr id="33"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8605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39"/>
                                        </p:tgtEl>
                                        <p:attrNameLst>
                                          <p:attrName>style.visibility</p:attrName>
                                        </p:attrNameLst>
                                      </p:cBhvr>
                                      <p:to>
                                        <p:strVal val="visible"/>
                                      </p:to>
                                    </p:set>
                                    <p:anim calcmode="lin" valueType="num">
                                      <p:cBhvr>
                                        <p:cTn id="7" dur="800" fill="hold"/>
                                        <p:tgtEl>
                                          <p:spTgt spid="39"/>
                                        </p:tgtEl>
                                        <p:attrNameLst>
                                          <p:attrName>ppt_w</p:attrName>
                                        </p:attrNameLst>
                                      </p:cBhvr>
                                      <p:tavLst>
                                        <p:tav tm="0">
                                          <p:val>
                                            <p:fltVal val="0"/>
                                          </p:val>
                                        </p:tav>
                                        <p:tav tm="100000">
                                          <p:val>
                                            <p:strVal val="#ppt_w"/>
                                          </p:val>
                                        </p:tav>
                                      </p:tavLst>
                                    </p:anim>
                                    <p:anim calcmode="lin" valueType="num">
                                      <p:cBhvr>
                                        <p:cTn id="8" dur="800" fill="hold"/>
                                        <p:tgtEl>
                                          <p:spTgt spid="39"/>
                                        </p:tgtEl>
                                        <p:attrNameLst>
                                          <p:attrName>ppt_h</p:attrName>
                                        </p:attrNameLst>
                                      </p:cBhvr>
                                      <p:tavLst>
                                        <p:tav tm="0">
                                          <p:val>
                                            <p:fltVal val="0"/>
                                          </p:val>
                                        </p:tav>
                                        <p:tav tm="100000">
                                          <p:val>
                                            <p:strVal val="#ppt_h"/>
                                          </p:val>
                                        </p:tav>
                                      </p:tavLst>
                                    </p:anim>
                                    <p:animEffect transition="in" filter="fade">
                                      <p:cBhvr>
                                        <p:cTn id="9" dur="800"/>
                                        <p:tgtEl>
                                          <p:spTgt spid="39"/>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34"/>
                                        </p:tgtEl>
                                        <p:attrNameLst>
                                          <p:attrName>style.visibility</p:attrName>
                                        </p:attrNameLst>
                                      </p:cBhvr>
                                      <p:to>
                                        <p:strVal val="visible"/>
                                      </p:to>
                                    </p:set>
                                    <p:anim calcmode="lin" valueType="num">
                                      <p:cBhvr>
                                        <p:cTn id="12" dur="800" fill="hold"/>
                                        <p:tgtEl>
                                          <p:spTgt spid="34"/>
                                        </p:tgtEl>
                                        <p:attrNameLst>
                                          <p:attrName>ppt_w</p:attrName>
                                        </p:attrNameLst>
                                      </p:cBhvr>
                                      <p:tavLst>
                                        <p:tav tm="0">
                                          <p:val>
                                            <p:fltVal val="0"/>
                                          </p:val>
                                        </p:tav>
                                        <p:tav tm="100000">
                                          <p:val>
                                            <p:strVal val="#ppt_w"/>
                                          </p:val>
                                        </p:tav>
                                      </p:tavLst>
                                    </p:anim>
                                    <p:anim calcmode="lin" valueType="num">
                                      <p:cBhvr>
                                        <p:cTn id="13" dur="800" fill="hold"/>
                                        <p:tgtEl>
                                          <p:spTgt spid="34"/>
                                        </p:tgtEl>
                                        <p:attrNameLst>
                                          <p:attrName>ppt_h</p:attrName>
                                        </p:attrNameLst>
                                      </p:cBhvr>
                                      <p:tavLst>
                                        <p:tav tm="0">
                                          <p:val>
                                            <p:fltVal val="0"/>
                                          </p:val>
                                        </p:tav>
                                        <p:tav tm="100000">
                                          <p:val>
                                            <p:strVal val="#ppt_h"/>
                                          </p:val>
                                        </p:tav>
                                      </p:tavLst>
                                    </p:anim>
                                    <p:animEffect transition="in" filter="fade">
                                      <p:cBhvr>
                                        <p:cTn id="14" dur="800"/>
                                        <p:tgtEl>
                                          <p:spTgt spid="34"/>
                                        </p:tgtEl>
                                      </p:cBhvr>
                                    </p:animEffect>
                                  </p:childTnLst>
                                </p:cTn>
                              </p:par>
                              <p:par>
                                <p:cTn id="15" presetID="53" presetClass="entr" presetSubtype="16" fill="hold" grpId="0" nodeType="withEffect">
                                  <p:stCondLst>
                                    <p:cond delay="400"/>
                                  </p:stCondLst>
                                  <p:childTnLst>
                                    <p:set>
                                      <p:cBhvr>
                                        <p:cTn id="16" dur="1" fill="hold">
                                          <p:stCondLst>
                                            <p:cond delay="0"/>
                                          </p:stCondLst>
                                        </p:cTn>
                                        <p:tgtEl>
                                          <p:spTgt spid="35"/>
                                        </p:tgtEl>
                                        <p:attrNameLst>
                                          <p:attrName>style.visibility</p:attrName>
                                        </p:attrNameLst>
                                      </p:cBhvr>
                                      <p:to>
                                        <p:strVal val="visible"/>
                                      </p:to>
                                    </p:set>
                                    <p:anim calcmode="lin" valueType="num">
                                      <p:cBhvr>
                                        <p:cTn id="17" dur="800" fill="hold"/>
                                        <p:tgtEl>
                                          <p:spTgt spid="35"/>
                                        </p:tgtEl>
                                        <p:attrNameLst>
                                          <p:attrName>ppt_w</p:attrName>
                                        </p:attrNameLst>
                                      </p:cBhvr>
                                      <p:tavLst>
                                        <p:tav tm="0">
                                          <p:val>
                                            <p:fltVal val="0"/>
                                          </p:val>
                                        </p:tav>
                                        <p:tav tm="100000">
                                          <p:val>
                                            <p:strVal val="#ppt_w"/>
                                          </p:val>
                                        </p:tav>
                                      </p:tavLst>
                                    </p:anim>
                                    <p:anim calcmode="lin" valueType="num">
                                      <p:cBhvr>
                                        <p:cTn id="18" dur="800" fill="hold"/>
                                        <p:tgtEl>
                                          <p:spTgt spid="35"/>
                                        </p:tgtEl>
                                        <p:attrNameLst>
                                          <p:attrName>ppt_h</p:attrName>
                                        </p:attrNameLst>
                                      </p:cBhvr>
                                      <p:tavLst>
                                        <p:tav tm="0">
                                          <p:val>
                                            <p:fltVal val="0"/>
                                          </p:val>
                                        </p:tav>
                                        <p:tav tm="100000">
                                          <p:val>
                                            <p:strVal val="#ppt_h"/>
                                          </p:val>
                                        </p:tav>
                                      </p:tavLst>
                                    </p:anim>
                                    <p:animEffect transition="in" filter="fade">
                                      <p:cBhvr>
                                        <p:cTn id="19" dur="800"/>
                                        <p:tgtEl>
                                          <p:spTgt spid="35"/>
                                        </p:tgtEl>
                                      </p:cBhvr>
                                    </p:animEffect>
                                  </p:childTnLst>
                                </p:cTn>
                              </p:par>
                              <p:par>
                                <p:cTn id="20" presetID="53" presetClass="entr" presetSubtype="16" fill="hold" grpId="0" nodeType="withEffect">
                                  <p:stCondLst>
                                    <p:cond delay="400"/>
                                  </p:stCondLst>
                                  <p:childTnLst>
                                    <p:set>
                                      <p:cBhvr>
                                        <p:cTn id="21" dur="1" fill="hold">
                                          <p:stCondLst>
                                            <p:cond delay="0"/>
                                          </p:stCondLst>
                                        </p:cTn>
                                        <p:tgtEl>
                                          <p:spTgt spid="38"/>
                                        </p:tgtEl>
                                        <p:attrNameLst>
                                          <p:attrName>style.visibility</p:attrName>
                                        </p:attrNameLst>
                                      </p:cBhvr>
                                      <p:to>
                                        <p:strVal val="visible"/>
                                      </p:to>
                                    </p:set>
                                    <p:anim calcmode="lin" valueType="num">
                                      <p:cBhvr>
                                        <p:cTn id="22" dur="800" fill="hold"/>
                                        <p:tgtEl>
                                          <p:spTgt spid="38"/>
                                        </p:tgtEl>
                                        <p:attrNameLst>
                                          <p:attrName>ppt_w</p:attrName>
                                        </p:attrNameLst>
                                      </p:cBhvr>
                                      <p:tavLst>
                                        <p:tav tm="0">
                                          <p:val>
                                            <p:fltVal val="0"/>
                                          </p:val>
                                        </p:tav>
                                        <p:tav tm="100000">
                                          <p:val>
                                            <p:strVal val="#ppt_w"/>
                                          </p:val>
                                        </p:tav>
                                      </p:tavLst>
                                    </p:anim>
                                    <p:anim calcmode="lin" valueType="num">
                                      <p:cBhvr>
                                        <p:cTn id="23" dur="800" fill="hold"/>
                                        <p:tgtEl>
                                          <p:spTgt spid="38"/>
                                        </p:tgtEl>
                                        <p:attrNameLst>
                                          <p:attrName>ppt_h</p:attrName>
                                        </p:attrNameLst>
                                      </p:cBhvr>
                                      <p:tavLst>
                                        <p:tav tm="0">
                                          <p:val>
                                            <p:fltVal val="0"/>
                                          </p:val>
                                        </p:tav>
                                        <p:tav tm="100000">
                                          <p:val>
                                            <p:strVal val="#ppt_h"/>
                                          </p:val>
                                        </p:tav>
                                      </p:tavLst>
                                    </p:anim>
                                    <p:animEffect transition="in" filter="fade">
                                      <p:cBhvr>
                                        <p:cTn id="24" dur="8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8" grpId="0" animBg="1"/>
      <p:bldP spid="39"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ulti Utility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Multi utility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18">
            <a:extLst>
              <a:ext uri="{FF2B5EF4-FFF2-40B4-BE49-F238E27FC236}">
                <a16:creationId xmlns:a16="http://schemas.microsoft.com/office/drawing/2014/main" id="{24E837B3-2950-FE4F-B37C-F7363B55F319}"/>
              </a:ext>
            </a:extLst>
          </p:cNvPr>
          <p:cNvSpPr>
            <a:spLocks noGrp="1"/>
          </p:cNvSpPr>
          <p:nvPr>
            <p:ph type="body" sz="quarter" idx="44" hasCustomPrompt="1"/>
          </p:nvPr>
        </p:nvSpPr>
        <p:spPr>
          <a:xfrm>
            <a:off x="528640" y="794391"/>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6" name="Picture Placeholder 5">
            <a:extLst>
              <a:ext uri="{FF2B5EF4-FFF2-40B4-BE49-F238E27FC236}">
                <a16:creationId xmlns:a16="http://schemas.microsoft.com/office/drawing/2014/main" id="{E4545BD0-124C-D44E-B714-99C0362C906F}"/>
              </a:ext>
            </a:extLst>
          </p:cNvPr>
          <p:cNvSpPr>
            <a:spLocks noGrp="1"/>
          </p:cNvSpPr>
          <p:nvPr>
            <p:ph type="pic" sz="quarter" idx="48"/>
          </p:nvPr>
        </p:nvSpPr>
        <p:spPr>
          <a:xfrm>
            <a:off x="528640" y="1215442"/>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9" name="Straight Connector 8">
            <a:extLst>
              <a:ext uri="{FF2B5EF4-FFF2-40B4-BE49-F238E27FC236}">
                <a16:creationId xmlns:a16="http://schemas.microsoft.com/office/drawing/2014/main" id="{81DCF655-0CE1-184A-90C3-25230ADC2370}"/>
              </a:ext>
            </a:extLst>
          </p:cNvPr>
          <p:cNvCxnSpPr>
            <a:cxnSpLocks/>
          </p:cNvCxnSpPr>
          <p:nvPr userDrawn="1"/>
        </p:nvCxnSpPr>
        <p:spPr>
          <a:xfrm>
            <a:off x="3051707" y="794391"/>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82C5C3FE-A531-3546-B9D5-85245FBB8EFA}"/>
              </a:ext>
            </a:extLst>
          </p:cNvPr>
          <p:cNvSpPr>
            <a:spLocks noGrp="1"/>
          </p:cNvSpPr>
          <p:nvPr>
            <p:ph type="body" sz="quarter" idx="49" hasCustomPrompt="1"/>
          </p:nvPr>
        </p:nvSpPr>
        <p:spPr>
          <a:xfrm>
            <a:off x="3221040" y="794756"/>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51" name="Text Placeholder 18">
            <a:extLst>
              <a:ext uri="{FF2B5EF4-FFF2-40B4-BE49-F238E27FC236}">
                <a16:creationId xmlns:a16="http://schemas.microsoft.com/office/drawing/2014/main" id="{9D8B393F-AD0A-C84B-B162-1A257AE6FC16}"/>
              </a:ext>
            </a:extLst>
          </p:cNvPr>
          <p:cNvSpPr>
            <a:spLocks noGrp="1"/>
          </p:cNvSpPr>
          <p:nvPr>
            <p:ph type="body" sz="quarter" idx="50" hasCustomPrompt="1"/>
          </p:nvPr>
        </p:nvSpPr>
        <p:spPr>
          <a:xfrm>
            <a:off x="528640" y="2716710"/>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52" name="Picture Placeholder 5">
            <a:extLst>
              <a:ext uri="{FF2B5EF4-FFF2-40B4-BE49-F238E27FC236}">
                <a16:creationId xmlns:a16="http://schemas.microsoft.com/office/drawing/2014/main" id="{53319284-B93C-F64A-9D9D-5C21FCBE4773}"/>
              </a:ext>
            </a:extLst>
          </p:cNvPr>
          <p:cNvSpPr>
            <a:spLocks noGrp="1"/>
          </p:cNvSpPr>
          <p:nvPr>
            <p:ph type="pic" sz="quarter" idx="51"/>
          </p:nvPr>
        </p:nvSpPr>
        <p:spPr>
          <a:xfrm>
            <a:off x="528640" y="3137761"/>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53" name="Straight Connector 52">
            <a:extLst>
              <a:ext uri="{FF2B5EF4-FFF2-40B4-BE49-F238E27FC236}">
                <a16:creationId xmlns:a16="http://schemas.microsoft.com/office/drawing/2014/main" id="{92A42968-D4F5-5849-B783-DE3CFB9BFF9F}"/>
              </a:ext>
            </a:extLst>
          </p:cNvPr>
          <p:cNvCxnSpPr>
            <a:cxnSpLocks/>
          </p:cNvCxnSpPr>
          <p:nvPr userDrawn="1"/>
        </p:nvCxnSpPr>
        <p:spPr>
          <a:xfrm>
            <a:off x="3051707" y="2716710"/>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4" name="Text Placeholder 10">
            <a:extLst>
              <a:ext uri="{FF2B5EF4-FFF2-40B4-BE49-F238E27FC236}">
                <a16:creationId xmlns:a16="http://schemas.microsoft.com/office/drawing/2014/main" id="{DC245200-9052-0244-A354-AFA317F0CEB8}"/>
              </a:ext>
            </a:extLst>
          </p:cNvPr>
          <p:cNvSpPr>
            <a:spLocks noGrp="1"/>
          </p:cNvSpPr>
          <p:nvPr>
            <p:ph type="body" sz="quarter" idx="52" hasCustomPrompt="1"/>
          </p:nvPr>
        </p:nvSpPr>
        <p:spPr>
          <a:xfrm>
            <a:off x="3221040" y="2717075"/>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55" name="Text Placeholder 18">
            <a:extLst>
              <a:ext uri="{FF2B5EF4-FFF2-40B4-BE49-F238E27FC236}">
                <a16:creationId xmlns:a16="http://schemas.microsoft.com/office/drawing/2014/main" id="{7866ABFE-6B83-7E49-883E-9CE09B07D84C}"/>
              </a:ext>
            </a:extLst>
          </p:cNvPr>
          <p:cNvSpPr>
            <a:spLocks noGrp="1"/>
          </p:cNvSpPr>
          <p:nvPr>
            <p:ph type="body" sz="quarter" idx="53" hasCustomPrompt="1"/>
          </p:nvPr>
        </p:nvSpPr>
        <p:spPr>
          <a:xfrm>
            <a:off x="528640" y="4643435"/>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56" name="Picture Placeholder 5">
            <a:extLst>
              <a:ext uri="{FF2B5EF4-FFF2-40B4-BE49-F238E27FC236}">
                <a16:creationId xmlns:a16="http://schemas.microsoft.com/office/drawing/2014/main" id="{D85372D0-7E2D-474C-AA6B-BD05BCA984C1}"/>
              </a:ext>
            </a:extLst>
          </p:cNvPr>
          <p:cNvSpPr>
            <a:spLocks noGrp="1"/>
          </p:cNvSpPr>
          <p:nvPr>
            <p:ph type="pic" sz="quarter" idx="54"/>
          </p:nvPr>
        </p:nvSpPr>
        <p:spPr>
          <a:xfrm>
            <a:off x="528640" y="5064486"/>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57" name="Straight Connector 56">
            <a:extLst>
              <a:ext uri="{FF2B5EF4-FFF2-40B4-BE49-F238E27FC236}">
                <a16:creationId xmlns:a16="http://schemas.microsoft.com/office/drawing/2014/main" id="{88D5CA7C-143B-944D-960D-87041F8C0813}"/>
              </a:ext>
            </a:extLst>
          </p:cNvPr>
          <p:cNvCxnSpPr>
            <a:cxnSpLocks/>
          </p:cNvCxnSpPr>
          <p:nvPr userDrawn="1"/>
        </p:nvCxnSpPr>
        <p:spPr>
          <a:xfrm>
            <a:off x="3051707" y="4643435"/>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8" name="Text Placeholder 10">
            <a:extLst>
              <a:ext uri="{FF2B5EF4-FFF2-40B4-BE49-F238E27FC236}">
                <a16:creationId xmlns:a16="http://schemas.microsoft.com/office/drawing/2014/main" id="{80F88DC2-86AB-BC4A-9390-39A80D39CBF2}"/>
              </a:ext>
            </a:extLst>
          </p:cNvPr>
          <p:cNvSpPr>
            <a:spLocks noGrp="1"/>
          </p:cNvSpPr>
          <p:nvPr>
            <p:ph type="body" sz="quarter" idx="55" hasCustomPrompt="1"/>
          </p:nvPr>
        </p:nvSpPr>
        <p:spPr>
          <a:xfrm>
            <a:off x="3221040" y="4643800"/>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18"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6/28/2019</a:t>
            </a:fld>
            <a:endParaRPr lang="en-US" dirty="0"/>
          </a:p>
        </p:txBody>
      </p:sp>
      <p:sp>
        <p:nvSpPr>
          <p:cNvPr id="19"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6881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AutoShape 3">
            <a:extLst>
              <a:ext uri="{FF2B5EF4-FFF2-40B4-BE49-F238E27FC236}">
                <a16:creationId xmlns:a16="http://schemas.microsoft.com/office/drawing/2014/main" id="{0C24F774-9509-EF40-82B7-D9C7A291A507}"/>
              </a:ext>
            </a:extLst>
          </p:cNvPr>
          <p:cNvSpPr>
            <a:spLocks noChangeAspect="1" noChangeArrowheads="1" noTextEdit="1"/>
          </p:cNvSpPr>
          <p:nvPr userDrawn="1"/>
        </p:nvSpPr>
        <p:spPr bwMode="auto">
          <a:xfrm>
            <a:off x="5189538" y="2795750"/>
            <a:ext cx="18129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7" name="Freeform 5">
            <a:extLst>
              <a:ext uri="{FF2B5EF4-FFF2-40B4-BE49-F238E27FC236}">
                <a16:creationId xmlns:a16="http://schemas.microsoft.com/office/drawing/2014/main" id="{68CAE442-1A0A-AE4B-815F-D0DA437ED94C}"/>
              </a:ext>
            </a:extLst>
          </p:cNvPr>
          <p:cNvSpPr>
            <a:spLocks/>
          </p:cNvSpPr>
          <p:nvPr userDrawn="1"/>
        </p:nvSpPr>
        <p:spPr bwMode="auto">
          <a:xfrm>
            <a:off x="284017" y="3947325"/>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8" name="Freeform 5">
            <a:extLst>
              <a:ext uri="{FF2B5EF4-FFF2-40B4-BE49-F238E27FC236}">
                <a16:creationId xmlns:a16="http://schemas.microsoft.com/office/drawing/2014/main" id="{1DB86A00-7B9A-AE49-8DAD-931B827488D5}"/>
              </a:ext>
            </a:extLst>
          </p:cNvPr>
          <p:cNvSpPr>
            <a:spLocks/>
          </p:cNvSpPr>
          <p:nvPr userDrawn="1"/>
        </p:nvSpPr>
        <p:spPr bwMode="auto">
          <a:xfrm flipV="1">
            <a:off x="2348138" y="2112528"/>
            <a:ext cx="2233838" cy="1164454"/>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9" name="Freeform 5">
            <a:extLst>
              <a:ext uri="{FF2B5EF4-FFF2-40B4-BE49-F238E27FC236}">
                <a16:creationId xmlns:a16="http://schemas.microsoft.com/office/drawing/2014/main" id="{61F26DCE-14C8-4D4F-92F5-26FBF0D1ABAE}"/>
              </a:ext>
            </a:extLst>
          </p:cNvPr>
          <p:cNvSpPr>
            <a:spLocks/>
          </p:cNvSpPr>
          <p:nvPr userDrawn="1"/>
        </p:nvSpPr>
        <p:spPr bwMode="auto">
          <a:xfrm>
            <a:off x="4658176" y="3947324"/>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10" name="Freeform 5">
            <a:extLst>
              <a:ext uri="{FF2B5EF4-FFF2-40B4-BE49-F238E27FC236}">
                <a16:creationId xmlns:a16="http://schemas.microsoft.com/office/drawing/2014/main" id="{67D96130-C5FE-7340-B1C3-22308FBCA9AF}"/>
              </a:ext>
            </a:extLst>
          </p:cNvPr>
          <p:cNvSpPr>
            <a:spLocks/>
          </p:cNvSpPr>
          <p:nvPr userDrawn="1"/>
        </p:nvSpPr>
        <p:spPr bwMode="auto">
          <a:xfrm flipV="1">
            <a:off x="7101564" y="2113974"/>
            <a:ext cx="2233838" cy="1164454"/>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11" name="Freeform 5">
            <a:extLst>
              <a:ext uri="{FF2B5EF4-FFF2-40B4-BE49-F238E27FC236}">
                <a16:creationId xmlns:a16="http://schemas.microsoft.com/office/drawing/2014/main" id="{AA1B6B1C-F35E-084C-8674-A66C6E94B5CC}"/>
              </a:ext>
            </a:extLst>
          </p:cNvPr>
          <p:cNvSpPr>
            <a:spLocks/>
          </p:cNvSpPr>
          <p:nvPr userDrawn="1"/>
        </p:nvSpPr>
        <p:spPr bwMode="auto">
          <a:xfrm>
            <a:off x="9506852" y="3935326"/>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12" name="Oval 11">
            <a:extLst>
              <a:ext uri="{FF2B5EF4-FFF2-40B4-BE49-F238E27FC236}">
                <a16:creationId xmlns:a16="http://schemas.microsoft.com/office/drawing/2014/main" id="{6D2857D3-E2A3-4F46-8330-C84BAD441AAF}"/>
              </a:ext>
            </a:extLst>
          </p:cNvPr>
          <p:cNvSpPr/>
          <p:nvPr userDrawn="1"/>
        </p:nvSpPr>
        <p:spPr>
          <a:xfrm>
            <a:off x="4291690" y="1809362"/>
            <a:ext cx="290286" cy="2902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n-lt"/>
            </a:endParaRPr>
          </a:p>
        </p:txBody>
      </p:sp>
      <p:sp>
        <p:nvSpPr>
          <p:cNvPr id="13" name="Oval 12">
            <a:extLst>
              <a:ext uri="{FF2B5EF4-FFF2-40B4-BE49-F238E27FC236}">
                <a16:creationId xmlns:a16="http://schemas.microsoft.com/office/drawing/2014/main" id="{B3513434-2EE7-AB43-B1C9-6285A6800432}"/>
              </a:ext>
            </a:extLst>
          </p:cNvPr>
          <p:cNvSpPr/>
          <p:nvPr userDrawn="1"/>
        </p:nvSpPr>
        <p:spPr>
          <a:xfrm>
            <a:off x="9045116" y="1809362"/>
            <a:ext cx="290286" cy="2902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n-lt"/>
            </a:endParaRPr>
          </a:p>
        </p:txBody>
      </p:sp>
      <p:sp>
        <p:nvSpPr>
          <p:cNvPr id="14" name="Oval 13">
            <a:extLst>
              <a:ext uri="{FF2B5EF4-FFF2-40B4-BE49-F238E27FC236}">
                <a16:creationId xmlns:a16="http://schemas.microsoft.com/office/drawing/2014/main" id="{EEDA1FF3-5A6A-7C45-ABD3-6C6CEF8EF8AA}"/>
              </a:ext>
            </a:extLst>
          </p:cNvPr>
          <p:cNvSpPr/>
          <p:nvPr userDrawn="1"/>
        </p:nvSpPr>
        <p:spPr>
          <a:xfrm>
            <a:off x="11450404" y="5038116"/>
            <a:ext cx="290286" cy="2902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n-lt"/>
            </a:endParaRPr>
          </a:p>
        </p:txBody>
      </p:sp>
      <p:sp>
        <p:nvSpPr>
          <p:cNvPr id="15" name="Oval 14">
            <a:extLst>
              <a:ext uri="{FF2B5EF4-FFF2-40B4-BE49-F238E27FC236}">
                <a16:creationId xmlns:a16="http://schemas.microsoft.com/office/drawing/2014/main" id="{D90C05BF-6BB9-EB44-BD01-C9B37A6FF859}"/>
              </a:ext>
            </a:extLst>
          </p:cNvPr>
          <p:cNvSpPr/>
          <p:nvPr userDrawn="1"/>
        </p:nvSpPr>
        <p:spPr>
          <a:xfrm>
            <a:off x="6601728" y="5038116"/>
            <a:ext cx="290286" cy="29028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n-lt"/>
            </a:endParaRPr>
          </a:p>
        </p:txBody>
      </p:sp>
      <p:sp>
        <p:nvSpPr>
          <p:cNvPr id="16" name="Oval 15">
            <a:extLst>
              <a:ext uri="{FF2B5EF4-FFF2-40B4-BE49-F238E27FC236}">
                <a16:creationId xmlns:a16="http://schemas.microsoft.com/office/drawing/2014/main" id="{787C0A0B-1737-F440-BF1A-131AA5D8CEF0}"/>
              </a:ext>
            </a:extLst>
          </p:cNvPr>
          <p:cNvSpPr/>
          <p:nvPr userDrawn="1"/>
        </p:nvSpPr>
        <p:spPr>
          <a:xfrm>
            <a:off x="2227569" y="5038116"/>
            <a:ext cx="290286" cy="2902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n-lt"/>
            </a:endParaRPr>
          </a:p>
        </p:txBody>
      </p:sp>
      <p:sp>
        <p:nvSpPr>
          <p:cNvPr id="27" name="Rectangle 26">
            <a:extLst>
              <a:ext uri="{FF2B5EF4-FFF2-40B4-BE49-F238E27FC236}">
                <a16:creationId xmlns:a16="http://schemas.microsoft.com/office/drawing/2014/main" id="{0D3DE283-EC18-0F43-9034-534622839484}"/>
              </a:ext>
            </a:extLst>
          </p:cNvPr>
          <p:cNvSpPr/>
          <p:nvPr userDrawn="1"/>
        </p:nvSpPr>
        <p:spPr>
          <a:xfrm>
            <a:off x="0" y="3264103"/>
            <a:ext cx="12185855" cy="6961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mn-lt"/>
            </a:endParaRPr>
          </a:p>
        </p:txBody>
      </p:sp>
      <p:sp>
        <p:nvSpPr>
          <p:cNvPr id="33" name="Title 1">
            <a:extLst>
              <a:ext uri="{FF2B5EF4-FFF2-40B4-BE49-F238E27FC236}">
                <a16:creationId xmlns:a16="http://schemas.microsoft.com/office/drawing/2014/main" id="{E518D045-80CB-AA40-8564-4A75ACAD09A9}"/>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Timeline – 28pt</a:t>
            </a:r>
          </a:p>
        </p:txBody>
      </p:sp>
      <p:cxnSp>
        <p:nvCxnSpPr>
          <p:cNvPr id="34" name="Straight Connector 33">
            <a:extLst>
              <a:ext uri="{FF2B5EF4-FFF2-40B4-BE49-F238E27FC236}">
                <a16:creationId xmlns:a16="http://schemas.microsoft.com/office/drawing/2014/main"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6">
            <a:extLst>
              <a:ext uri="{FF2B5EF4-FFF2-40B4-BE49-F238E27FC236}">
                <a16:creationId xmlns:a16="http://schemas.microsoft.com/office/drawing/2014/main" id="{4D1739C8-E61E-F246-B5EF-FE5C54BAC74E}"/>
              </a:ext>
            </a:extLst>
          </p:cNvPr>
          <p:cNvSpPr>
            <a:spLocks noGrp="1"/>
          </p:cNvSpPr>
          <p:nvPr>
            <p:ph type="body" sz="quarter" idx="14" hasCustomPrompt="1"/>
          </p:nvPr>
        </p:nvSpPr>
        <p:spPr>
          <a:xfrm>
            <a:off x="2160635" y="1783216"/>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6" name="Text Placeholder 6">
            <a:extLst>
              <a:ext uri="{FF2B5EF4-FFF2-40B4-BE49-F238E27FC236}">
                <a16:creationId xmlns:a16="http://schemas.microsoft.com/office/drawing/2014/main" id="{9B8B3811-9C0D-7C49-82B0-8F573564F28D}"/>
              </a:ext>
            </a:extLst>
          </p:cNvPr>
          <p:cNvSpPr>
            <a:spLocks noGrp="1"/>
          </p:cNvSpPr>
          <p:nvPr>
            <p:ph type="body" sz="quarter" idx="15" hasCustomPrompt="1"/>
          </p:nvPr>
        </p:nvSpPr>
        <p:spPr>
          <a:xfrm>
            <a:off x="2160635" y="2150078"/>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7" name="Text Placeholder 6">
            <a:extLst>
              <a:ext uri="{FF2B5EF4-FFF2-40B4-BE49-F238E27FC236}">
                <a16:creationId xmlns:a16="http://schemas.microsoft.com/office/drawing/2014/main" id="{4FFBCA0A-45E6-7147-BE24-AD403DCFB3D5}"/>
              </a:ext>
            </a:extLst>
          </p:cNvPr>
          <p:cNvSpPr>
            <a:spLocks noGrp="1"/>
          </p:cNvSpPr>
          <p:nvPr>
            <p:ph type="body" sz="quarter" idx="16" hasCustomPrompt="1"/>
          </p:nvPr>
        </p:nvSpPr>
        <p:spPr>
          <a:xfrm>
            <a:off x="6894000" y="1783216"/>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8" name="Text Placeholder 6">
            <a:extLst>
              <a:ext uri="{FF2B5EF4-FFF2-40B4-BE49-F238E27FC236}">
                <a16:creationId xmlns:a16="http://schemas.microsoft.com/office/drawing/2014/main" id="{5002CC26-6ACB-864C-BF7F-B97D802F2992}"/>
              </a:ext>
            </a:extLst>
          </p:cNvPr>
          <p:cNvSpPr>
            <a:spLocks noGrp="1"/>
          </p:cNvSpPr>
          <p:nvPr>
            <p:ph type="body" sz="quarter" idx="17" hasCustomPrompt="1"/>
          </p:nvPr>
        </p:nvSpPr>
        <p:spPr>
          <a:xfrm>
            <a:off x="6894000" y="2150078"/>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9" name="Text Placeholder 6">
            <a:extLst>
              <a:ext uri="{FF2B5EF4-FFF2-40B4-BE49-F238E27FC236}">
                <a16:creationId xmlns:a16="http://schemas.microsoft.com/office/drawing/2014/main" id="{38CDB619-C2DC-924C-BBE0-F9515C4967A9}"/>
              </a:ext>
            </a:extLst>
          </p:cNvPr>
          <p:cNvSpPr>
            <a:spLocks noGrp="1"/>
          </p:cNvSpPr>
          <p:nvPr>
            <p:ph type="body" sz="quarter" idx="18" hasCustomPrompt="1"/>
          </p:nvPr>
        </p:nvSpPr>
        <p:spPr>
          <a:xfrm>
            <a:off x="9341364"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0" name="Text Placeholder 6">
            <a:extLst>
              <a:ext uri="{FF2B5EF4-FFF2-40B4-BE49-F238E27FC236}">
                <a16:creationId xmlns:a16="http://schemas.microsoft.com/office/drawing/2014/main" id="{ED332DD6-690A-4A4A-B279-EF7ED1A98E94}"/>
              </a:ext>
            </a:extLst>
          </p:cNvPr>
          <p:cNvSpPr>
            <a:spLocks noGrp="1"/>
          </p:cNvSpPr>
          <p:nvPr>
            <p:ph type="body" sz="quarter" idx="19" hasCustomPrompt="1"/>
          </p:nvPr>
        </p:nvSpPr>
        <p:spPr>
          <a:xfrm>
            <a:off x="9341364"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1" name="Text Placeholder 6">
            <a:extLst>
              <a:ext uri="{FF2B5EF4-FFF2-40B4-BE49-F238E27FC236}">
                <a16:creationId xmlns:a16="http://schemas.microsoft.com/office/drawing/2014/main" id="{D1FD405E-560F-1145-8168-C8AE240DE6E6}"/>
              </a:ext>
            </a:extLst>
          </p:cNvPr>
          <p:cNvSpPr>
            <a:spLocks noGrp="1"/>
          </p:cNvSpPr>
          <p:nvPr>
            <p:ph type="body" sz="quarter" idx="20" hasCustomPrompt="1"/>
          </p:nvPr>
        </p:nvSpPr>
        <p:spPr>
          <a:xfrm>
            <a:off x="4486976"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2" name="Text Placeholder 6">
            <a:extLst>
              <a:ext uri="{FF2B5EF4-FFF2-40B4-BE49-F238E27FC236}">
                <a16:creationId xmlns:a16="http://schemas.microsoft.com/office/drawing/2014/main" id="{AA5262B6-D761-F24D-8FAA-868EE345FCE7}"/>
              </a:ext>
            </a:extLst>
          </p:cNvPr>
          <p:cNvSpPr>
            <a:spLocks noGrp="1"/>
          </p:cNvSpPr>
          <p:nvPr>
            <p:ph type="body" sz="quarter" idx="21" hasCustomPrompt="1"/>
          </p:nvPr>
        </p:nvSpPr>
        <p:spPr>
          <a:xfrm>
            <a:off x="4486976"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3" name="Text Placeholder 6">
            <a:extLst>
              <a:ext uri="{FF2B5EF4-FFF2-40B4-BE49-F238E27FC236}">
                <a16:creationId xmlns:a16="http://schemas.microsoft.com/office/drawing/2014/main" id="{CC9D9D8B-8E9F-1544-8956-C112ADB5B6EA}"/>
              </a:ext>
            </a:extLst>
          </p:cNvPr>
          <p:cNvSpPr>
            <a:spLocks noGrp="1"/>
          </p:cNvSpPr>
          <p:nvPr>
            <p:ph type="body" sz="quarter" idx="22" hasCustomPrompt="1"/>
          </p:nvPr>
        </p:nvSpPr>
        <p:spPr>
          <a:xfrm>
            <a:off x="91416"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4" name="Text Placeholder 6">
            <a:extLst>
              <a:ext uri="{FF2B5EF4-FFF2-40B4-BE49-F238E27FC236}">
                <a16:creationId xmlns:a16="http://schemas.microsoft.com/office/drawing/2014/main" id="{E908BDBA-4726-D042-85A4-63122FFDBFEC}"/>
              </a:ext>
            </a:extLst>
          </p:cNvPr>
          <p:cNvSpPr>
            <a:spLocks noGrp="1"/>
          </p:cNvSpPr>
          <p:nvPr>
            <p:ph type="body" sz="quarter" idx="23" hasCustomPrompt="1"/>
          </p:nvPr>
        </p:nvSpPr>
        <p:spPr>
          <a:xfrm>
            <a:off x="91416"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5" name="Text Placeholder 6">
            <a:extLst>
              <a:ext uri="{FF2B5EF4-FFF2-40B4-BE49-F238E27FC236}">
                <a16:creationId xmlns:a16="http://schemas.microsoft.com/office/drawing/2014/main" id="{C54DC2F0-C2EE-084F-9C4B-87AC29D91E4B}"/>
              </a:ext>
            </a:extLst>
          </p:cNvPr>
          <p:cNvSpPr>
            <a:spLocks noGrp="1"/>
          </p:cNvSpPr>
          <p:nvPr>
            <p:ph type="body" sz="quarter" idx="24" hasCustomPrompt="1"/>
          </p:nvPr>
        </p:nvSpPr>
        <p:spPr>
          <a:xfrm>
            <a:off x="1089834"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6" name="Text Placeholder 6">
            <a:extLst>
              <a:ext uri="{FF2B5EF4-FFF2-40B4-BE49-F238E27FC236}">
                <a16:creationId xmlns:a16="http://schemas.microsoft.com/office/drawing/2014/main" id="{CC25F18A-4EE1-C04D-831E-F891BFFC96CA}"/>
              </a:ext>
            </a:extLst>
          </p:cNvPr>
          <p:cNvSpPr>
            <a:spLocks noGrp="1"/>
          </p:cNvSpPr>
          <p:nvPr>
            <p:ph type="body" sz="quarter" idx="25" hasCustomPrompt="1"/>
          </p:nvPr>
        </p:nvSpPr>
        <p:spPr>
          <a:xfrm>
            <a:off x="3153955"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7" name="Text Placeholder 6">
            <a:extLst>
              <a:ext uri="{FF2B5EF4-FFF2-40B4-BE49-F238E27FC236}">
                <a16:creationId xmlns:a16="http://schemas.microsoft.com/office/drawing/2014/main" id="{B11E4DB1-C347-1F4C-A072-A0BFCBDAA027}"/>
              </a:ext>
            </a:extLst>
          </p:cNvPr>
          <p:cNvSpPr>
            <a:spLocks noGrp="1"/>
          </p:cNvSpPr>
          <p:nvPr>
            <p:ph type="body" sz="quarter" idx="26" hasCustomPrompt="1"/>
          </p:nvPr>
        </p:nvSpPr>
        <p:spPr>
          <a:xfrm>
            <a:off x="5453402"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8" name="Text Placeholder 6">
            <a:extLst>
              <a:ext uri="{FF2B5EF4-FFF2-40B4-BE49-F238E27FC236}">
                <a16:creationId xmlns:a16="http://schemas.microsoft.com/office/drawing/2014/main" id="{C0CA8596-3B87-2841-B96F-12EB43E029AA}"/>
              </a:ext>
            </a:extLst>
          </p:cNvPr>
          <p:cNvSpPr>
            <a:spLocks noGrp="1"/>
          </p:cNvSpPr>
          <p:nvPr>
            <p:ph type="body" sz="quarter" idx="27" hasCustomPrompt="1"/>
          </p:nvPr>
        </p:nvSpPr>
        <p:spPr>
          <a:xfrm>
            <a:off x="7954555"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9" name="Text Placeholder 6">
            <a:extLst>
              <a:ext uri="{FF2B5EF4-FFF2-40B4-BE49-F238E27FC236}">
                <a16:creationId xmlns:a16="http://schemas.microsoft.com/office/drawing/2014/main" id="{2F72FB37-AE95-B342-9CF4-D0EEF1293EF5}"/>
              </a:ext>
            </a:extLst>
          </p:cNvPr>
          <p:cNvSpPr>
            <a:spLocks noGrp="1"/>
          </p:cNvSpPr>
          <p:nvPr>
            <p:ph type="body" sz="quarter" idx="28" hasCustomPrompt="1"/>
          </p:nvPr>
        </p:nvSpPr>
        <p:spPr>
          <a:xfrm>
            <a:off x="10227108"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50"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6/28/2019</a:t>
            </a:fld>
            <a:endParaRPr lang="en-US" dirty="0"/>
          </a:p>
        </p:txBody>
      </p:sp>
      <p:sp>
        <p:nvSpPr>
          <p:cNvPr id="51"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63477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27" grpId="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40FB3CCA-5010-384A-93BF-09B278FD5044}"/>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Timeline – 28pt</a:t>
            </a:r>
          </a:p>
        </p:txBody>
      </p:sp>
      <p:cxnSp>
        <p:nvCxnSpPr>
          <p:cNvPr id="23" name="Straight Connector 22">
            <a:extLst>
              <a:ext uri="{FF2B5EF4-FFF2-40B4-BE49-F238E27FC236}">
                <a16:creationId xmlns:a16="http://schemas.microsoft.com/office/drawing/2014/main" id="{B3066C17-E29A-0E4B-AC4C-8AA9851BEEF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7A3B2D6-BD02-974A-A6BF-7EF83E5F1EAB}"/>
              </a:ext>
            </a:extLst>
          </p:cNvPr>
          <p:cNvCxnSpPr/>
          <p:nvPr userDrawn="1"/>
        </p:nvCxnSpPr>
        <p:spPr>
          <a:xfrm>
            <a:off x="6096000" y="1847925"/>
            <a:ext cx="0" cy="4684426"/>
          </a:xfrm>
          <a:prstGeom prst="line">
            <a:avLst/>
          </a:prstGeom>
          <a:ln w="25400">
            <a:solidFill>
              <a:schemeClr val="tx1">
                <a:lumMod val="20000"/>
                <a:lumOff val="8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50D4ED99-069C-6D48-85B9-0EF6CDFE8D09}"/>
              </a:ext>
            </a:extLst>
          </p:cNvPr>
          <p:cNvSpPr/>
          <p:nvPr userDrawn="1"/>
        </p:nvSpPr>
        <p:spPr>
          <a:xfrm>
            <a:off x="5506166" y="2826843"/>
            <a:ext cx="1179668" cy="11796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n-lt"/>
            </a:endParaRPr>
          </a:p>
        </p:txBody>
      </p:sp>
      <p:sp>
        <p:nvSpPr>
          <p:cNvPr id="26" name="Oval 25">
            <a:extLst>
              <a:ext uri="{FF2B5EF4-FFF2-40B4-BE49-F238E27FC236}">
                <a16:creationId xmlns:a16="http://schemas.microsoft.com/office/drawing/2014/main" id="{A97D3515-5EC4-C144-906B-379A4597141F}"/>
              </a:ext>
            </a:extLst>
          </p:cNvPr>
          <p:cNvSpPr/>
          <p:nvPr userDrawn="1"/>
        </p:nvSpPr>
        <p:spPr>
          <a:xfrm>
            <a:off x="5650636" y="2971313"/>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27" name="Oval 26">
            <a:extLst>
              <a:ext uri="{FF2B5EF4-FFF2-40B4-BE49-F238E27FC236}">
                <a16:creationId xmlns:a16="http://schemas.microsoft.com/office/drawing/2014/main" id="{830E17F2-D4D2-D147-B842-0947E330F543}"/>
              </a:ext>
            </a:extLst>
          </p:cNvPr>
          <p:cNvSpPr/>
          <p:nvPr userDrawn="1"/>
        </p:nvSpPr>
        <p:spPr>
          <a:xfrm>
            <a:off x="5782376" y="3103053"/>
            <a:ext cx="627248" cy="6272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32" name="Picture Placeholder 4">
            <a:extLst>
              <a:ext uri="{FF2B5EF4-FFF2-40B4-BE49-F238E27FC236}">
                <a16:creationId xmlns:a16="http://schemas.microsoft.com/office/drawing/2014/main" id="{BF0B41F7-63C9-5C4C-B8C8-D83815523F8E}"/>
              </a:ext>
            </a:extLst>
          </p:cNvPr>
          <p:cNvSpPr>
            <a:spLocks noGrp="1"/>
          </p:cNvSpPr>
          <p:nvPr>
            <p:ph type="pic" sz="quarter" idx="13" hasCustomPrompt="1"/>
          </p:nvPr>
        </p:nvSpPr>
        <p:spPr>
          <a:xfrm>
            <a:off x="1186439" y="2240338"/>
            <a:ext cx="3925887" cy="2352675"/>
          </a:xfrm>
          <a:prstGeom prst="rect">
            <a:avLst/>
          </a:prstGeom>
        </p:spPr>
        <p:txBody>
          <a:bodyPr/>
          <a:lstStyle>
            <a:lvl1pPr marL="0" indent="0">
              <a:buNone/>
              <a:defRPr sz="1800"/>
            </a:lvl1pPr>
          </a:lstStyle>
          <a:p>
            <a:r>
              <a:rPr lang="en-US" dirty="0"/>
              <a:t>Picture</a:t>
            </a:r>
          </a:p>
        </p:txBody>
      </p:sp>
      <p:sp>
        <p:nvSpPr>
          <p:cNvPr id="33" name="Text Placeholder 6">
            <a:extLst>
              <a:ext uri="{FF2B5EF4-FFF2-40B4-BE49-F238E27FC236}">
                <a16:creationId xmlns:a16="http://schemas.microsoft.com/office/drawing/2014/main" id="{A8B279BA-14D9-9B48-B017-1F3CC2F184B0}"/>
              </a:ext>
            </a:extLst>
          </p:cNvPr>
          <p:cNvSpPr>
            <a:spLocks noGrp="1"/>
          </p:cNvSpPr>
          <p:nvPr>
            <p:ph type="body" sz="quarter" idx="14" hasCustomPrompt="1"/>
          </p:nvPr>
        </p:nvSpPr>
        <p:spPr>
          <a:xfrm>
            <a:off x="7012206" y="2875435"/>
            <a:ext cx="3276600" cy="267757"/>
          </a:xfrm>
          <a:prstGeom prst="rect">
            <a:avLst/>
          </a:prstGeom>
        </p:spPr>
        <p:txBody>
          <a:bodyPr/>
          <a:lstStyle>
            <a:lvl1pPr marL="0" indent="0" algn="l">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4" name="Text Placeholder 6">
            <a:extLst>
              <a:ext uri="{FF2B5EF4-FFF2-40B4-BE49-F238E27FC236}">
                <a16:creationId xmlns:a16="http://schemas.microsoft.com/office/drawing/2014/main" id="{3D2AF86D-3D79-C549-B5B4-769C5583A4FF}"/>
              </a:ext>
            </a:extLst>
          </p:cNvPr>
          <p:cNvSpPr>
            <a:spLocks noGrp="1"/>
          </p:cNvSpPr>
          <p:nvPr>
            <p:ph type="body" sz="quarter" idx="15" hasCustomPrompt="1"/>
          </p:nvPr>
        </p:nvSpPr>
        <p:spPr>
          <a:xfrm>
            <a:off x="7012206" y="3242297"/>
            <a:ext cx="3276600" cy="80435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8" name="Text Placeholder 6">
            <a:extLst>
              <a:ext uri="{FF2B5EF4-FFF2-40B4-BE49-F238E27FC236}">
                <a16:creationId xmlns:a16="http://schemas.microsoft.com/office/drawing/2014/main" id="{51AE283F-327B-394D-8A8B-061E674EFCB1}"/>
              </a:ext>
            </a:extLst>
          </p:cNvPr>
          <p:cNvSpPr>
            <a:spLocks noGrp="1"/>
          </p:cNvSpPr>
          <p:nvPr>
            <p:ph type="body" sz="quarter" idx="19" hasCustomPrompt="1"/>
          </p:nvPr>
        </p:nvSpPr>
        <p:spPr>
          <a:xfrm>
            <a:off x="5782375" y="3271227"/>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14"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6/28/2019</a:t>
            </a:fld>
            <a:endParaRPr lang="en-US" dirty="0"/>
          </a:p>
        </p:txBody>
      </p:sp>
      <p:sp>
        <p:nvSpPr>
          <p:cNvPr id="15"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6472336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8C30D194-A319-2145-99EE-79EC690B61AC}"/>
              </a:ext>
            </a:extLst>
          </p:cNvPr>
          <p:cNvCxnSpPr>
            <a:cxnSpLocks/>
          </p:cNvCxnSpPr>
          <p:nvPr userDrawn="1"/>
        </p:nvCxnSpPr>
        <p:spPr>
          <a:xfrm>
            <a:off x="6096000" y="0"/>
            <a:ext cx="0" cy="6532351"/>
          </a:xfrm>
          <a:prstGeom prst="line">
            <a:avLst/>
          </a:prstGeom>
          <a:ln w="25400">
            <a:solidFill>
              <a:schemeClr val="tx1">
                <a:lumMod val="20000"/>
                <a:lumOff val="80000"/>
              </a:schemeClr>
            </a:solidFill>
            <a:headEnd type="none" w="med" len="med"/>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54B5266-9D9B-5F43-A355-779734CF70DA}"/>
              </a:ext>
            </a:extLst>
          </p:cNvPr>
          <p:cNvSpPr/>
          <p:nvPr userDrawn="1"/>
        </p:nvSpPr>
        <p:spPr>
          <a:xfrm>
            <a:off x="5506166" y="1467391"/>
            <a:ext cx="1179668" cy="11796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20" name="Oval 19">
            <a:extLst>
              <a:ext uri="{FF2B5EF4-FFF2-40B4-BE49-F238E27FC236}">
                <a16:creationId xmlns:a16="http://schemas.microsoft.com/office/drawing/2014/main" id="{6C685AFF-CA20-D941-8A71-C3BE2FE26E3B}"/>
              </a:ext>
            </a:extLst>
          </p:cNvPr>
          <p:cNvSpPr/>
          <p:nvPr userDrawn="1"/>
        </p:nvSpPr>
        <p:spPr>
          <a:xfrm>
            <a:off x="5650636" y="1611861"/>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21" name="Oval 20">
            <a:extLst>
              <a:ext uri="{FF2B5EF4-FFF2-40B4-BE49-F238E27FC236}">
                <a16:creationId xmlns:a16="http://schemas.microsoft.com/office/drawing/2014/main" id="{DC28ABB8-342C-7043-AD93-6CDA35F55F8C}"/>
              </a:ext>
            </a:extLst>
          </p:cNvPr>
          <p:cNvSpPr/>
          <p:nvPr userDrawn="1"/>
        </p:nvSpPr>
        <p:spPr>
          <a:xfrm>
            <a:off x="5782376" y="1743601"/>
            <a:ext cx="627248" cy="6272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33" name="Oval 32">
            <a:extLst>
              <a:ext uri="{FF2B5EF4-FFF2-40B4-BE49-F238E27FC236}">
                <a16:creationId xmlns:a16="http://schemas.microsoft.com/office/drawing/2014/main" id="{AA11A84D-4747-6547-8388-25F2D8089DB2}"/>
              </a:ext>
            </a:extLst>
          </p:cNvPr>
          <p:cNvSpPr/>
          <p:nvPr userDrawn="1"/>
        </p:nvSpPr>
        <p:spPr>
          <a:xfrm>
            <a:off x="5506166" y="4207013"/>
            <a:ext cx="1179668" cy="11796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34" name="Oval 33">
            <a:extLst>
              <a:ext uri="{FF2B5EF4-FFF2-40B4-BE49-F238E27FC236}">
                <a16:creationId xmlns:a16="http://schemas.microsoft.com/office/drawing/2014/main" id="{92334F2D-8596-B748-B2A3-69E2FEF689E6}"/>
              </a:ext>
            </a:extLst>
          </p:cNvPr>
          <p:cNvSpPr/>
          <p:nvPr userDrawn="1"/>
        </p:nvSpPr>
        <p:spPr>
          <a:xfrm>
            <a:off x="5650636" y="4351483"/>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35" name="Oval 34">
            <a:extLst>
              <a:ext uri="{FF2B5EF4-FFF2-40B4-BE49-F238E27FC236}">
                <a16:creationId xmlns:a16="http://schemas.microsoft.com/office/drawing/2014/main" id="{5D4C8EC2-0815-EE4B-9518-B2AABBCE4413}"/>
              </a:ext>
            </a:extLst>
          </p:cNvPr>
          <p:cNvSpPr/>
          <p:nvPr userDrawn="1"/>
        </p:nvSpPr>
        <p:spPr>
          <a:xfrm>
            <a:off x="5782376" y="4483223"/>
            <a:ext cx="627248" cy="6272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39" name="Picture Placeholder 4">
            <a:extLst>
              <a:ext uri="{FF2B5EF4-FFF2-40B4-BE49-F238E27FC236}">
                <a16:creationId xmlns:a16="http://schemas.microsoft.com/office/drawing/2014/main" id="{3BD55156-1884-324B-A870-42B25397DF60}"/>
              </a:ext>
            </a:extLst>
          </p:cNvPr>
          <p:cNvSpPr>
            <a:spLocks noGrp="1"/>
          </p:cNvSpPr>
          <p:nvPr>
            <p:ph type="pic" sz="quarter" idx="13" hasCustomPrompt="1"/>
          </p:nvPr>
        </p:nvSpPr>
        <p:spPr>
          <a:xfrm>
            <a:off x="7379178" y="656639"/>
            <a:ext cx="3925887" cy="2352675"/>
          </a:xfrm>
          <a:prstGeom prst="rect">
            <a:avLst/>
          </a:prstGeom>
        </p:spPr>
        <p:txBody>
          <a:bodyPr/>
          <a:lstStyle>
            <a:lvl1pPr marL="0" indent="0">
              <a:buNone/>
              <a:defRPr sz="1800"/>
            </a:lvl1pPr>
          </a:lstStyle>
          <a:p>
            <a:r>
              <a:rPr lang="en-US" dirty="0"/>
              <a:t>Picture</a:t>
            </a:r>
          </a:p>
        </p:txBody>
      </p:sp>
      <p:sp>
        <p:nvSpPr>
          <p:cNvPr id="40" name="Text Placeholder 6">
            <a:extLst>
              <a:ext uri="{FF2B5EF4-FFF2-40B4-BE49-F238E27FC236}">
                <a16:creationId xmlns:a16="http://schemas.microsoft.com/office/drawing/2014/main" id="{0657EAF2-0044-D04E-B356-9DF92AC48E24}"/>
              </a:ext>
            </a:extLst>
          </p:cNvPr>
          <p:cNvSpPr>
            <a:spLocks noGrp="1"/>
          </p:cNvSpPr>
          <p:nvPr>
            <p:ph type="body" sz="quarter" idx="14" hasCustomPrompt="1"/>
          </p:nvPr>
        </p:nvSpPr>
        <p:spPr>
          <a:xfrm>
            <a:off x="1637652" y="1565220"/>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1" name="Text Placeholder 6">
            <a:extLst>
              <a:ext uri="{FF2B5EF4-FFF2-40B4-BE49-F238E27FC236}">
                <a16:creationId xmlns:a16="http://schemas.microsoft.com/office/drawing/2014/main" id="{44025AFD-B02C-9D4A-82B4-66EF40B31C49}"/>
              </a:ext>
            </a:extLst>
          </p:cNvPr>
          <p:cNvSpPr>
            <a:spLocks noGrp="1"/>
          </p:cNvSpPr>
          <p:nvPr>
            <p:ph type="body" sz="quarter" idx="15" hasCustomPrompt="1"/>
          </p:nvPr>
        </p:nvSpPr>
        <p:spPr>
          <a:xfrm>
            <a:off x="1637652" y="1932082"/>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2" name="Text Placeholder 6">
            <a:extLst>
              <a:ext uri="{FF2B5EF4-FFF2-40B4-BE49-F238E27FC236}">
                <a16:creationId xmlns:a16="http://schemas.microsoft.com/office/drawing/2014/main" id="{8476D836-46F6-4244-8738-8752C1F943D8}"/>
              </a:ext>
            </a:extLst>
          </p:cNvPr>
          <p:cNvSpPr>
            <a:spLocks noGrp="1"/>
          </p:cNvSpPr>
          <p:nvPr>
            <p:ph type="body" sz="quarter" idx="16" hasCustomPrompt="1"/>
          </p:nvPr>
        </p:nvSpPr>
        <p:spPr>
          <a:xfrm>
            <a:off x="7379546" y="4214290"/>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3" name="Text Placeholder 6">
            <a:extLst>
              <a:ext uri="{FF2B5EF4-FFF2-40B4-BE49-F238E27FC236}">
                <a16:creationId xmlns:a16="http://schemas.microsoft.com/office/drawing/2014/main" id="{26E71183-D837-714D-99A5-66C1EB641D76}"/>
              </a:ext>
            </a:extLst>
          </p:cNvPr>
          <p:cNvSpPr>
            <a:spLocks noGrp="1"/>
          </p:cNvSpPr>
          <p:nvPr>
            <p:ph type="body" sz="quarter" idx="17" hasCustomPrompt="1"/>
          </p:nvPr>
        </p:nvSpPr>
        <p:spPr>
          <a:xfrm>
            <a:off x="7379546" y="4581152"/>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4" name="Picture Placeholder 4">
            <a:extLst>
              <a:ext uri="{FF2B5EF4-FFF2-40B4-BE49-F238E27FC236}">
                <a16:creationId xmlns:a16="http://schemas.microsoft.com/office/drawing/2014/main" id="{8DF26A37-47F8-BF4C-ADC8-3FC32B76E476}"/>
              </a:ext>
            </a:extLst>
          </p:cNvPr>
          <p:cNvSpPr>
            <a:spLocks noGrp="1"/>
          </p:cNvSpPr>
          <p:nvPr>
            <p:ph type="pic" sz="quarter" idx="18" hasCustomPrompt="1"/>
          </p:nvPr>
        </p:nvSpPr>
        <p:spPr>
          <a:xfrm>
            <a:off x="964931" y="3574651"/>
            <a:ext cx="3925887" cy="2352675"/>
          </a:xfrm>
          <a:prstGeom prst="rect">
            <a:avLst/>
          </a:prstGeom>
        </p:spPr>
        <p:txBody>
          <a:bodyPr/>
          <a:lstStyle>
            <a:lvl1pPr marL="0" indent="0">
              <a:buNone/>
              <a:defRPr sz="1800"/>
            </a:lvl1pPr>
          </a:lstStyle>
          <a:p>
            <a:r>
              <a:rPr lang="en-US" dirty="0"/>
              <a:t>Picture</a:t>
            </a:r>
          </a:p>
        </p:txBody>
      </p:sp>
      <p:sp>
        <p:nvSpPr>
          <p:cNvPr id="45" name="Text Placeholder 6">
            <a:extLst>
              <a:ext uri="{FF2B5EF4-FFF2-40B4-BE49-F238E27FC236}">
                <a16:creationId xmlns:a16="http://schemas.microsoft.com/office/drawing/2014/main" id="{9B2B0F81-26CC-854B-9E46-5781B108ED29}"/>
              </a:ext>
            </a:extLst>
          </p:cNvPr>
          <p:cNvSpPr>
            <a:spLocks noGrp="1"/>
          </p:cNvSpPr>
          <p:nvPr>
            <p:ph type="body" sz="quarter" idx="19" hasCustomPrompt="1"/>
          </p:nvPr>
        </p:nvSpPr>
        <p:spPr>
          <a:xfrm>
            <a:off x="5782375" y="1891926"/>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6" name="Text Placeholder 6">
            <a:extLst>
              <a:ext uri="{FF2B5EF4-FFF2-40B4-BE49-F238E27FC236}">
                <a16:creationId xmlns:a16="http://schemas.microsoft.com/office/drawing/2014/main" id="{7008E69E-A5BF-A74C-9B8D-EDE0BBF57EAB}"/>
              </a:ext>
            </a:extLst>
          </p:cNvPr>
          <p:cNvSpPr>
            <a:spLocks noGrp="1"/>
          </p:cNvSpPr>
          <p:nvPr>
            <p:ph type="body" sz="quarter" idx="20" hasCustomPrompt="1"/>
          </p:nvPr>
        </p:nvSpPr>
        <p:spPr>
          <a:xfrm>
            <a:off x="5782375" y="4648573"/>
            <a:ext cx="622203" cy="271541"/>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22"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6/28/2019</a:t>
            </a:fld>
            <a:endParaRPr lang="en-US" dirty="0"/>
          </a:p>
        </p:txBody>
      </p:sp>
      <p:sp>
        <p:nvSpPr>
          <p:cNvPr id="23"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2221882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DAA60164-3802-0B4D-A9B7-954C45009E00}"/>
              </a:ext>
            </a:extLst>
          </p:cNvPr>
          <p:cNvCxnSpPr>
            <a:cxnSpLocks/>
          </p:cNvCxnSpPr>
          <p:nvPr userDrawn="1"/>
        </p:nvCxnSpPr>
        <p:spPr>
          <a:xfrm flipV="1">
            <a:off x="6096000" y="177"/>
            <a:ext cx="0" cy="4522837"/>
          </a:xfrm>
          <a:prstGeom prst="line">
            <a:avLst/>
          </a:prstGeom>
          <a:ln w="25400">
            <a:solidFill>
              <a:schemeClr val="tx1">
                <a:lumMod val="20000"/>
                <a:lumOff val="8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B74995CE-D2EA-E644-A36C-4B676C461DFB}"/>
              </a:ext>
            </a:extLst>
          </p:cNvPr>
          <p:cNvSpPr/>
          <p:nvPr userDrawn="1"/>
        </p:nvSpPr>
        <p:spPr>
          <a:xfrm>
            <a:off x="5506166" y="2375416"/>
            <a:ext cx="1179668" cy="11796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Oval 23">
            <a:extLst>
              <a:ext uri="{FF2B5EF4-FFF2-40B4-BE49-F238E27FC236}">
                <a16:creationId xmlns:a16="http://schemas.microsoft.com/office/drawing/2014/main" id="{EE9FC6E9-AFD4-514A-8851-F0157EA3C169}"/>
              </a:ext>
            </a:extLst>
          </p:cNvPr>
          <p:cNvSpPr/>
          <p:nvPr userDrawn="1"/>
        </p:nvSpPr>
        <p:spPr>
          <a:xfrm>
            <a:off x="5650636" y="2519886"/>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8DD1C19-51B7-F746-B558-2D24889B7171}"/>
              </a:ext>
            </a:extLst>
          </p:cNvPr>
          <p:cNvSpPr/>
          <p:nvPr userDrawn="1"/>
        </p:nvSpPr>
        <p:spPr>
          <a:xfrm>
            <a:off x="5782376" y="2651626"/>
            <a:ext cx="627248" cy="6272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A254F30D-8F56-F34F-9E55-16BC7431F8D7}"/>
              </a:ext>
            </a:extLst>
          </p:cNvPr>
          <p:cNvSpPr>
            <a:spLocks noGrp="1"/>
          </p:cNvSpPr>
          <p:nvPr>
            <p:ph type="pic" sz="quarter" idx="13" hasCustomPrompt="1"/>
          </p:nvPr>
        </p:nvSpPr>
        <p:spPr>
          <a:xfrm>
            <a:off x="7275513" y="1475288"/>
            <a:ext cx="3925887" cy="2352675"/>
          </a:xfrm>
          <a:prstGeom prst="rect">
            <a:avLst/>
          </a:prstGeom>
        </p:spPr>
        <p:txBody>
          <a:bodyPr/>
          <a:lstStyle>
            <a:lvl1pPr marL="0" indent="0">
              <a:buNone/>
              <a:defRPr sz="1800"/>
            </a:lvl1pPr>
          </a:lstStyle>
          <a:p>
            <a:r>
              <a:rPr lang="en-US" dirty="0"/>
              <a:t>Picture</a:t>
            </a:r>
          </a:p>
        </p:txBody>
      </p:sp>
      <p:sp>
        <p:nvSpPr>
          <p:cNvPr id="7" name="Text Placeholder 6">
            <a:extLst>
              <a:ext uri="{FF2B5EF4-FFF2-40B4-BE49-F238E27FC236}">
                <a16:creationId xmlns:a16="http://schemas.microsoft.com/office/drawing/2014/main" id="{C5305ECC-AD93-4F4C-A9D6-4178B63D8623}"/>
              </a:ext>
            </a:extLst>
          </p:cNvPr>
          <p:cNvSpPr>
            <a:spLocks noGrp="1"/>
          </p:cNvSpPr>
          <p:nvPr>
            <p:ph type="body" sz="quarter" idx="14" hasCustomPrompt="1"/>
          </p:nvPr>
        </p:nvSpPr>
        <p:spPr>
          <a:xfrm>
            <a:off x="1533987" y="2383869"/>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9" name="Text Placeholder 6">
            <a:extLst>
              <a:ext uri="{FF2B5EF4-FFF2-40B4-BE49-F238E27FC236}">
                <a16:creationId xmlns:a16="http://schemas.microsoft.com/office/drawing/2014/main" id="{2D1197AC-3616-1E4E-8C35-67190FB58E59}"/>
              </a:ext>
            </a:extLst>
          </p:cNvPr>
          <p:cNvSpPr>
            <a:spLocks noGrp="1"/>
          </p:cNvSpPr>
          <p:nvPr>
            <p:ph type="body" sz="quarter" idx="15" hasCustomPrompt="1"/>
          </p:nvPr>
        </p:nvSpPr>
        <p:spPr>
          <a:xfrm>
            <a:off x="1533987" y="2750731"/>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0" name="Text Placeholder 6">
            <a:extLst>
              <a:ext uri="{FF2B5EF4-FFF2-40B4-BE49-F238E27FC236}">
                <a16:creationId xmlns:a16="http://schemas.microsoft.com/office/drawing/2014/main" id="{99B9C3D8-A360-4543-A471-E83B3B6FA04C}"/>
              </a:ext>
            </a:extLst>
          </p:cNvPr>
          <p:cNvSpPr>
            <a:spLocks noGrp="1"/>
          </p:cNvSpPr>
          <p:nvPr>
            <p:ph type="body" sz="quarter" idx="16" hasCustomPrompt="1"/>
          </p:nvPr>
        </p:nvSpPr>
        <p:spPr>
          <a:xfrm>
            <a:off x="5782376" y="2799032"/>
            <a:ext cx="602524" cy="293792"/>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12"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6/28/2019</a:t>
            </a:fld>
            <a:endParaRPr lang="en-US" dirty="0"/>
          </a:p>
        </p:txBody>
      </p:sp>
      <p:sp>
        <p:nvSpPr>
          <p:cNvPr id="13"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566804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518D045-80CB-AA40-8564-4A75ACAD09A9}"/>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Timeline – 28pt</a:t>
            </a:r>
          </a:p>
        </p:txBody>
      </p:sp>
      <p:cxnSp>
        <p:nvCxnSpPr>
          <p:cNvPr id="34" name="Straight Connector 33">
            <a:extLst>
              <a:ext uri="{FF2B5EF4-FFF2-40B4-BE49-F238E27FC236}">
                <a16:creationId xmlns:a16="http://schemas.microsoft.com/office/drawing/2014/main"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23F542A-EEDA-7D40-8C63-9B278299EEBF}"/>
              </a:ext>
            </a:extLst>
          </p:cNvPr>
          <p:cNvCxnSpPr/>
          <p:nvPr userDrawn="1"/>
        </p:nvCxnSpPr>
        <p:spPr>
          <a:xfrm flipV="1">
            <a:off x="3439228"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09" name="Oval 108">
            <a:extLst>
              <a:ext uri="{FF2B5EF4-FFF2-40B4-BE49-F238E27FC236}">
                <a16:creationId xmlns:a16="http://schemas.microsoft.com/office/drawing/2014/main" id="{C01BF8AC-943E-EF48-8C42-ADA33638D928}"/>
              </a:ext>
            </a:extLst>
          </p:cNvPr>
          <p:cNvSpPr/>
          <p:nvPr userDrawn="1"/>
        </p:nvSpPr>
        <p:spPr>
          <a:xfrm>
            <a:off x="2951250" y="4377862"/>
            <a:ext cx="975956" cy="993102"/>
          </a:xfrm>
          <a:prstGeom prst="ellipse">
            <a:avLst/>
          </a:prstGeom>
          <a:solidFill>
            <a:srgbClr val="FFFFFF"/>
          </a:solid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0" name="Chevron 109">
            <a:extLst>
              <a:ext uri="{FF2B5EF4-FFF2-40B4-BE49-F238E27FC236}">
                <a16:creationId xmlns:a16="http://schemas.microsoft.com/office/drawing/2014/main" id="{CBB1D8B8-9BDE-8543-AD14-184734D1B97B}"/>
              </a:ext>
            </a:extLst>
          </p:cNvPr>
          <p:cNvSpPr/>
          <p:nvPr userDrawn="1"/>
        </p:nvSpPr>
        <p:spPr>
          <a:xfrm>
            <a:off x="2576344" y="3261433"/>
            <a:ext cx="1725769" cy="424742"/>
          </a:xfrm>
          <a:prstGeom prst="chevron">
            <a:avLst/>
          </a:prstGeom>
          <a:solidFill>
            <a:schemeClr val="accent2"/>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1" name="Straight Connector 110">
            <a:extLst>
              <a:ext uri="{FF2B5EF4-FFF2-40B4-BE49-F238E27FC236}">
                <a16:creationId xmlns:a16="http://schemas.microsoft.com/office/drawing/2014/main" id="{B4B77037-DE51-0D48-8F5A-06B1CEAE2248}"/>
              </a:ext>
            </a:extLst>
          </p:cNvPr>
          <p:cNvCxnSpPr/>
          <p:nvPr userDrawn="1"/>
        </p:nvCxnSpPr>
        <p:spPr>
          <a:xfrm flipV="1">
            <a:off x="10523952"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2" name="Oval 111">
            <a:extLst>
              <a:ext uri="{FF2B5EF4-FFF2-40B4-BE49-F238E27FC236}">
                <a16:creationId xmlns:a16="http://schemas.microsoft.com/office/drawing/2014/main" id="{08258C91-650D-7C4E-9B81-3FE297B403AD}"/>
              </a:ext>
            </a:extLst>
          </p:cNvPr>
          <p:cNvSpPr/>
          <p:nvPr userDrawn="1"/>
        </p:nvSpPr>
        <p:spPr>
          <a:xfrm>
            <a:off x="10035974" y="4377862"/>
            <a:ext cx="975956" cy="993102"/>
          </a:xfrm>
          <a:prstGeom prst="ellipse">
            <a:avLst/>
          </a:prstGeom>
          <a:solidFill>
            <a:srgbClr val="FFFFFF"/>
          </a:solid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3" name="Chevron 112">
            <a:extLst>
              <a:ext uri="{FF2B5EF4-FFF2-40B4-BE49-F238E27FC236}">
                <a16:creationId xmlns:a16="http://schemas.microsoft.com/office/drawing/2014/main" id="{84A64F03-97FF-A44B-B065-80AD21886BCE}"/>
              </a:ext>
            </a:extLst>
          </p:cNvPr>
          <p:cNvSpPr/>
          <p:nvPr userDrawn="1"/>
        </p:nvSpPr>
        <p:spPr>
          <a:xfrm>
            <a:off x="9661068" y="3261433"/>
            <a:ext cx="1725769" cy="424742"/>
          </a:xfrm>
          <a:prstGeom prst="chevron">
            <a:avLst/>
          </a:prstGeom>
          <a:solidFill>
            <a:schemeClr val="accent2"/>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4" name="Straight Connector 113">
            <a:extLst>
              <a:ext uri="{FF2B5EF4-FFF2-40B4-BE49-F238E27FC236}">
                <a16:creationId xmlns:a16="http://schemas.microsoft.com/office/drawing/2014/main" id="{7813D5E3-E649-4B40-B57B-19311B4DC608}"/>
              </a:ext>
            </a:extLst>
          </p:cNvPr>
          <p:cNvCxnSpPr/>
          <p:nvPr userDrawn="1"/>
        </p:nvCxnSpPr>
        <p:spPr>
          <a:xfrm flipV="1">
            <a:off x="6981590"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5" name="Oval 114">
            <a:extLst>
              <a:ext uri="{FF2B5EF4-FFF2-40B4-BE49-F238E27FC236}">
                <a16:creationId xmlns:a16="http://schemas.microsoft.com/office/drawing/2014/main" id="{CEFA06B5-B93A-5F4D-BB4E-39D07D5E05DF}"/>
              </a:ext>
            </a:extLst>
          </p:cNvPr>
          <p:cNvSpPr/>
          <p:nvPr userDrawn="1"/>
        </p:nvSpPr>
        <p:spPr>
          <a:xfrm>
            <a:off x="6493612" y="4377862"/>
            <a:ext cx="975956" cy="993102"/>
          </a:xfrm>
          <a:prstGeom prst="ellipse">
            <a:avLst/>
          </a:prstGeom>
          <a:solidFill>
            <a:srgbClr val="FFFFFF"/>
          </a:solidFill>
          <a:ln w="25400">
            <a:solidFill>
              <a:schemeClr val="accent4"/>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6" name="Chevron 115">
            <a:extLst>
              <a:ext uri="{FF2B5EF4-FFF2-40B4-BE49-F238E27FC236}">
                <a16:creationId xmlns:a16="http://schemas.microsoft.com/office/drawing/2014/main" id="{5C970224-D15C-8C4D-8EAA-DEB9DDEA0FEF}"/>
              </a:ext>
            </a:extLst>
          </p:cNvPr>
          <p:cNvSpPr/>
          <p:nvPr userDrawn="1"/>
        </p:nvSpPr>
        <p:spPr>
          <a:xfrm>
            <a:off x="6118706" y="3261433"/>
            <a:ext cx="1725769" cy="424742"/>
          </a:xfrm>
          <a:prstGeom prst="chevron">
            <a:avLst/>
          </a:prstGeom>
          <a:solidFill>
            <a:schemeClr val="accent4"/>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sp>
        <p:nvSpPr>
          <p:cNvPr id="117" name="Chevron 116">
            <a:extLst>
              <a:ext uri="{FF2B5EF4-FFF2-40B4-BE49-F238E27FC236}">
                <a16:creationId xmlns:a16="http://schemas.microsoft.com/office/drawing/2014/main" id="{5E53AD75-CFFF-CE4B-A3BF-BA48CF8422C3}"/>
              </a:ext>
            </a:extLst>
          </p:cNvPr>
          <p:cNvSpPr/>
          <p:nvPr userDrawn="1"/>
        </p:nvSpPr>
        <p:spPr>
          <a:xfrm>
            <a:off x="805163" y="3261433"/>
            <a:ext cx="1725769" cy="424742"/>
          </a:xfrm>
          <a:prstGeom prst="chevron">
            <a:avLst/>
          </a:prstGeom>
          <a:solidFill>
            <a:schemeClr val="accent1"/>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8" name="Straight Connector 117">
            <a:extLst>
              <a:ext uri="{FF2B5EF4-FFF2-40B4-BE49-F238E27FC236}">
                <a16:creationId xmlns:a16="http://schemas.microsoft.com/office/drawing/2014/main" id="{A4045018-C213-2048-99D9-B6CFC15828F9}"/>
              </a:ext>
            </a:extLst>
          </p:cNvPr>
          <p:cNvCxnSpPr/>
          <p:nvPr userDrawn="1"/>
        </p:nvCxnSpPr>
        <p:spPr>
          <a:xfrm flipV="1">
            <a:off x="1668047"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9" name="Oval 118">
            <a:extLst>
              <a:ext uri="{FF2B5EF4-FFF2-40B4-BE49-F238E27FC236}">
                <a16:creationId xmlns:a16="http://schemas.microsoft.com/office/drawing/2014/main" id="{E9E067D1-4507-4E4F-BD5F-846FA8C0C272}"/>
              </a:ext>
            </a:extLst>
          </p:cNvPr>
          <p:cNvSpPr/>
          <p:nvPr userDrawn="1"/>
        </p:nvSpPr>
        <p:spPr>
          <a:xfrm>
            <a:off x="1180069" y="1573635"/>
            <a:ext cx="975956" cy="993102"/>
          </a:xfrm>
          <a:prstGeom prst="ellipse">
            <a:avLst/>
          </a:prstGeom>
          <a:solidFill>
            <a:srgbClr val="FFFFFF"/>
          </a:solidFill>
          <a:ln w="254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20" name="Chevron 119">
            <a:extLst>
              <a:ext uri="{FF2B5EF4-FFF2-40B4-BE49-F238E27FC236}">
                <a16:creationId xmlns:a16="http://schemas.microsoft.com/office/drawing/2014/main" id="{E127B344-E9CE-3D47-A601-D3D69949568F}"/>
              </a:ext>
            </a:extLst>
          </p:cNvPr>
          <p:cNvSpPr/>
          <p:nvPr userDrawn="1"/>
        </p:nvSpPr>
        <p:spPr>
          <a:xfrm>
            <a:off x="7889887" y="3261433"/>
            <a:ext cx="1725769" cy="424742"/>
          </a:xfrm>
          <a:prstGeom prst="chevron">
            <a:avLst/>
          </a:prstGeom>
          <a:solidFill>
            <a:schemeClr val="accent5"/>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21" name="Straight Connector 120">
            <a:extLst>
              <a:ext uri="{FF2B5EF4-FFF2-40B4-BE49-F238E27FC236}">
                <a16:creationId xmlns:a16="http://schemas.microsoft.com/office/drawing/2014/main" id="{FC3FEBA2-914F-484F-941D-34F625C6E3F7}"/>
              </a:ext>
            </a:extLst>
          </p:cNvPr>
          <p:cNvCxnSpPr/>
          <p:nvPr userDrawn="1"/>
        </p:nvCxnSpPr>
        <p:spPr>
          <a:xfrm flipV="1">
            <a:off x="8752771"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2" name="Oval 121">
            <a:extLst>
              <a:ext uri="{FF2B5EF4-FFF2-40B4-BE49-F238E27FC236}">
                <a16:creationId xmlns:a16="http://schemas.microsoft.com/office/drawing/2014/main" id="{5B24FE53-F6FF-5E4F-B1F6-0D510FEA4500}"/>
              </a:ext>
            </a:extLst>
          </p:cNvPr>
          <p:cNvSpPr/>
          <p:nvPr userDrawn="1"/>
        </p:nvSpPr>
        <p:spPr>
          <a:xfrm>
            <a:off x="8264793" y="1573635"/>
            <a:ext cx="975956" cy="993102"/>
          </a:xfrm>
          <a:prstGeom prst="ellipse">
            <a:avLst/>
          </a:prstGeom>
          <a:solidFill>
            <a:srgbClr val="FFFFFF"/>
          </a:solidFill>
          <a:ln w="25400">
            <a:solidFill>
              <a:schemeClr val="accent5"/>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23" name="Chevron 122">
            <a:extLst>
              <a:ext uri="{FF2B5EF4-FFF2-40B4-BE49-F238E27FC236}">
                <a16:creationId xmlns:a16="http://schemas.microsoft.com/office/drawing/2014/main" id="{02B05266-3921-8C42-B266-195BD21B0CFF}"/>
              </a:ext>
            </a:extLst>
          </p:cNvPr>
          <p:cNvSpPr/>
          <p:nvPr userDrawn="1"/>
        </p:nvSpPr>
        <p:spPr>
          <a:xfrm>
            <a:off x="4347525" y="3261433"/>
            <a:ext cx="1725769" cy="424742"/>
          </a:xfrm>
          <a:prstGeom prst="chevron">
            <a:avLst/>
          </a:prstGeom>
          <a:solidFill>
            <a:schemeClr val="accent3"/>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24" name="Straight Connector 123">
            <a:extLst>
              <a:ext uri="{FF2B5EF4-FFF2-40B4-BE49-F238E27FC236}">
                <a16:creationId xmlns:a16="http://schemas.microsoft.com/office/drawing/2014/main" id="{FDE04E0E-F4F9-4B44-A0CC-A20D4C516832}"/>
              </a:ext>
            </a:extLst>
          </p:cNvPr>
          <p:cNvCxnSpPr/>
          <p:nvPr userDrawn="1"/>
        </p:nvCxnSpPr>
        <p:spPr>
          <a:xfrm flipV="1">
            <a:off x="5210409"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5" name="Oval 124">
            <a:extLst>
              <a:ext uri="{FF2B5EF4-FFF2-40B4-BE49-F238E27FC236}">
                <a16:creationId xmlns:a16="http://schemas.microsoft.com/office/drawing/2014/main" id="{7F8D2B3A-417E-2A49-B1CD-53C2BDC7B747}"/>
              </a:ext>
            </a:extLst>
          </p:cNvPr>
          <p:cNvSpPr/>
          <p:nvPr userDrawn="1"/>
        </p:nvSpPr>
        <p:spPr>
          <a:xfrm>
            <a:off x="4722431" y="1573635"/>
            <a:ext cx="975956" cy="993102"/>
          </a:xfrm>
          <a:prstGeom prst="ellipse">
            <a:avLst/>
          </a:prstGeom>
          <a:solidFill>
            <a:srgbClr val="FFFFFF"/>
          </a:solid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5" name="Text Placeholder 4">
            <a:extLst>
              <a:ext uri="{FF2B5EF4-FFF2-40B4-BE49-F238E27FC236}">
                <a16:creationId xmlns:a16="http://schemas.microsoft.com/office/drawing/2014/main" id="{74374C9D-1DBD-E441-A921-704887E74AC2}"/>
              </a:ext>
            </a:extLst>
          </p:cNvPr>
          <p:cNvSpPr>
            <a:spLocks noGrp="1"/>
          </p:cNvSpPr>
          <p:nvPr>
            <p:ph type="body" sz="quarter" idx="12" hasCustomPrompt="1"/>
          </p:nvPr>
        </p:nvSpPr>
        <p:spPr>
          <a:xfrm>
            <a:off x="1180069"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4" name="Text Placeholder 4">
            <a:extLst>
              <a:ext uri="{FF2B5EF4-FFF2-40B4-BE49-F238E27FC236}">
                <a16:creationId xmlns:a16="http://schemas.microsoft.com/office/drawing/2014/main" id="{F4D13F44-1E79-724C-8CF0-C155AB7470BE}"/>
              </a:ext>
            </a:extLst>
          </p:cNvPr>
          <p:cNvSpPr>
            <a:spLocks noGrp="1"/>
          </p:cNvSpPr>
          <p:nvPr>
            <p:ph type="body" sz="quarter" idx="13" hasCustomPrompt="1"/>
          </p:nvPr>
        </p:nvSpPr>
        <p:spPr>
          <a:xfrm>
            <a:off x="4743539"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5" name="Text Placeholder 4">
            <a:extLst>
              <a:ext uri="{FF2B5EF4-FFF2-40B4-BE49-F238E27FC236}">
                <a16:creationId xmlns:a16="http://schemas.microsoft.com/office/drawing/2014/main" id="{006552A3-3747-E44E-94DD-081528BF2973}"/>
              </a:ext>
            </a:extLst>
          </p:cNvPr>
          <p:cNvSpPr>
            <a:spLocks noGrp="1"/>
          </p:cNvSpPr>
          <p:nvPr>
            <p:ph type="body" sz="quarter" idx="14" hasCustomPrompt="1"/>
          </p:nvPr>
        </p:nvSpPr>
        <p:spPr>
          <a:xfrm>
            <a:off x="8293562"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6" name="Text Placeholder 4">
            <a:extLst>
              <a:ext uri="{FF2B5EF4-FFF2-40B4-BE49-F238E27FC236}">
                <a16:creationId xmlns:a16="http://schemas.microsoft.com/office/drawing/2014/main" id="{41183156-1CFD-BF46-BA33-540A907026D9}"/>
              </a:ext>
            </a:extLst>
          </p:cNvPr>
          <p:cNvSpPr>
            <a:spLocks noGrp="1"/>
          </p:cNvSpPr>
          <p:nvPr>
            <p:ph type="body" sz="quarter" idx="15" hasCustomPrompt="1"/>
          </p:nvPr>
        </p:nvSpPr>
        <p:spPr>
          <a:xfrm>
            <a:off x="2968527"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7" name="Text Placeholder 4">
            <a:extLst>
              <a:ext uri="{FF2B5EF4-FFF2-40B4-BE49-F238E27FC236}">
                <a16:creationId xmlns:a16="http://schemas.microsoft.com/office/drawing/2014/main" id="{E629AB15-B6C4-9645-8680-3E990C7777A0}"/>
              </a:ext>
            </a:extLst>
          </p:cNvPr>
          <p:cNvSpPr>
            <a:spLocks noGrp="1"/>
          </p:cNvSpPr>
          <p:nvPr>
            <p:ph type="body" sz="quarter" idx="16" hasCustomPrompt="1"/>
          </p:nvPr>
        </p:nvSpPr>
        <p:spPr>
          <a:xfrm>
            <a:off x="6531997"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8" name="Text Placeholder 4">
            <a:extLst>
              <a:ext uri="{FF2B5EF4-FFF2-40B4-BE49-F238E27FC236}">
                <a16:creationId xmlns:a16="http://schemas.microsoft.com/office/drawing/2014/main" id="{9DBBF6FD-3307-1348-981B-0AC8CA938986}"/>
              </a:ext>
            </a:extLst>
          </p:cNvPr>
          <p:cNvSpPr>
            <a:spLocks noGrp="1"/>
          </p:cNvSpPr>
          <p:nvPr>
            <p:ph type="body" sz="quarter" idx="17" hasCustomPrompt="1"/>
          </p:nvPr>
        </p:nvSpPr>
        <p:spPr>
          <a:xfrm>
            <a:off x="10082020"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50" name="Text Placeholder 4">
            <a:extLst>
              <a:ext uri="{FF2B5EF4-FFF2-40B4-BE49-F238E27FC236}">
                <a16:creationId xmlns:a16="http://schemas.microsoft.com/office/drawing/2014/main" id="{EB64EFD9-DAD3-7D42-A869-BF47D53E3E30}"/>
              </a:ext>
            </a:extLst>
          </p:cNvPr>
          <p:cNvSpPr>
            <a:spLocks noGrp="1"/>
          </p:cNvSpPr>
          <p:nvPr>
            <p:ph type="body" sz="quarter" idx="18" hasCustomPrompt="1"/>
          </p:nvPr>
        </p:nvSpPr>
        <p:spPr>
          <a:xfrm>
            <a:off x="931079"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1" name="Text Placeholder 4">
            <a:extLst>
              <a:ext uri="{FF2B5EF4-FFF2-40B4-BE49-F238E27FC236}">
                <a16:creationId xmlns:a16="http://schemas.microsoft.com/office/drawing/2014/main" id="{D6B522CC-2723-D648-84E1-A13FB3B3E930}"/>
              </a:ext>
            </a:extLst>
          </p:cNvPr>
          <p:cNvSpPr>
            <a:spLocks noGrp="1"/>
          </p:cNvSpPr>
          <p:nvPr>
            <p:ph type="body" sz="quarter" idx="19" hasCustomPrompt="1"/>
          </p:nvPr>
        </p:nvSpPr>
        <p:spPr>
          <a:xfrm>
            <a:off x="2759879"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2" name="Text Placeholder 4">
            <a:extLst>
              <a:ext uri="{FF2B5EF4-FFF2-40B4-BE49-F238E27FC236}">
                <a16:creationId xmlns:a16="http://schemas.microsoft.com/office/drawing/2014/main" id="{8931D4F5-87E6-7543-A9DA-F6C495C09FB0}"/>
              </a:ext>
            </a:extLst>
          </p:cNvPr>
          <p:cNvSpPr>
            <a:spLocks noGrp="1"/>
          </p:cNvSpPr>
          <p:nvPr>
            <p:ph type="body" sz="quarter" idx="20" hasCustomPrompt="1"/>
          </p:nvPr>
        </p:nvSpPr>
        <p:spPr>
          <a:xfrm>
            <a:off x="4548338"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3" name="Text Placeholder 4">
            <a:extLst>
              <a:ext uri="{FF2B5EF4-FFF2-40B4-BE49-F238E27FC236}">
                <a16:creationId xmlns:a16="http://schemas.microsoft.com/office/drawing/2014/main" id="{1FE895ED-FF83-2E44-84F5-8103C77D16E4}"/>
              </a:ext>
            </a:extLst>
          </p:cNvPr>
          <p:cNvSpPr>
            <a:spLocks noGrp="1"/>
          </p:cNvSpPr>
          <p:nvPr>
            <p:ph type="body" sz="quarter" idx="21" hasCustomPrompt="1"/>
          </p:nvPr>
        </p:nvSpPr>
        <p:spPr>
          <a:xfrm>
            <a:off x="6309903"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4" name="Text Placeholder 4">
            <a:extLst>
              <a:ext uri="{FF2B5EF4-FFF2-40B4-BE49-F238E27FC236}">
                <a16:creationId xmlns:a16="http://schemas.microsoft.com/office/drawing/2014/main" id="{9B87BB6B-8795-E143-BD5F-20AF413E8902}"/>
              </a:ext>
            </a:extLst>
          </p:cNvPr>
          <p:cNvSpPr>
            <a:spLocks noGrp="1"/>
          </p:cNvSpPr>
          <p:nvPr>
            <p:ph type="body" sz="quarter" idx="22" hasCustomPrompt="1"/>
          </p:nvPr>
        </p:nvSpPr>
        <p:spPr>
          <a:xfrm>
            <a:off x="8071468"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5" name="Text Placeholder 4">
            <a:extLst>
              <a:ext uri="{FF2B5EF4-FFF2-40B4-BE49-F238E27FC236}">
                <a16:creationId xmlns:a16="http://schemas.microsoft.com/office/drawing/2014/main" id="{B93905DA-9943-9F47-AA5B-310D23C86917}"/>
              </a:ext>
            </a:extLst>
          </p:cNvPr>
          <p:cNvSpPr>
            <a:spLocks noGrp="1"/>
          </p:cNvSpPr>
          <p:nvPr>
            <p:ph type="body" sz="quarter" idx="23" hasCustomPrompt="1"/>
          </p:nvPr>
        </p:nvSpPr>
        <p:spPr>
          <a:xfrm>
            <a:off x="9833032"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7" name="Content Placeholder 6">
            <a:extLst>
              <a:ext uri="{FF2B5EF4-FFF2-40B4-BE49-F238E27FC236}">
                <a16:creationId xmlns:a16="http://schemas.microsoft.com/office/drawing/2014/main" id="{705FB734-1947-A648-A01C-98A729AB0E82}"/>
              </a:ext>
            </a:extLst>
          </p:cNvPr>
          <p:cNvSpPr>
            <a:spLocks noGrp="1"/>
          </p:cNvSpPr>
          <p:nvPr>
            <p:ph sz="quarter" idx="35" hasCustomPrompt="1"/>
          </p:nvPr>
        </p:nvSpPr>
        <p:spPr>
          <a:xfrm>
            <a:off x="2310572"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58" name="Content Placeholder 6">
            <a:extLst>
              <a:ext uri="{FF2B5EF4-FFF2-40B4-BE49-F238E27FC236}">
                <a16:creationId xmlns:a16="http://schemas.microsoft.com/office/drawing/2014/main" id="{0830127E-1CE0-1545-BBC1-F42F56B3CA37}"/>
              </a:ext>
            </a:extLst>
          </p:cNvPr>
          <p:cNvSpPr>
            <a:spLocks noGrp="1"/>
          </p:cNvSpPr>
          <p:nvPr>
            <p:ph sz="quarter" idx="36" hasCustomPrompt="1"/>
          </p:nvPr>
        </p:nvSpPr>
        <p:spPr>
          <a:xfrm>
            <a:off x="2310572"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59" name="Content Placeholder 6">
            <a:extLst>
              <a:ext uri="{FF2B5EF4-FFF2-40B4-BE49-F238E27FC236}">
                <a16:creationId xmlns:a16="http://schemas.microsoft.com/office/drawing/2014/main" id="{246FBD13-16DF-EE49-833C-08F97D3C2A27}"/>
              </a:ext>
            </a:extLst>
          </p:cNvPr>
          <p:cNvSpPr>
            <a:spLocks noGrp="1"/>
          </p:cNvSpPr>
          <p:nvPr>
            <p:ph sz="quarter" idx="37" hasCustomPrompt="1"/>
          </p:nvPr>
        </p:nvSpPr>
        <p:spPr>
          <a:xfrm>
            <a:off x="5847423"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0" name="Content Placeholder 6">
            <a:extLst>
              <a:ext uri="{FF2B5EF4-FFF2-40B4-BE49-F238E27FC236}">
                <a16:creationId xmlns:a16="http://schemas.microsoft.com/office/drawing/2014/main" id="{D93D923B-DC36-0548-A57E-8CC3C5846EF9}"/>
              </a:ext>
            </a:extLst>
          </p:cNvPr>
          <p:cNvSpPr>
            <a:spLocks noGrp="1"/>
          </p:cNvSpPr>
          <p:nvPr>
            <p:ph sz="quarter" idx="38" hasCustomPrompt="1"/>
          </p:nvPr>
        </p:nvSpPr>
        <p:spPr>
          <a:xfrm>
            <a:off x="5847423"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1" name="Content Placeholder 6">
            <a:extLst>
              <a:ext uri="{FF2B5EF4-FFF2-40B4-BE49-F238E27FC236}">
                <a16:creationId xmlns:a16="http://schemas.microsoft.com/office/drawing/2014/main" id="{73288945-5AB4-C947-8751-C27FC0AC0D79}"/>
              </a:ext>
            </a:extLst>
          </p:cNvPr>
          <p:cNvSpPr>
            <a:spLocks noGrp="1"/>
          </p:cNvSpPr>
          <p:nvPr>
            <p:ph sz="quarter" idx="39" hasCustomPrompt="1"/>
          </p:nvPr>
        </p:nvSpPr>
        <p:spPr>
          <a:xfrm>
            <a:off x="9397447"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2" name="Content Placeholder 6">
            <a:extLst>
              <a:ext uri="{FF2B5EF4-FFF2-40B4-BE49-F238E27FC236}">
                <a16:creationId xmlns:a16="http://schemas.microsoft.com/office/drawing/2014/main" id="{9A12554D-4B21-2D4D-957D-0F6647A88C09}"/>
              </a:ext>
            </a:extLst>
          </p:cNvPr>
          <p:cNvSpPr>
            <a:spLocks noGrp="1"/>
          </p:cNvSpPr>
          <p:nvPr>
            <p:ph sz="quarter" idx="40" hasCustomPrompt="1"/>
          </p:nvPr>
        </p:nvSpPr>
        <p:spPr>
          <a:xfrm>
            <a:off x="9397447"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3" name="Content Placeholder 6">
            <a:extLst>
              <a:ext uri="{FF2B5EF4-FFF2-40B4-BE49-F238E27FC236}">
                <a16:creationId xmlns:a16="http://schemas.microsoft.com/office/drawing/2014/main" id="{E19DDCE7-99C7-5A43-9789-1874D59BE4BE}"/>
              </a:ext>
            </a:extLst>
          </p:cNvPr>
          <p:cNvSpPr>
            <a:spLocks noGrp="1"/>
          </p:cNvSpPr>
          <p:nvPr>
            <p:ph sz="quarter" idx="41" hasCustomPrompt="1"/>
          </p:nvPr>
        </p:nvSpPr>
        <p:spPr>
          <a:xfrm>
            <a:off x="898631"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4" name="Content Placeholder 6">
            <a:extLst>
              <a:ext uri="{FF2B5EF4-FFF2-40B4-BE49-F238E27FC236}">
                <a16:creationId xmlns:a16="http://schemas.microsoft.com/office/drawing/2014/main" id="{7884D145-8359-D343-9382-58381DB801D0}"/>
              </a:ext>
            </a:extLst>
          </p:cNvPr>
          <p:cNvSpPr>
            <a:spLocks noGrp="1"/>
          </p:cNvSpPr>
          <p:nvPr>
            <p:ph sz="quarter" idx="42" hasCustomPrompt="1"/>
          </p:nvPr>
        </p:nvSpPr>
        <p:spPr>
          <a:xfrm>
            <a:off x="898631"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5" name="Content Placeholder 6">
            <a:extLst>
              <a:ext uri="{FF2B5EF4-FFF2-40B4-BE49-F238E27FC236}">
                <a16:creationId xmlns:a16="http://schemas.microsoft.com/office/drawing/2014/main" id="{5D743AA2-9246-4945-A7F5-ED8916BDBA84}"/>
              </a:ext>
            </a:extLst>
          </p:cNvPr>
          <p:cNvSpPr>
            <a:spLocks noGrp="1"/>
          </p:cNvSpPr>
          <p:nvPr>
            <p:ph sz="quarter" idx="43" hasCustomPrompt="1"/>
          </p:nvPr>
        </p:nvSpPr>
        <p:spPr>
          <a:xfrm>
            <a:off x="4435482"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6" name="Content Placeholder 6">
            <a:extLst>
              <a:ext uri="{FF2B5EF4-FFF2-40B4-BE49-F238E27FC236}">
                <a16:creationId xmlns:a16="http://schemas.microsoft.com/office/drawing/2014/main" id="{CFF58FE3-F8C6-074C-AB51-4F1C6AEF628C}"/>
              </a:ext>
            </a:extLst>
          </p:cNvPr>
          <p:cNvSpPr>
            <a:spLocks noGrp="1"/>
          </p:cNvSpPr>
          <p:nvPr>
            <p:ph sz="quarter" idx="44" hasCustomPrompt="1"/>
          </p:nvPr>
        </p:nvSpPr>
        <p:spPr>
          <a:xfrm>
            <a:off x="4435482"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7" name="Content Placeholder 6">
            <a:extLst>
              <a:ext uri="{FF2B5EF4-FFF2-40B4-BE49-F238E27FC236}">
                <a16:creationId xmlns:a16="http://schemas.microsoft.com/office/drawing/2014/main" id="{70CFC5E8-F6FF-DB4A-B7E0-70840368F6A1}"/>
              </a:ext>
            </a:extLst>
          </p:cNvPr>
          <p:cNvSpPr>
            <a:spLocks noGrp="1"/>
          </p:cNvSpPr>
          <p:nvPr>
            <p:ph sz="quarter" idx="45" hasCustomPrompt="1"/>
          </p:nvPr>
        </p:nvSpPr>
        <p:spPr>
          <a:xfrm>
            <a:off x="7985506"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8" name="Content Placeholder 6">
            <a:extLst>
              <a:ext uri="{FF2B5EF4-FFF2-40B4-BE49-F238E27FC236}">
                <a16:creationId xmlns:a16="http://schemas.microsoft.com/office/drawing/2014/main" id="{A18C764E-D7AC-DD42-8D3D-8C77CCC84224}"/>
              </a:ext>
            </a:extLst>
          </p:cNvPr>
          <p:cNvSpPr>
            <a:spLocks noGrp="1"/>
          </p:cNvSpPr>
          <p:nvPr>
            <p:ph sz="quarter" idx="46" hasCustomPrompt="1"/>
          </p:nvPr>
        </p:nvSpPr>
        <p:spPr>
          <a:xfrm>
            <a:off x="7985506"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48"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6/28/2019</a:t>
            </a:fld>
            <a:endParaRPr lang="en-US" dirty="0"/>
          </a:p>
        </p:txBody>
      </p:sp>
      <p:sp>
        <p:nvSpPr>
          <p:cNvPr id="49"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449737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518D045-80CB-AA40-8564-4A75ACAD09A9}"/>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latin typeface="+mj-lt"/>
              </a:defRPr>
            </a:lvl1pPr>
          </a:lstStyle>
          <a:p>
            <a:r>
              <a:rPr lang="en-US" dirty="0"/>
              <a:t>Timeline – 28pt</a:t>
            </a:r>
          </a:p>
        </p:txBody>
      </p:sp>
      <p:cxnSp>
        <p:nvCxnSpPr>
          <p:cNvPr id="34" name="Straight Connector 33">
            <a:extLst>
              <a:ext uri="{FF2B5EF4-FFF2-40B4-BE49-F238E27FC236}">
                <a16:creationId xmlns:a16="http://schemas.microsoft.com/office/drawing/2014/main"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Arrow: Right 33">
            <a:extLst>
              <a:ext uri="{FF2B5EF4-FFF2-40B4-BE49-F238E27FC236}">
                <a16:creationId xmlns:a16="http://schemas.microsoft.com/office/drawing/2014/main" id="{C58D93E6-0966-8E46-BE54-6D7DDDCCD02E}"/>
              </a:ext>
            </a:extLst>
          </p:cNvPr>
          <p:cNvSpPr/>
          <p:nvPr userDrawn="1"/>
        </p:nvSpPr>
        <p:spPr>
          <a:xfrm>
            <a:off x="836275" y="2900257"/>
            <a:ext cx="10717741" cy="46166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31" name="Oval 30">
            <a:extLst>
              <a:ext uri="{FF2B5EF4-FFF2-40B4-BE49-F238E27FC236}">
                <a16:creationId xmlns:a16="http://schemas.microsoft.com/office/drawing/2014/main" id="{C60FBD1D-64E3-D849-9F1B-BDAF9E4CF681}"/>
              </a:ext>
            </a:extLst>
          </p:cNvPr>
          <p:cNvSpPr/>
          <p:nvPr userDrawn="1"/>
        </p:nvSpPr>
        <p:spPr>
          <a:xfrm>
            <a:off x="2137798" y="2542945"/>
            <a:ext cx="1176291" cy="117629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32" name="Oval 31">
            <a:extLst>
              <a:ext uri="{FF2B5EF4-FFF2-40B4-BE49-F238E27FC236}">
                <a16:creationId xmlns:a16="http://schemas.microsoft.com/office/drawing/2014/main" id="{E1084C45-F159-7A40-9DFB-62E07275905C}"/>
              </a:ext>
            </a:extLst>
          </p:cNvPr>
          <p:cNvSpPr/>
          <p:nvPr userDrawn="1"/>
        </p:nvSpPr>
        <p:spPr>
          <a:xfrm>
            <a:off x="2997742" y="2319590"/>
            <a:ext cx="1623001" cy="16230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42" name="Oval 41">
            <a:extLst>
              <a:ext uri="{FF2B5EF4-FFF2-40B4-BE49-F238E27FC236}">
                <a16:creationId xmlns:a16="http://schemas.microsoft.com/office/drawing/2014/main" id="{054931D2-ACE0-4E44-BBCD-06E03F1466E8}"/>
              </a:ext>
            </a:extLst>
          </p:cNvPr>
          <p:cNvSpPr/>
          <p:nvPr userDrawn="1"/>
        </p:nvSpPr>
        <p:spPr>
          <a:xfrm>
            <a:off x="4304396" y="2163650"/>
            <a:ext cx="1934882" cy="19348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43" name="Oval 42">
            <a:extLst>
              <a:ext uri="{FF2B5EF4-FFF2-40B4-BE49-F238E27FC236}">
                <a16:creationId xmlns:a16="http://schemas.microsoft.com/office/drawing/2014/main" id="{7120280A-603B-7C48-966A-1E0CCA357DA8}"/>
              </a:ext>
            </a:extLst>
          </p:cNvPr>
          <p:cNvSpPr/>
          <p:nvPr userDrawn="1"/>
        </p:nvSpPr>
        <p:spPr>
          <a:xfrm>
            <a:off x="5922932" y="2025175"/>
            <a:ext cx="2211831" cy="22118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44" name="Oval 43">
            <a:extLst>
              <a:ext uri="{FF2B5EF4-FFF2-40B4-BE49-F238E27FC236}">
                <a16:creationId xmlns:a16="http://schemas.microsoft.com/office/drawing/2014/main" id="{F18AAA1A-4A29-8D4E-8B4A-3892354C94DA}"/>
              </a:ext>
            </a:extLst>
          </p:cNvPr>
          <p:cNvSpPr/>
          <p:nvPr userDrawn="1"/>
        </p:nvSpPr>
        <p:spPr>
          <a:xfrm>
            <a:off x="7818416" y="1894855"/>
            <a:ext cx="2472471" cy="2472471"/>
          </a:xfrm>
          <a:prstGeom prst="ellipse">
            <a:avLst/>
          </a:prstGeom>
          <a:solidFill>
            <a:srgbClr val="9395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5" name="Text Placeholder 4">
            <a:extLst>
              <a:ext uri="{FF2B5EF4-FFF2-40B4-BE49-F238E27FC236}">
                <a16:creationId xmlns:a16="http://schemas.microsoft.com/office/drawing/2014/main" id="{54F53B22-627C-D341-B6CC-5E0D11213F38}"/>
              </a:ext>
            </a:extLst>
          </p:cNvPr>
          <p:cNvSpPr>
            <a:spLocks noGrp="1"/>
          </p:cNvSpPr>
          <p:nvPr>
            <p:ph type="body" sz="quarter" idx="12" hasCustomPrompt="1"/>
          </p:nvPr>
        </p:nvSpPr>
        <p:spPr>
          <a:xfrm>
            <a:off x="2180919" y="2828670"/>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42% - 24pt </a:t>
            </a:r>
          </a:p>
        </p:txBody>
      </p:sp>
      <p:sp>
        <p:nvSpPr>
          <p:cNvPr id="119" name="Text Placeholder 4">
            <a:extLst>
              <a:ext uri="{FF2B5EF4-FFF2-40B4-BE49-F238E27FC236}">
                <a16:creationId xmlns:a16="http://schemas.microsoft.com/office/drawing/2014/main" id="{79C0B9F1-F022-074B-9EC5-BC8D1F312A43}"/>
              </a:ext>
            </a:extLst>
          </p:cNvPr>
          <p:cNvSpPr>
            <a:spLocks noGrp="1"/>
          </p:cNvSpPr>
          <p:nvPr>
            <p:ph type="body" sz="quarter" idx="13" hasCustomPrompt="1"/>
          </p:nvPr>
        </p:nvSpPr>
        <p:spPr>
          <a:xfrm>
            <a:off x="3270131"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1.7% - 24pt </a:t>
            </a:r>
          </a:p>
        </p:txBody>
      </p:sp>
      <p:sp>
        <p:nvSpPr>
          <p:cNvPr id="120" name="Text Placeholder 4">
            <a:extLst>
              <a:ext uri="{FF2B5EF4-FFF2-40B4-BE49-F238E27FC236}">
                <a16:creationId xmlns:a16="http://schemas.microsoft.com/office/drawing/2014/main" id="{A8BDC5F8-4C04-5341-80CE-9A690087307D}"/>
              </a:ext>
            </a:extLst>
          </p:cNvPr>
          <p:cNvSpPr>
            <a:spLocks noGrp="1"/>
          </p:cNvSpPr>
          <p:nvPr>
            <p:ph type="body" sz="quarter" idx="14" hasCustomPrompt="1"/>
          </p:nvPr>
        </p:nvSpPr>
        <p:spPr>
          <a:xfrm>
            <a:off x="4682072"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29 % - 24pt </a:t>
            </a:r>
          </a:p>
        </p:txBody>
      </p:sp>
      <p:sp>
        <p:nvSpPr>
          <p:cNvPr id="121" name="Text Placeholder 4">
            <a:extLst>
              <a:ext uri="{FF2B5EF4-FFF2-40B4-BE49-F238E27FC236}">
                <a16:creationId xmlns:a16="http://schemas.microsoft.com/office/drawing/2014/main" id="{3F54F15F-2014-9B40-906B-7AF59B0B5C79}"/>
              </a:ext>
            </a:extLst>
          </p:cNvPr>
          <p:cNvSpPr>
            <a:spLocks noGrp="1"/>
          </p:cNvSpPr>
          <p:nvPr>
            <p:ph type="body" sz="quarter" idx="15" hasCustomPrompt="1"/>
          </p:nvPr>
        </p:nvSpPr>
        <p:spPr>
          <a:xfrm>
            <a:off x="6510872"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21 % - 24pt </a:t>
            </a:r>
          </a:p>
        </p:txBody>
      </p:sp>
      <p:sp>
        <p:nvSpPr>
          <p:cNvPr id="122" name="Text Placeholder 4">
            <a:extLst>
              <a:ext uri="{FF2B5EF4-FFF2-40B4-BE49-F238E27FC236}">
                <a16:creationId xmlns:a16="http://schemas.microsoft.com/office/drawing/2014/main" id="{4697D54C-ACAA-5E4F-BAF1-D088BECED5BD}"/>
              </a:ext>
            </a:extLst>
          </p:cNvPr>
          <p:cNvSpPr>
            <a:spLocks noGrp="1"/>
          </p:cNvSpPr>
          <p:nvPr>
            <p:ph type="body" sz="quarter" idx="16" hasCustomPrompt="1"/>
          </p:nvPr>
        </p:nvSpPr>
        <p:spPr>
          <a:xfrm>
            <a:off x="8052491" y="2744680"/>
            <a:ext cx="2004319" cy="917460"/>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b="1" dirty="0">
                <a:solidFill>
                  <a:schemeClr val="bg1"/>
                </a:solidFill>
              </a:rPr>
              <a:t>$32.000.000</a:t>
            </a:r>
          </a:p>
          <a:p>
            <a:pPr lvl="0"/>
            <a:r>
              <a:rPr lang="en-US" dirty="0"/>
              <a:t>- 24pt </a:t>
            </a:r>
          </a:p>
        </p:txBody>
      </p:sp>
      <p:sp>
        <p:nvSpPr>
          <p:cNvPr id="123" name="Content Placeholder 6">
            <a:extLst>
              <a:ext uri="{FF2B5EF4-FFF2-40B4-BE49-F238E27FC236}">
                <a16:creationId xmlns:a16="http://schemas.microsoft.com/office/drawing/2014/main" id="{AFF1FAF3-7D1C-9E4A-A3D0-DFD1F4F260C3}"/>
              </a:ext>
            </a:extLst>
          </p:cNvPr>
          <p:cNvSpPr>
            <a:spLocks noGrp="1"/>
          </p:cNvSpPr>
          <p:nvPr>
            <p:ph sz="quarter" idx="35" hasCustomPrompt="1"/>
          </p:nvPr>
        </p:nvSpPr>
        <p:spPr>
          <a:xfrm>
            <a:off x="86087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24" name="Content Placeholder 6">
            <a:extLst>
              <a:ext uri="{FF2B5EF4-FFF2-40B4-BE49-F238E27FC236}">
                <a16:creationId xmlns:a16="http://schemas.microsoft.com/office/drawing/2014/main" id="{014B7D68-6C6F-A34E-854E-1C61F85D5A2A}"/>
              </a:ext>
            </a:extLst>
          </p:cNvPr>
          <p:cNvSpPr>
            <a:spLocks noGrp="1"/>
          </p:cNvSpPr>
          <p:nvPr>
            <p:ph sz="quarter" idx="36" hasCustomPrompt="1"/>
          </p:nvPr>
        </p:nvSpPr>
        <p:spPr>
          <a:xfrm>
            <a:off x="86087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1" name="Content Placeholder 6">
            <a:extLst>
              <a:ext uri="{FF2B5EF4-FFF2-40B4-BE49-F238E27FC236}">
                <a16:creationId xmlns:a16="http://schemas.microsoft.com/office/drawing/2014/main" id="{AA401BC8-2001-ED4C-9E9E-23882480594B}"/>
              </a:ext>
            </a:extLst>
          </p:cNvPr>
          <p:cNvSpPr>
            <a:spLocks noGrp="1"/>
          </p:cNvSpPr>
          <p:nvPr>
            <p:ph sz="quarter" idx="37" hasCustomPrompt="1"/>
          </p:nvPr>
        </p:nvSpPr>
        <p:spPr>
          <a:xfrm>
            <a:off x="299774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2" name="Content Placeholder 6">
            <a:extLst>
              <a:ext uri="{FF2B5EF4-FFF2-40B4-BE49-F238E27FC236}">
                <a16:creationId xmlns:a16="http://schemas.microsoft.com/office/drawing/2014/main" id="{61D74E57-9918-3144-A0F5-2ADE8298D339}"/>
              </a:ext>
            </a:extLst>
          </p:cNvPr>
          <p:cNvSpPr>
            <a:spLocks noGrp="1"/>
          </p:cNvSpPr>
          <p:nvPr>
            <p:ph sz="quarter" idx="38" hasCustomPrompt="1"/>
          </p:nvPr>
        </p:nvSpPr>
        <p:spPr>
          <a:xfrm>
            <a:off x="299774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3" name="Content Placeholder 6">
            <a:extLst>
              <a:ext uri="{FF2B5EF4-FFF2-40B4-BE49-F238E27FC236}">
                <a16:creationId xmlns:a16="http://schemas.microsoft.com/office/drawing/2014/main" id="{FF736860-34C8-334E-B26E-D05FDBB51DBB}"/>
              </a:ext>
            </a:extLst>
          </p:cNvPr>
          <p:cNvSpPr>
            <a:spLocks noGrp="1"/>
          </p:cNvSpPr>
          <p:nvPr>
            <p:ph sz="quarter" idx="39" hasCustomPrompt="1"/>
          </p:nvPr>
        </p:nvSpPr>
        <p:spPr>
          <a:xfrm>
            <a:off x="513461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4" name="Content Placeholder 6">
            <a:extLst>
              <a:ext uri="{FF2B5EF4-FFF2-40B4-BE49-F238E27FC236}">
                <a16:creationId xmlns:a16="http://schemas.microsoft.com/office/drawing/2014/main" id="{16A47E0D-BC66-E546-A5C3-B619BC45F1F8}"/>
              </a:ext>
            </a:extLst>
          </p:cNvPr>
          <p:cNvSpPr>
            <a:spLocks noGrp="1"/>
          </p:cNvSpPr>
          <p:nvPr>
            <p:ph sz="quarter" idx="40" hasCustomPrompt="1"/>
          </p:nvPr>
        </p:nvSpPr>
        <p:spPr>
          <a:xfrm>
            <a:off x="513461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5" name="Content Placeholder 6">
            <a:extLst>
              <a:ext uri="{FF2B5EF4-FFF2-40B4-BE49-F238E27FC236}">
                <a16:creationId xmlns:a16="http://schemas.microsoft.com/office/drawing/2014/main" id="{38D8476D-7DB6-E44F-A721-DA023310BF37}"/>
              </a:ext>
            </a:extLst>
          </p:cNvPr>
          <p:cNvSpPr>
            <a:spLocks noGrp="1"/>
          </p:cNvSpPr>
          <p:nvPr>
            <p:ph sz="quarter" idx="41" hasCustomPrompt="1"/>
          </p:nvPr>
        </p:nvSpPr>
        <p:spPr>
          <a:xfrm>
            <a:off x="727148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6" name="Content Placeholder 6">
            <a:extLst>
              <a:ext uri="{FF2B5EF4-FFF2-40B4-BE49-F238E27FC236}">
                <a16:creationId xmlns:a16="http://schemas.microsoft.com/office/drawing/2014/main" id="{B196D1A0-9BAF-8444-A2C0-D5C2250B3673}"/>
              </a:ext>
            </a:extLst>
          </p:cNvPr>
          <p:cNvSpPr>
            <a:spLocks noGrp="1"/>
          </p:cNvSpPr>
          <p:nvPr>
            <p:ph sz="quarter" idx="42" hasCustomPrompt="1"/>
          </p:nvPr>
        </p:nvSpPr>
        <p:spPr>
          <a:xfrm>
            <a:off x="727148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4"/>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7" name="Content Placeholder 6">
            <a:extLst>
              <a:ext uri="{FF2B5EF4-FFF2-40B4-BE49-F238E27FC236}">
                <a16:creationId xmlns:a16="http://schemas.microsoft.com/office/drawing/2014/main" id="{2FBD37A9-FA29-2C41-A15A-7904946CF179}"/>
              </a:ext>
            </a:extLst>
          </p:cNvPr>
          <p:cNvSpPr>
            <a:spLocks noGrp="1"/>
          </p:cNvSpPr>
          <p:nvPr>
            <p:ph sz="quarter" idx="43" hasCustomPrompt="1"/>
          </p:nvPr>
        </p:nvSpPr>
        <p:spPr>
          <a:xfrm>
            <a:off x="940835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8" name="Content Placeholder 6">
            <a:extLst>
              <a:ext uri="{FF2B5EF4-FFF2-40B4-BE49-F238E27FC236}">
                <a16:creationId xmlns:a16="http://schemas.microsoft.com/office/drawing/2014/main" id="{6CB7C04A-0C57-A747-A02D-EB7EA33AB8D7}"/>
              </a:ext>
            </a:extLst>
          </p:cNvPr>
          <p:cNvSpPr>
            <a:spLocks noGrp="1"/>
          </p:cNvSpPr>
          <p:nvPr>
            <p:ph sz="quarter" idx="44" hasCustomPrompt="1"/>
          </p:nvPr>
        </p:nvSpPr>
        <p:spPr>
          <a:xfrm>
            <a:off x="940835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27"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6/28/2019</a:t>
            </a:fld>
            <a:endParaRPr lang="en-US" dirty="0"/>
          </a:p>
        </p:txBody>
      </p:sp>
      <p:sp>
        <p:nvSpPr>
          <p:cNvPr id="28"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40523382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pic>
        <p:nvPicPr>
          <p:cNvPr id="5" name="Picture 4" descr="Video.png">
            <a:extLst>
              <a:ext uri="{FF2B5EF4-FFF2-40B4-BE49-F238E27FC236}">
                <a16:creationId xmlns:a16="http://schemas.microsoft.com/office/drawing/2014/main" id="{7DB068F8-170B-9948-8621-E03DFF2A76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7255" y="5278337"/>
            <a:ext cx="6554227" cy="635937"/>
          </a:xfrm>
          <a:prstGeom prst="rect">
            <a:avLst/>
          </a:prstGeom>
        </p:spPr>
      </p:pic>
      <p:sp>
        <p:nvSpPr>
          <p:cNvPr id="6" name="Picture Placeholder 3">
            <a:extLst>
              <a:ext uri="{FF2B5EF4-FFF2-40B4-BE49-F238E27FC236}">
                <a16:creationId xmlns:a16="http://schemas.microsoft.com/office/drawing/2014/main" id="{5F5516AE-6A2C-6241-814B-4C06B2F0325A}"/>
              </a:ext>
            </a:extLst>
          </p:cNvPr>
          <p:cNvSpPr>
            <a:spLocks noGrp="1" noChangeAspect="1"/>
          </p:cNvSpPr>
          <p:nvPr>
            <p:ph type="pic" sz="quarter" idx="13"/>
          </p:nvPr>
        </p:nvSpPr>
        <p:spPr>
          <a:xfrm>
            <a:off x="2777255" y="1507067"/>
            <a:ext cx="6554227" cy="3563157"/>
          </a:xfrm>
          <a:prstGeom prst="roundRect">
            <a:avLst>
              <a:gd name="adj" fmla="val 2617"/>
            </a:avLst>
          </a:prstGeom>
        </p:spPr>
        <p:txBody>
          <a:bodyPr vert="horz" wrap="square" anchor="ctr" anchorCtr="0">
            <a:normAutofit/>
          </a:bodyPr>
          <a:lstStyle>
            <a:lvl1pPr marL="0" indent="0" algn="ctr">
              <a:buNone/>
              <a:defRPr sz="2000">
                <a:latin typeface="+mn-lt"/>
                <a:cs typeface="Lato Regular"/>
              </a:defRPr>
            </a:lvl1pPr>
          </a:lstStyle>
          <a:p>
            <a:endParaRPr lang="en-US" dirty="0"/>
          </a:p>
        </p:txBody>
      </p:sp>
      <p:sp>
        <p:nvSpPr>
          <p:cNvPr id="7" name="Title 1">
            <a:extLst>
              <a:ext uri="{FF2B5EF4-FFF2-40B4-BE49-F238E27FC236}">
                <a16:creationId xmlns:a16="http://schemas.microsoft.com/office/drawing/2014/main" id="{42AD8904-BFD7-1349-8FDF-99EE25D4305B}"/>
              </a:ext>
            </a:extLst>
          </p:cNvPr>
          <p:cNvSpPr>
            <a:spLocks noGrp="1"/>
          </p:cNvSpPr>
          <p:nvPr>
            <p:ph type="title" hasCustomPrompt="1"/>
          </p:nvPr>
        </p:nvSpPr>
        <p:spPr>
          <a:xfrm>
            <a:off x="0" y="240434"/>
            <a:ext cx="12192000" cy="341457"/>
          </a:xfrm>
        </p:spPr>
        <p:txBody>
          <a:bodyPr/>
          <a:lstStyle>
            <a:lvl1pPr>
              <a:defRPr sz="2800" b="0">
                <a:solidFill>
                  <a:schemeClr val="accent6">
                    <a:lumMod val="75000"/>
                  </a:schemeClr>
                </a:solidFill>
                <a:latin typeface="+mj-lt"/>
              </a:defRPr>
            </a:lvl1pPr>
          </a:lstStyle>
          <a:p>
            <a:r>
              <a:rPr lang="en-US" dirty="0"/>
              <a:t>Video Slide – 28pt</a:t>
            </a:r>
          </a:p>
        </p:txBody>
      </p:sp>
      <p:cxnSp>
        <p:nvCxnSpPr>
          <p:cNvPr id="8" name="Straight Connector 7">
            <a:extLst>
              <a:ext uri="{FF2B5EF4-FFF2-40B4-BE49-F238E27FC236}">
                <a16:creationId xmlns:a16="http://schemas.microsoft.com/office/drawing/2014/main" id="{4F867103-D0B5-C847-8536-EF9EA8CAE7C3}"/>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623">
            <a:extLst>
              <a:ext uri="{FF2B5EF4-FFF2-40B4-BE49-F238E27FC236}">
                <a16:creationId xmlns:a16="http://schemas.microsoft.com/office/drawing/2014/main" id="{B210D10F-58D2-AD40-A3AF-7D1051BFF71D}"/>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latin typeface="+mn-lt"/>
              </a:defRPr>
            </a:lvl1pPr>
          </a:lstStyle>
          <a:p>
            <a:pPr lvl="0"/>
            <a:r>
              <a:rPr lang="en-US" dirty="0"/>
              <a:t>Sub Head – 20pt bold</a:t>
            </a:r>
          </a:p>
        </p:txBody>
      </p:sp>
      <p:sp>
        <p:nvSpPr>
          <p:cNvPr id="12"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6/28/2019</a:t>
            </a:fld>
            <a:endParaRPr lang="en-US" dirty="0"/>
          </a:p>
        </p:txBody>
      </p:sp>
      <p:sp>
        <p:nvSpPr>
          <p:cNvPr id="13"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74273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3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8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and services">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624D84FE-9F10-3E4F-A3EE-08F2DC268A10}"/>
              </a:ext>
            </a:extLst>
          </p:cNvPr>
          <p:cNvSpPr>
            <a:spLocks noGrp="1"/>
          </p:cNvSpPr>
          <p:nvPr>
            <p:ph type="title" hasCustomPrompt="1"/>
          </p:nvPr>
        </p:nvSpPr>
        <p:spPr>
          <a:xfrm>
            <a:off x="508884" y="4305967"/>
            <a:ext cx="3667857" cy="720620"/>
          </a:xfrm>
        </p:spPr>
        <p:txBody>
          <a:bodyPr/>
          <a:lstStyle>
            <a:lvl1pPr algn="l">
              <a:defRPr sz="2400">
                <a:solidFill>
                  <a:schemeClr val="accent6">
                    <a:lumMod val="75000"/>
                  </a:schemeClr>
                </a:solidFill>
              </a:defRPr>
            </a:lvl1pPr>
          </a:lstStyle>
          <a:p>
            <a:r>
              <a:rPr lang="en-US" dirty="0"/>
              <a:t>Multi utility Slide – 24pt</a:t>
            </a:r>
          </a:p>
        </p:txBody>
      </p:sp>
      <p:sp>
        <p:nvSpPr>
          <p:cNvPr id="42" name="Content Placeholder 6">
            <a:extLst>
              <a:ext uri="{FF2B5EF4-FFF2-40B4-BE49-F238E27FC236}">
                <a16:creationId xmlns:a16="http://schemas.microsoft.com/office/drawing/2014/main" id="{75017C15-5C84-864C-A758-2173DADE9D4C}"/>
              </a:ext>
            </a:extLst>
          </p:cNvPr>
          <p:cNvSpPr>
            <a:spLocks noGrp="1"/>
          </p:cNvSpPr>
          <p:nvPr>
            <p:ph sz="quarter" idx="35" hasCustomPrompt="1"/>
          </p:nvPr>
        </p:nvSpPr>
        <p:spPr>
          <a:xfrm>
            <a:off x="5755000" y="4606153"/>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43" name="Content Placeholder 6">
            <a:extLst>
              <a:ext uri="{FF2B5EF4-FFF2-40B4-BE49-F238E27FC236}">
                <a16:creationId xmlns:a16="http://schemas.microsoft.com/office/drawing/2014/main" id="{A0EE83B3-BECA-1D43-BEF8-4F2989341F31}"/>
              </a:ext>
            </a:extLst>
          </p:cNvPr>
          <p:cNvSpPr>
            <a:spLocks noGrp="1"/>
          </p:cNvSpPr>
          <p:nvPr>
            <p:ph sz="quarter" idx="36" hasCustomPrompt="1"/>
          </p:nvPr>
        </p:nvSpPr>
        <p:spPr>
          <a:xfrm>
            <a:off x="5755000" y="4263253"/>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Service Head – 16pt</a:t>
            </a:r>
          </a:p>
        </p:txBody>
      </p:sp>
      <p:sp>
        <p:nvSpPr>
          <p:cNvPr id="17" name="Picture Placeholder 16">
            <a:extLst>
              <a:ext uri="{FF2B5EF4-FFF2-40B4-BE49-F238E27FC236}">
                <a16:creationId xmlns:a16="http://schemas.microsoft.com/office/drawing/2014/main" id="{4CA10605-3116-984C-A0AF-EC2544693FE7}"/>
              </a:ext>
            </a:extLst>
          </p:cNvPr>
          <p:cNvSpPr>
            <a:spLocks noGrp="1"/>
          </p:cNvSpPr>
          <p:nvPr>
            <p:ph type="pic" sz="quarter" idx="37" hasCustomPrompt="1"/>
          </p:nvPr>
        </p:nvSpPr>
        <p:spPr>
          <a:xfrm>
            <a:off x="0" y="0"/>
            <a:ext cx="12192000" cy="3770313"/>
          </a:xfrm>
          <a:prstGeom prst="rect">
            <a:avLst/>
          </a:prstGeom>
        </p:spPr>
        <p:txBody>
          <a:bodyPr anchor="ctr"/>
          <a:lstStyle>
            <a:lvl1pPr marL="0" indent="0" algn="ctr">
              <a:buNone/>
              <a:defRPr sz="1800">
                <a:solidFill>
                  <a:schemeClr val="bg1">
                    <a:lumMod val="50000"/>
                  </a:schemeClr>
                </a:solidFill>
              </a:defRPr>
            </a:lvl1pPr>
          </a:lstStyle>
          <a:p>
            <a:r>
              <a:rPr lang="en-US" dirty="0"/>
              <a:t>Click on icon to add picture or drag and drop on the area</a:t>
            </a:r>
          </a:p>
        </p:txBody>
      </p:sp>
      <p:sp>
        <p:nvSpPr>
          <p:cNvPr id="20" name="Content Placeholder 19">
            <a:extLst>
              <a:ext uri="{FF2B5EF4-FFF2-40B4-BE49-F238E27FC236}">
                <a16:creationId xmlns:a16="http://schemas.microsoft.com/office/drawing/2014/main" id="{DEDD13EB-6660-0D49-BC58-C9A7DD7F6F15}"/>
              </a:ext>
            </a:extLst>
          </p:cNvPr>
          <p:cNvSpPr>
            <a:spLocks noGrp="1"/>
          </p:cNvSpPr>
          <p:nvPr>
            <p:ph sz="quarter" idx="38" hasCustomPrompt="1"/>
          </p:nvPr>
        </p:nvSpPr>
        <p:spPr>
          <a:xfrm>
            <a:off x="473075" y="5124450"/>
            <a:ext cx="3703638" cy="1090613"/>
          </a:xfrm>
          <a:prstGeom prst="rect">
            <a:avLst/>
          </a:prstGeom>
        </p:spPr>
        <p:txBody>
          <a:bodyPr/>
          <a:lstStyle>
            <a:lvl1pPr marL="0" indent="0">
              <a:buNone/>
              <a:defRPr sz="1400">
                <a:solidFill>
                  <a:schemeClr val="bg1">
                    <a:lumMod val="50000"/>
                  </a:schemeClr>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a:t>
            </a:r>
            <a:r>
              <a:rPr lang="en-US" dirty="0" err="1"/>
              <a:t>lacus</a:t>
            </a:r>
            <a:r>
              <a:rPr lang="en-US" dirty="0"/>
              <a:t>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p:txBody>
      </p:sp>
      <p:sp>
        <p:nvSpPr>
          <p:cNvPr id="44" name="Oval 43">
            <a:extLst>
              <a:ext uri="{FF2B5EF4-FFF2-40B4-BE49-F238E27FC236}">
                <a16:creationId xmlns:a16="http://schemas.microsoft.com/office/drawing/2014/main" id="{1494AF86-CD17-AF46-937C-31D448FA2D77}"/>
              </a:ext>
            </a:extLst>
          </p:cNvPr>
          <p:cNvSpPr>
            <a:spLocks noChangeAspect="1"/>
          </p:cNvSpPr>
          <p:nvPr userDrawn="1"/>
        </p:nvSpPr>
        <p:spPr>
          <a:xfrm>
            <a:off x="4735803" y="4263253"/>
            <a:ext cx="861197" cy="86119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45" name="Picture Placeholder 4">
            <a:extLst>
              <a:ext uri="{FF2B5EF4-FFF2-40B4-BE49-F238E27FC236}">
                <a16:creationId xmlns:a16="http://schemas.microsoft.com/office/drawing/2014/main" id="{363B9D27-B811-F94A-B596-AB9D92866735}"/>
              </a:ext>
            </a:extLst>
          </p:cNvPr>
          <p:cNvSpPr>
            <a:spLocks noGrp="1"/>
          </p:cNvSpPr>
          <p:nvPr>
            <p:ph type="pic" sz="quarter" idx="49" hasCustomPrompt="1"/>
          </p:nvPr>
        </p:nvSpPr>
        <p:spPr>
          <a:xfrm>
            <a:off x="4899649" y="4427099"/>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54" name="Content Placeholder 6">
            <a:extLst>
              <a:ext uri="{FF2B5EF4-FFF2-40B4-BE49-F238E27FC236}">
                <a16:creationId xmlns:a16="http://schemas.microsoft.com/office/drawing/2014/main" id="{ED7FB2A8-B744-6946-9ED2-B59217BCB6CA}"/>
              </a:ext>
            </a:extLst>
          </p:cNvPr>
          <p:cNvSpPr>
            <a:spLocks noGrp="1"/>
          </p:cNvSpPr>
          <p:nvPr>
            <p:ph sz="quarter" idx="50" hasCustomPrompt="1"/>
          </p:nvPr>
        </p:nvSpPr>
        <p:spPr>
          <a:xfrm>
            <a:off x="5755000" y="5734865"/>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5" name="Content Placeholder 6">
            <a:extLst>
              <a:ext uri="{FF2B5EF4-FFF2-40B4-BE49-F238E27FC236}">
                <a16:creationId xmlns:a16="http://schemas.microsoft.com/office/drawing/2014/main" id="{5AC59FCF-E5F7-A74A-8A68-8BFB121C9F6B}"/>
              </a:ext>
            </a:extLst>
          </p:cNvPr>
          <p:cNvSpPr>
            <a:spLocks noGrp="1"/>
          </p:cNvSpPr>
          <p:nvPr>
            <p:ph sz="quarter" idx="51" hasCustomPrompt="1"/>
          </p:nvPr>
        </p:nvSpPr>
        <p:spPr>
          <a:xfrm>
            <a:off x="5755000" y="5391965"/>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Service Head – 16pt</a:t>
            </a:r>
          </a:p>
        </p:txBody>
      </p:sp>
      <p:sp>
        <p:nvSpPr>
          <p:cNvPr id="56" name="Oval 55">
            <a:extLst>
              <a:ext uri="{FF2B5EF4-FFF2-40B4-BE49-F238E27FC236}">
                <a16:creationId xmlns:a16="http://schemas.microsoft.com/office/drawing/2014/main" id="{D8A4C361-73D2-8943-95C5-945414C71588}"/>
              </a:ext>
            </a:extLst>
          </p:cNvPr>
          <p:cNvSpPr>
            <a:spLocks noChangeAspect="1"/>
          </p:cNvSpPr>
          <p:nvPr userDrawn="1"/>
        </p:nvSpPr>
        <p:spPr>
          <a:xfrm>
            <a:off x="4735803" y="5391965"/>
            <a:ext cx="861197" cy="86119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57" name="Picture Placeholder 4">
            <a:extLst>
              <a:ext uri="{FF2B5EF4-FFF2-40B4-BE49-F238E27FC236}">
                <a16:creationId xmlns:a16="http://schemas.microsoft.com/office/drawing/2014/main" id="{D6C69307-ED1E-0C42-B470-8C4C1C2558B5}"/>
              </a:ext>
            </a:extLst>
          </p:cNvPr>
          <p:cNvSpPr>
            <a:spLocks noGrp="1"/>
          </p:cNvSpPr>
          <p:nvPr>
            <p:ph type="pic" sz="quarter" idx="52" hasCustomPrompt="1"/>
          </p:nvPr>
        </p:nvSpPr>
        <p:spPr>
          <a:xfrm>
            <a:off x="4899649" y="5555811"/>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58" name="Content Placeholder 6">
            <a:extLst>
              <a:ext uri="{FF2B5EF4-FFF2-40B4-BE49-F238E27FC236}">
                <a16:creationId xmlns:a16="http://schemas.microsoft.com/office/drawing/2014/main" id="{8014838B-3EF1-A241-BFD5-3DB9CBE0F340}"/>
              </a:ext>
            </a:extLst>
          </p:cNvPr>
          <p:cNvSpPr>
            <a:spLocks noGrp="1"/>
          </p:cNvSpPr>
          <p:nvPr>
            <p:ph sz="quarter" idx="53" hasCustomPrompt="1"/>
          </p:nvPr>
        </p:nvSpPr>
        <p:spPr>
          <a:xfrm>
            <a:off x="9408152" y="4606153"/>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9" name="Content Placeholder 6">
            <a:extLst>
              <a:ext uri="{FF2B5EF4-FFF2-40B4-BE49-F238E27FC236}">
                <a16:creationId xmlns:a16="http://schemas.microsoft.com/office/drawing/2014/main" id="{FB282532-0B6E-8841-BEC3-C8D9B470EA6C}"/>
              </a:ext>
            </a:extLst>
          </p:cNvPr>
          <p:cNvSpPr>
            <a:spLocks noGrp="1"/>
          </p:cNvSpPr>
          <p:nvPr>
            <p:ph sz="quarter" idx="54" hasCustomPrompt="1"/>
          </p:nvPr>
        </p:nvSpPr>
        <p:spPr>
          <a:xfrm>
            <a:off x="9408152" y="4263253"/>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defRPr>
            </a:lvl1pPr>
          </a:lstStyle>
          <a:p>
            <a:r>
              <a:rPr lang="en-US" dirty="0">
                <a:latin typeface="Calibri" panose="020F0502020204030204" pitchFamily="34" charset="0"/>
                <a:cs typeface="Calibri" panose="020F0502020204030204" pitchFamily="34" charset="0"/>
              </a:rPr>
              <a:t>Service Head – 16pt</a:t>
            </a:r>
          </a:p>
        </p:txBody>
      </p:sp>
      <p:sp>
        <p:nvSpPr>
          <p:cNvPr id="60" name="Oval 59">
            <a:extLst>
              <a:ext uri="{FF2B5EF4-FFF2-40B4-BE49-F238E27FC236}">
                <a16:creationId xmlns:a16="http://schemas.microsoft.com/office/drawing/2014/main" id="{45B636FF-29DD-0E48-82E3-0B22C337D07F}"/>
              </a:ext>
            </a:extLst>
          </p:cNvPr>
          <p:cNvSpPr>
            <a:spLocks noChangeAspect="1"/>
          </p:cNvSpPr>
          <p:nvPr userDrawn="1"/>
        </p:nvSpPr>
        <p:spPr>
          <a:xfrm>
            <a:off x="8388955" y="4263253"/>
            <a:ext cx="861197" cy="861197"/>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61" name="Picture Placeholder 4">
            <a:extLst>
              <a:ext uri="{FF2B5EF4-FFF2-40B4-BE49-F238E27FC236}">
                <a16:creationId xmlns:a16="http://schemas.microsoft.com/office/drawing/2014/main" id="{1059853C-F902-F646-98A1-66B57FE5D40F}"/>
              </a:ext>
            </a:extLst>
          </p:cNvPr>
          <p:cNvSpPr>
            <a:spLocks noGrp="1"/>
          </p:cNvSpPr>
          <p:nvPr>
            <p:ph type="pic" sz="quarter" idx="55" hasCustomPrompt="1"/>
          </p:nvPr>
        </p:nvSpPr>
        <p:spPr>
          <a:xfrm>
            <a:off x="8552801" y="4427099"/>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62" name="Content Placeholder 6">
            <a:extLst>
              <a:ext uri="{FF2B5EF4-FFF2-40B4-BE49-F238E27FC236}">
                <a16:creationId xmlns:a16="http://schemas.microsoft.com/office/drawing/2014/main" id="{1A54322A-9FCE-9645-9E41-5CE7AF3C62B3}"/>
              </a:ext>
            </a:extLst>
          </p:cNvPr>
          <p:cNvSpPr>
            <a:spLocks noGrp="1"/>
          </p:cNvSpPr>
          <p:nvPr>
            <p:ph sz="quarter" idx="56" hasCustomPrompt="1"/>
          </p:nvPr>
        </p:nvSpPr>
        <p:spPr>
          <a:xfrm>
            <a:off x="9408152" y="5734865"/>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63" name="Content Placeholder 6">
            <a:extLst>
              <a:ext uri="{FF2B5EF4-FFF2-40B4-BE49-F238E27FC236}">
                <a16:creationId xmlns:a16="http://schemas.microsoft.com/office/drawing/2014/main" id="{DAAC6976-3EB5-F74F-AC24-80348243078E}"/>
              </a:ext>
            </a:extLst>
          </p:cNvPr>
          <p:cNvSpPr>
            <a:spLocks noGrp="1"/>
          </p:cNvSpPr>
          <p:nvPr>
            <p:ph sz="quarter" idx="57" hasCustomPrompt="1"/>
          </p:nvPr>
        </p:nvSpPr>
        <p:spPr>
          <a:xfrm>
            <a:off x="9408152" y="5391965"/>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6"/>
                </a:solidFill>
              </a:defRPr>
            </a:lvl1pPr>
          </a:lstStyle>
          <a:p>
            <a:r>
              <a:rPr lang="en-US" dirty="0">
                <a:latin typeface="Calibri" panose="020F0502020204030204" pitchFamily="34" charset="0"/>
                <a:cs typeface="Calibri" panose="020F0502020204030204" pitchFamily="34" charset="0"/>
              </a:rPr>
              <a:t>Service Head – 16pt</a:t>
            </a:r>
          </a:p>
        </p:txBody>
      </p:sp>
      <p:sp>
        <p:nvSpPr>
          <p:cNvPr id="64" name="Oval 63">
            <a:extLst>
              <a:ext uri="{FF2B5EF4-FFF2-40B4-BE49-F238E27FC236}">
                <a16:creationId xmlns:a16="http://schemas.microsoft.com/office/drawing/2014/main" id="{2DC5EE37-846E-D847-ADF6-4E35BB9ED5C2}"/>
              </a:ext>
            </a:extLst>
          </p:cNvPr>
          <p:cNvSpPr>
            <a:spLocks noChangeAspect="1"/>
          </p:cNvSpPr>
          <p:nvPr userDrawn="1"/>
        </p:nvSpPr>
        <p:spPr>
          <a:xfrm>
            <a:off x="8388955" y="5391965"/>
            <a:ext cx="861197" cy="861197"/>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65" name="Picture Placeholder 4">
            <a:extLst>
              <a:ext uri="{FF2B5EF4-FFF2-40B4-BE49-F238E27FC236}">
                <a16:creationId xmlns:a16="http://schemas.microsoft.com/office/drawing/2014/main" id="{96462F1B-EF23-654F-90F5-478FFE8E78A4}"/>
              </a:ext>
            </a:extLst>
          </p:cNvPr>
          <p:cNvSpPr>
            <a:spLocks noGrp="1"/>
          </p:cNvSpPr>
          <p:nvPr>
            <p:ph type="pic" sz="quarter" idx="58" hasCustomPrompt="1"/>
          </p:nvPr>
        </p:nvSpPr>
        <p:spPr>
          <a:xfrm>
            <a:off x="8552801" y="5555811"/>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23"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6/28/2019</a:t>
            </a:fld>
            <a:endParaRPr lang="en-US" dirty="0"/>
          </a:p>
        </p:txBody>
      </p:sp>
      <p:sp>
        <p:nvSpPr>
          <p:cNvPr id="24"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17833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44"/>
                                        </p:tgtEl>
                                        <p:attrNameLst>
                                          <p:attrName>style.visibility</p:attrName>
                                        </p:attrNameLst>
                                      </p:cBhvr>
                                      <p:to>
                                        <p:strVal val="visible"/>
                                      </p:to>
                                    </p:set>
                                    <p:anim calcmode="lin" valueType="num">
                                      <p:cBhvr>
                                        <p:cTn id="7" dur="800" fill="hold"/>
                                        <p:tgtEl>
                                          <p:spTgt spid="44"/>
                                        </p:tgtEl>
                                        <p:attrNameLst>
                                          <p:attrName>ppt_w</p:attrName>
                                        </p:attrNameLst>
                                      </p:cBhvr>
                                      <p:tavLst>
                                        <p:tav tm="0">
                                          <p:val>
                                            <p:fltVal val="0"/>
                                          </p:val>
                                        </p:tav>
                                        <p:tav tm="100000">
                                          <p:val>
                                            <p:strVal val="#ppt_w"/>
                                          </p:val>
                                        </p:tav>
                                      </p:tavLst>
                                    </p:anim>
                                    <p:anim calcmode="lin" valueType="num">
                                      <p:cBhvr>
                                        <p:cTn id="8" dur="800" fill="hold"/>
                                        <p:tgtEl>
                                          <p:spTgt spid="44"/>
                                        </p:tgtEl>
                                        <p:attrNameLst>
                                          <p:attrName>ppt_h</p:attrName>
                                        </p:attrNameLst>
                                      </p:cBhvr>
                                      <p:tavLst>
                                        <p:tav tm="0">
                                          <p:val>
                                            <p:fltVal val="0"/>
                                          </p:val>
                                        </p:tav>
                                        <p:tav tm="100000">
                                          <p:val>
                                            <p:strVal val="#ppt_h"/>
                                          </p:val>
                                        </p:tav>
                                      </p:tavLst>
                                    </p:anim>
                                    <p:animEffect transition="in" filter="fade">
                                      <p:cBhvr>
                                        <p:cTn id="9" dur="800"/>
                                        <p:tgtEl>
                                          <p:spTgt spid="44"/>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56"/>
                                        </p:tgtEl>
                                        <p:attrNameLst>
                                          <p:attrName>style.visibility</p:attrName>
                                        </p:attrNameLst>
                                      </p:cBhvr>
                                      <p:to>
                                        <p:strVal val="visible"/>
                                      </p:to>
                                    </p:set>
                                    <p:anim calcmode="lin" valueType="num">
                                      <p:cBhvr>
                                        <p:cTn id="12" dur="800" fill="hold"/>
                                        <p:tgtEl>
                                          <p:spTgt spid="56"/>
                                        </p:tgtEl>
                                        <p:attrNameLst>
                                          <p:attrName>ppt_w</p:attrName>
                                        </p:attrNameLst>
                                      </p:cBhvr>
                                      <p:tavLst>
                                        <p:tav tm="0">
                                          <p:val>
                                            <p:fltVal val="0"/>
                                          </p:val>
                                        </p:tav>
                                        <p:tav tm="100000">
                                          <p:val>
                                            <p:strVal val="#ppt_w"/>
                                          </p:val>
                                        </p:tav>
                                      </p:tavLst>
                                    </p:anim>
                                    <p:anim calcmode="lin" valueType="num">
                                      <p:cBhvr>
                                        <p:cTn id="13" dur="800" fill="hold"/>
                                        <p:tgtEl>
                                          <p:spTgt spid="56"/>
                                        </p:tgtEl>
                                        <p:attrNameLst>
                                          <p:attrName>ppt_h</p:attrName>
                                        </p:attrNameLst>
                                      </p:cBhvr>
                                      <p:tavLst>
                                        <p:tav tm="0">
                                          <p:val>
                                            <p:fltVal val="0"/>
                                          </p:val>
                                        </p:tav>
                                        <p:tav tm="100000">
                                          <p:val>
                                            <p:strVal val="#ppt_h"/>
                                          </p:val>
                                        </p:tav>
                                      </p:tavLst>
                                    </p:anim>
                                    <p:animEffect transition="in" filter="fade">
                                      <p:cBhvr>
                                        <p:cTn id="14" dur="800"/>
                                        <p:tgtEl>
                                          <p:spTgt spid="56"/>
                                        </p:tgtEl>
                                      </p:cBhvr>
                                    </p:animEffect>
                                  </p:childTnLst>
                                </p:cTn>
                              </p:par>
                              <p:par>
                                <p:cTn id="15" presetID="53" presetClass="entr" presetSubtype="16" fill="hold" grpId="0" nodeType="withEffect">
                                  <p:stCondLst>
                                    <p:cond delay="400"/>
                                  </p:stCondLst>
                                  <p:childTnLst>
                                    <p:set>
                                      <p:cBhvr>
                                        <p:cTn id="16" dur="1" fill="hold">
                                          <p:stCondLst>
                                            <p:cond delay="0"/>
                                          </p:stCondLst>
                                        </p:cTn>
                                        <p:tgtEl>
                                          <p:spTgt spid="60"/>
                                        </p:tgtEl>
                                        <p:attrNameLst>
                                          <p:attrName>style.visibility</p:attrName>
                                        </p:attrNameLst>
                                      </p:cBhvr>
                                      <p:to>
                                        <p:strVal val="visible"/>
                                      </p:to>
                                    </p:set>
                                    <p:anim calcmode="lin" valueType="num">
                                      <p:cBhvr>
                                        <p:cTn id="17" dur="800" fill="hold"/>
                                        <p:tgtEl>
                                          <p:spTgt spid="60"/>
                                        </p:tgtEl>
                                        <p:attrNameLst>
                                          <p:attrName>ppt_w</p:attrName>
                                        </p:attrNameLst>
                                      </p:cBhvr>
                                      <p:tavLst>
                                        <p:tav tm="0">
                                          <p:val>
                                            <p:fltVal val="0"/>
                                          </p:val>
                                        </p:tav>
                                        <p:tav tm="100000">
                                          <p:val>
                                            <p:strVal val="#ppt_w"/>
                                          </p:val>
                                        </p:tav>
                                      </p:tavLst>
                                    </p:anim>
                                    <p:anim calcmode="lin" valueType="num">
                                      <p:cBhvr>
                                        <p:cTn id="18" dur="800" fill="hold"/>
                                        <p:tgtEl>
                                          <p:spTgt spid="60"/>
                                        </p:tgtEl>
                                        <p:attrNameLst>
                                          <p:attrName>ppt_h</p:attrName>
                                        </p:attrNameLst>
                                      </p:cBhvr>
                                      <p:tavLst>
                                        <p:tav tm="0">
                                          <p:val>
                                            <p:fltVal val="0"/>
                                          </p:val>
                                        </p:tav>
                                        <p:tav tm="100000">
                                          <p:val>
                                            <p:strVal val="#ppt_h"/>
                                          </p:val>
                                        </p:tav>
                                      </p:tavLst>
                                    </p:anim>
                                    <p:animEffect transition="in" filter="fade">
                                      <p:cBhvr>
                                        <p:cTn id="19" dur="800"/>
                                        <p:tgtEl>
                                          <p:spTgt spid="60"/>
                                        </p:tgtEl>
                                      </p:cBhvr>
                                    </p:animEffect>
                                  </p:childTnLst>
                                </p:cTn>
                              </p:par>
                              <p:par>
                                <p:cTn id="20" presetID="53" presetClass="entr" presetSubtype="16" fill="hold" grpId="0" nodeType="withEffect">
                                  <p:stCondLst>
                                    <p:cond delay="400"/>
                                  </p:stCondLst>
                                  <p:childTnLst>
                                    <p:set>
                                      <p:cBhvr>
                                        <p:cTn id="21" dur="1" fill="hold">
                                          <p:stCondLst>
                                            <p:cond delay="0"/>
                                          </p:stCondLst>
                                        </p:cTn>
                                        <p:tgtEl>
                                          <p:spTgt spid="64"/>
                                        </p:tgtEl>
                                        <p:attrNameLst>
                                          <p:attrName>style.visibility</p:attrName>
                                        </p:attrNameLst>
                                      </p:cBhvr>
                                      <p:to>
                                        <p:strVal val="visible"/>
                                      </p:to>
                                    </p:set>
                                    <p:anim calcmode="lin" valueType="num">
                                      <p:cBhvr>
                                        <p:cTn id="22" dur="800" fill="hold"/>
                                        <p:tgtEl>
                                          <p:spTgt spid="64"/>
                                        </p:tgtEl>
                                        <p:attrNameLst>
                                          <p:attrName>ppt_w</p:attrName>
                                        </p:attrNameLst>
                                      </p:cBhvr>
                                      <p:tavLst>
                                        <p:tav tm="0">
                                          <p:val>
                                            <p:fltVal val="0"/>
                                          </p:val>
                                        </p:tav>
                                        <p:tav tm="100000">
                                          <p:val>
                                            <p:strVal val="#ppt_w"/>
                                          </p:val>
                                        </p:tav>
                                      </p:tavLst>
                                    </p:anim>
                                    <p:anim calcmode="lin" valueType="num">
                                      <p:cBhvr>
                                        <p:cTn id="23" dur="800" fill="hold"/>
                                        <p:tgtEl>
                                          <p:spTgt spid="64"/>
                                        </p:tgtEl>
                                        <p:attrNameLst>
                                          <p:attrName>ppt_h</p:attrName>
                                        </p:attrNameLst>
                                      </p:cBhvr>
                                      <p:tavLst>
                                        <p:tav tm="0">
                                          <p:val>
                                            <p:fltVal val="0"/>
                                          </p:val>
                                        </p:tav>
                                        <p:tav tm="100000">
                                          <p:val>
                                            <p:strVal val="#ppt_h"/>
                                          </p:val>
                                        </p:tav>
                                      </p:tavLst>
                                    </p:anim>
                                    <p:animEffect transition="in" filter="fade">
                                      <p:cBhvr>
                                        <p:cTn id="24" dur="8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6" grpId="0" animBg="1"/>
      <p:bldP spid="60" grpId="0" animBg="1"/>
      <p:bldP spid="64"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gradFill>
          <a:gsLst>
            <a:gs pos="26000">
              <a:schemeClr val="accent2">
                <a:lumMod val="75000"/>
              </a:schemeClr>
            </a:gs>
            <a:gs pos="0">
              <a:srgbClr val="C00000"/>
            </a:gs>
            <a:gs pos="100000">
              <a:srgbClr val="002A81"/>
            </a:gs>
          </a:gsLst>
          <a:path path="rect">
            <a:fillToRect t="100000" r="100000"/>
          </a:path>
        </a:gra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337FCDB7-D11D-4BE9-AE02-2E9FE5AE7979}"/>
              </a:ext>
            </a:extLst>
          </p:cNvPr>
          <p:cNvCxnSpPr>
            <a:cxnSpLocks/>
          </p:cNvCxnSpPr>
          <p:nvPr userDrawn="1"/>
        </p:nvCxnSpPr>
        <p:spPr>
          <a:xfrm>
            <a:off x="4705927"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17">
            <a:extLst>
              <a:ext uri="{FF2B5EF4-FFF2-40B4-BE49-F238E27FC236}">
                <a16:creationId xmlns:a16="http://schemas.microsoft.com/office/drawing/2014/main" id="{CF058811-9F95-44D0-B331-BBC909DEF03F}"/>
              </a:ext>
            </a:extLst>
          </p:cNvPr>
          <p:cNvSpPr>
            <a:spLocks noGrp="1"/>
          </p:cNvSpPr>
          <p:nvPr>
            <p:ph type="body" sz="quarter" idx="10" hasCustomPrompt="1"/>
          </p:nvPr>
        </p:nvSpPr>
        <p:spPr>
          <a:xfrm>
            <a:off x="5132298" y="369989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Partnership Presentation title</a:t>
            </a:r>
          </a:p>
        </p:txBody>
      </p:sp>
      <p:sp>
        <p:nvSpPr>
          <p:cNvPr id="16" name="Text Placeholder 17">
            <a:extLst>
              <a:ext uri="{FF2B5EF4-FFF2-40B4-BE49-F238E27FC236}">
                <a16:creationId xmlns:a16="http://schemas.microsoft.com/office/drawing/2014/main" id="{023A0DB8-F703-46A8-9EA9-ADB295D26AFB}"/>
              </a:ext>
            </a:extLst>
          </p:cNvPr>
          <p:cNvSpPr>
            <a:spLocks noGrp="1"/>
          </p:cNvSpPr>
          <p:nvPr>
            <p:ph type="body" sz="quarter" idx="11" hasCustomPrompt="1"/>
          </p:nvPr>
        </p:nvSpPr>
        <p:spPr>
          <a:xfrm>
            <a:off x="5132297" y="4412680"/>
            <a:ext cx="4605867" cy="599462"/>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Opening Slide</a:t>
            </a:r>
          </a:p>
        </p:txBody>
      </p:sp>
      <p:cxnSp>
        <p:nvCxnSpPr>
          <p:cNvPr id="17" name="Straight Connector 16">
            <a:extLst>
              <a:ext uri="{FF2B5EF4-FFF2-40B4-BE49-F238E27FC236}">
                <a16:creationId xmlns:a16="http://schemas.microsoft.com/office/drawing/2014/main" id="{E4FEF67E-BB99-4221-A126-054619750978}"/>
              </a:ext>
            </a:extLst>
          </p:cNvPr>
          <p:cNvCxnSpPr>
            <a:cxnSpLocks/>
          </p:cNvCxnSpPr>
          <p:nvPr userDrawn="1"/>
        </p:nvCxnSpPr>
        <p:spPr>
          <a:xfrm>
            <a:off x="4849090" y="3519062"/>
            <a:ext cx="48890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Picture Placeholder 8">
            <a:extLst>
              <a:ext uri="{FF2B5EF4-FFF2-40B4-BE49-F238E27FC236}">
                <a16:creationId xmlns:a16="http://schemas.microsoft.com/office/drawing/2014/main" id="{242BBC1E-F975-4187-A8C6-8B20D07DBDBE}"/>
              </a:ext>
            </a:extLst>
          </p:cNvPr>
          <p:cNvSpPr>
            <a:spLocks noGrp="1"/>
          </p:cNvSpPr>
          <p:nvPr>
            <p:ph type="pic" sz="quarter" idx="12" hasCustomPrompt="1"/>
          </p:nvPr>
        </p:nvSpPr>
        <p:spPr>
          <a:xfrm>
            <a:off x="5131520" y="1929393"/>
            <a:ext cx="4606925" cy="1298575"/>
          </a:xfr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solidFill>
              </a:defRPr>
            </a:lvl1pPr>
          </a:lstStyle>
          <a:p>
            <a:r>
              <a:rPr lang="en-US" dirty="0"/>
              <a:t>Partner Logo - Click on icon to add picture or drag and drop on the area</a:t>
            </a:r>
          </a:p>
          <a:p>
            <a:endParaRPr lang="en-US" dirty="0"/>
          </a:p>
        </p:txBody>
      </p:sp>
      <p:grpSp>
        <p:nvGrpSpPr>
          <p:cNvPr id="19" name="Group 18">
            <a:extLst>
              <a:ext uri="{FF2B5EF4-FFF2-40B4-BE49-F238E27FC236}">
                <a16:creationId xmlns:a16="http://schemas.microsoft.com/office/drawing/2014/main" id="{EBBD362C-A23B-4CCF-8D07-BFFFE0B22C82}"/>
              </a:ext>
            </a:extLst>
          </p:cNvPr>
          <p:cNvGrpSpPr/>
          <p:nvPr userDrawn="1"/>
        </p:nvGrpSpPr>
        <p:grpSpPr>
          <a:xfrm>
            <a:off x="1154279" y="2822622"/>
            <a:ext cx="2963679" cy="1115501"/>
            <a:chOff x="1959277" y="1057044"/>
            <a:chExt cx="4631029" cy="1743076"/>
          </a:xfrm>
        </p:grpSpPr>
        <p:pic>
          <p:nvPicPr>
            <p:cNvPr id="20" name="Graphic 19">
              <a:extLst>
                <a:ext uri="{FF2B5EF4-FFF2-40B4-BE49-F238E27FC236}">
                  <a16:creationId xmlns:a16="http://schemas.microsoft.com/office/drawing/2014/main" id="{67B39095-F3FD-4443-8D2E-9F3647524012}"/>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A64AA57B-F56D-42C7-B093-6C239E497CB6}"/>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20548226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Our Team – 28pt</a:t>
            </a:r>
          </a:p>
        </p:txBody>
      </p:sp>
      <p:sp>
        <p:nvSpPr>
          <p:cNvPr id="14" name="Rectangle 13">
            <a:extLst>
              <a:ext uri="{FF2B5EF4-FFF2-40B4-BE49-F238E27FC236}">
                <a16:creationId xmlns:a16="http://schemas.microsoft.com/office/drawing/2014/main" id="{8DCDF801-7226-F043-807D-FCFC7CCBCF2C}"/>
              </a:ext>
            </a:extLst>
          </p:cNvPr>
          <p:cNvSpPr/>
          <p:nvPr userDrawn="1"/>
        </p:nvSpPr>
        <p:spPr>
          <a:xfrm>
            <a:off x="419484"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701AB268-57B2-794B-85C6-4AF929228007}"/>
              </a:ext>
            </a:extLst>
          </p:cNvPr>
          <p:cNvSpPr/>
          <p:nvPr userDrawn="1"/>
        </p:nvSpPr>
        <p:spPr>
          <a:xfrm>
            <a:off x="419484"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15">
            <a:extLst>
              <a:ext uri="{FF2B5EF4-FFF2-40B4-BE49-F238E27FC236}">
                <a16:creationId xmlns:a16="http://schemas.microsoft.com/office/drawing/2014/main" id="{AFC2DADD-C3AD-D84B-A33D-2CA55BD94EBD}"/>
              </a:ext>
            </a:extLst>
          </p:cNvPr>
          <p:cNvSpPr>
            <a:spLocks noGrp="1"/>
          </p:cNvSpPr>
          <p:nvPr>
            <p:ph type="pic" sz="quarter" idx="14" hasCustomPrompt="1"/>
          </p:nvPr>
        </p:nvSpPr>
        <p:spPr>
          <a:xfrm>
            <a:off x="550780" y="1796215"/>
            <a:ext cx="1027162" cy="1027162"/>
          </a:xfrm>
          <a:prstGeom prst="ellipse">
            <a:avLst/>
          </a:prstGeom>
        </p:spPr>
        <p:txBody>
          <a:bodyPr anchor="t"/>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r>
              <a:rPr lang="en-US" dirty="0"/>
              <a:t>Click on icon to add picture or drag and drop on the area</a:t>
            </a:r>
          </a:p>
        </p:txBody>
      </p:sp>
      <p:sp>
        <p:nvSpPr>
          <p:cNvPr id="18" name="Text Placeholder 17">
            <a:extLst>
              <a:ext uri="{FF2B5EF4-FFF2-40B4-BE49-F238E27FC236}">
                <a16:creationId xmlns:a16="http://schemas.microsoft.com/office/drawing/2014/main" id="{FF8BFB5D-0B99-604B-BE7B-90B448DE5C59}"/>
              </a:ext>
            </a:extLst>
          </p:cNvPr>
          <p:cNvSpPr>
            <a:spLocks noGrp="1"/>
          </p:cNvSpPr>
          <p:nvPr>
            <p:ph type="body" sz="quarter" idx="15" hasCustomPrompt="1"/>
          </p:nvPr>
        </p:nvSpPr>
        <p:spPr>
          <a:xfrm>
            <a:off x="1709239"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20" name="Content Placeholder 19">
            <a:extLst>
              <a:ext uri="{FF2B5EF4-FFF2-40B4-BE49-F238E27FC236}">
                <a16:creationId xmlns:a16="http://schemas.microsoft.com/office/drawing/2014/main" id="{86E77C1E-36DB-5746-9E37-2A000174794B}"/>
              </a:ext>
            </a:extLst>
          </p:cNvPr>
          <p:cNvSpPr>
            <a:spLocks noGrp="1"/>
          </p:cNvSpPr>
          <p:nvPr>
            <p:ph sz="quarter" idx="16"/>
          </p:nvPr>
        </p:nvSpPr>
        <p:spPr>
          <a:xfrm>
            <a:off x="550781"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9" name="Rectangle 138">
            <a:extLst>
              <a:ext uri="{FF2B5EF4-FFF2-40B4-BE49-F238E27FC236}">
                <a16:creationId xmlns:a16="http://schemas.microsoft.com/office/drawing/2014/main" id="{24A82334-50D2-6545-8402-73E577956B06}"/>
              </a:ext>
            </a:extLst>
          </p:cNvPr>
          <p:cNvSpPr/>
          <p:nvPr userDrawn="1"/>
        </p:nvSpPr>
        <p:spPr>
          <a:xfrm>
            <a:off x="4331083"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80D6DCA8-3567-7B48-B645-33DFD5B260FC}"/>
              </a:ext>
            </a:extLst>
          </p:cNvPr>
          <p:cNvSpPr/>
          <p:nvPr userDrawn="1"/>
        </p:nvSpPr>
        <p:spPr>
          <a:xfrm>
            <a:off x="4331083"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icture Placeholder 15">
            <a:extLst>
              <a:ext uri="{FF2B5EF4-FFF2-40B4-BE49-F238E27FC236}">
                <a16:creationId xmlns:a16="http://schemas.microsoft.com/office/drawing/2014/main" id="{FC5C4ABB-169E-5545-9F16-ECB477C13384}"/>
              </a:ext>
            </a:extLst>
          </p:cNvPr>
          <p:cNvSpPr>
            <a:spLocks noGrp="1"/>
          </p:cNvSpPr>
          <p:nvPr>
            <p:ph type="pic" sz="quarter" idx="17" hasCustomPrompt="1"/>
          </p:nvPr>
        </p:nvSpPr>
        <p:spPr>
          <a:xfrm>
            <a:off x="4462379" y="1796215"/>
            <a:ext cx="1027162" cy="1027162"/>
          </a:xfrm>
          <a:prstGeom prst="ellipse">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142" name="Text Placeholder 17">
            <a:extLst>
              <a:ext uri="{FF2B5EF4-FFF2-40B4-BE49-F238E27FC236}">
                <a16:creationId xmlns:a16="http://schemas.microsoft.com/office/drawing/2014/main" id="{F47FD92D-718E-A041-B7FD-A13778B21B11}"/>
              </a:ext>
            </a:extLst>
          </p:cNvPr>
          <p:cNvSpPr>
            <a:spLocks noGrp="1"/>
          </p:cNvSpPr>
          <p:nvPr>
            <p:ph type="body" sz="quarter" idx="18" hasCustomPrompt="1"/>
          </p:nvPr>
        </p:nvSpPr>
        <p:spPr>
          <a:xfrm>
            <a:off x="5620838"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143" name="Content Placeholder 19">
            <a:extLst>
              <a:ext uri="{FF2B5EF4-FFF2-40B4-BE49-F238E27FC236}">
                <a16:creationId xmlns:a16="http://schemas.microsoft.com/office/drawing/2014/main" id="{E50A98A2-B02B-7D41-A872-3CF12E3E210E}"/>
              </a:ext>
            </a:extLst>
          </p:cNvPr>
          <p:cNvSpPr>
            <a:spLocks noGrp="1"/>
          </p:cNvSpPr>
          <p:nvPr>
            <p:ph sz="quarter" idx="19"/>
          </p:nvPr>
        </p:nvSpPr>
        <p:spPr>
          <a:xfrm>
            <a:off x="4462380"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4" name="Rectangle 143">
            <a:extLst>
              <a:ext uri="{FF2B5EF4-FFF2-40B4-BE49-F238E27FC236}">
                <a16:creationId xmlns:a16="http://schemas.microsoft.com/office/drawing/2014/main" id="{322FE3A6-CBCB-FD46-A2F2-B3FD45610C75}"/>
              </a:ext>
            </a:extLst>
          </p:cNvPr>
          <p:cNvSpPr/>
          <p:nvPr userDrawn="1"/>
        </p:nvSpPr>
        <p:spPr>
          <a:xfrm>
            <a:off x="8242682"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CCE8A42B-044D-9B4C-80D8-8514ED46601D}"/>
              </a:ext>
            </a:extLst>
          </p:cNvPr>
          <p:cNvSpPr/>
          <p:nvPr userDrawn="1"/>
        </p:nvSpPr>
        <p:spPr>
          <a:xfrm>
            <a:off x="8242682"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Picture Placeholder 15">
            <a:extLst>
              <a:ext uri="{FF2B5EF4-FFF2-40B4-BE49-F238E27FC236}">
                <a16:creationId xmlns:a16="http://schemas.microsoft.com/office/drawing/2014/main" id="{928BF688-53D9-F24E-94AA-45587254B181}"/>
              </a:ext>
            </a:extLst>
          </p:cNvPr>
          <p:cNvSpPr>
            <a:spLocks noGrp="1"/>
          </p:cNvSpPr>
          <p:nvPr>
            <p:ph type="pic" sz="quarter" idx="20" hasCustomPrompt="1"/>
          </p:nvPr>
        </p:nvSpPr>
        <p:spPr>
          <a:xfrm>
            <a:off x="8373978" y="1796215"/>
            <a:ext cx="1027162" cy="1027162"/>
          </a:xfrm>
          <a:prstGeom prst="ellipse">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147" name="Text Placeholder 17">
            <a:extLst>
              <a:ext uri="{FF2B5EF4-FFF2-40B4-BE49-F238E27FC236}">
                <a16:creationId xmlns:a16="http://schemas.microsoft.com/office/drawing/2014/main" id="{7D5C2D69-8440-1D45-AD60-4604AFE569C8}"/>
              </a:ext>
            </a:extLst>
          </p:cNvPr>
          <p:cNvSpPr>
            <a:spLocks noGrp="1"/>
          </p:cNvSpPr>
          <p:nvPr>
            <p:ph type="body" sz="quarter" idx="21" hasCustomPrompt="1"/>
          </p:nvPr>
        </p:nvSpPr>
        <p:spPr>
          <a:xfrm>
            <a:off x="9532437"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148" name="Content Placeholder 19">
            <a:extLst>
              <a:ext uri="{FF2B5EF4-FFF2-40B4-BE49-F238E27FC236}">
                <a16:creationId xmlns:a16="http://schemas.microsoft.com/office/drawing/2014/main" id="{0C94B147-24BC-DF4B-957E-89C0BEF11D91}"/>
              </a:ext>
            </a:extLst>
          </p:cNvPr>
          <p:cNvSpPr>
            <a:spLocks noGrp="1"/>
          </p:cNvSpPr>
          <p:nvPr>
            <p:ph sz="quarter" idx="22"/>
          </p:nvPr>
        </p:nvSpPr>
        <p:spPr>
          <a:xfrm>
            <a:off x="8373979"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49" name="Straight Connector 148">
            <a:extLst>
              <a:ext uri="{FF2B5EF4-FFF2-40B4-BE49-F238E27FC236}">
                <a16:creationId xmlns:a16="http://schemas.microsoft.com/office/drawing/2014/main" id="{60D7F3F1-1A67-6243-A48A-89DD1EDA958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6/28/2019</a:t>
            </a:fld>
            <a:endParaRPr lang="en-US" dirty="0"/>
          </a:p>
        </p:txBody>
      </p:sp>
      <p:sp>
        <p:nvSpPr>
          <p:cNvPr id="22"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2285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1 tabl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507999" y="5784636"/>
            <a:ext cx="10922000" cy="630452"/>
          </a:xfrm>
          <a:prstGeom prst="rect">
            <a:avLst/>
          </a:prstGeom>
        </p:spPr>
        <p:txBody>
          <a:bodyPr/>
          <a:lstStyle>
            <a:lvl1pPr>
              <a:defRPr sz="1600">
                <a:solidFill>
                  <a:schemeClr val="bg1">
                    <a:lumMod val="50000"/>
                  </a:schemeClr>
                </a:solidFill>
              </a:defRPr>
            </a:lvl1pPr>
            <a:lvl2pPr>
              <a:defRPr sz="1600">
                <a:solidFill>
                  <a:schemeClr val="bg1">
                    <a:lumMod val="50000"/>
                  </a:schemeClr>
                </a:solidFill>
              </a:defRPr>
            </a:lvl2pPr>
            <a:lvl3pP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507999" y="5334258"/>
            <a:ext cx="10922000"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7" name="Table Placeholder 6">
            <a:extLst>
              <a:ext uri="{FF2B5EF4-FFF2-40B4-BE49-F238E27FC236}">
                <a16:creationId xmlns:a16="http://schemas.microsoft.com/office/drawing/2014/main" id="{EA1DEE7C-5086-9A4C-A934-FFDB703FE00A}"/>
              </a:ext>
            </a:extLst>
          </p:cNvPr>
          <p:cNvSpPr>
            <a:spLocks noGrp="1"/>
          </p:cNvSpPr>
          <p:nvPr>
            <p:ph type="tbl" sz="quarter" idx="24" hasCustomPrompt="1"/>
          </p:nvPr>
        </p:nvSpPr>
        <p:spPr>
          <a:xfrm>
            <a:off x="507999" y="772252"/>
            <a:ext cx="10922001" cy="443547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p:txBody>
      </p:sp>
      <p:sp>
        <p:nvSpPr>
          <p:cNvPr id="8" name="Date Placeholder 14">
            <a:extLst>
              <a:ext uri="{FF2B5EF4-FFF2-40B4-BE49-F238E27FC236}">
                <a16:creationId xmlns:a16="http://schemas.microsoft.com/office/drawing/2014/main" id="{CD0C9650-C0CB-4227-817F-B3BC5C79AFE2}"/>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6/28/2019</a:t>
            </a:fld>
            <a:endParaRPr lang="en-US" dirty="0"/>
          </a:p>
        </p:txBody>
      </p:sp>
      <p:sp>
        <p:nvSpPr>
          <p:cNvPr id="9" name="Slide Number Placeholder 6">
            <a:extLst>
              <a:ext uri="{FF2B5EF4-FFF2-40B4-BE49-F238E27FC236}">
                <a16:creationId xmlns:a16="http://schemas.microsoft.com/office/drawing/2014/main" id="{72F03022-7971-4AE4-8E78-C68EA42B3504}"/>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364619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 subdivision - table/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34D68A20-B8B0-7D4B-A867-B88CC06CD5CD}"/>
              </a:ext>
            </a:extLst>
          </p:cNvPr>
          <p:cNvSpPr>
            <a:spLocks noGrp="1"/>
          </p:cNvSpPr>
          <p:nvPr>
            <p:ph type="chart" sz="quarter" idx="23" hasCustomPrompt="1"/>
          </p:nvPr>
        </p:nvSpPr>
        <p:spPr>
          <a:xfrm>
            <a:off x="508000" y="1214438"/>
            <a:ext cx="5435600" cy="507206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a chart or drag and drop on the area</a:t>
            </a:r>
          </a:p>
          <a:p>
            <a:endParaRPr lang="en-US" dirty="0"/>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6305549" y="3071813"/>
            <a:ext cx="5381625" cy="1657350"/>
          </a:xfrm>
          <a:prstGeom prst="rect">
            <a:avLst/>
          </a:prstGeom>
        </p:spPr>
        <p:txBody>
          <a:bodyPr/>
          <a:lstStyle>
            <a:lvl1pPr>
              <a:buClr>
                <a:schemeClr val="accent6"/>
              </a:buClr>
              <a:defRPr sz="1600">
                <a:solidFill>
                  <a:schemeClr val="bg1">
                    <a:lumMod val="50000"/>
                  </a:schemeClr>
                </a:solidFill>
              </a:defRPr>
            </a:lvl1pPr>
            <a:lvl2pPr>
              <a:buClr>
                <a:schemeClr val="accent6"/>
              </a:buClr>
              <a:defRPr sz="1500">
                <a:solidFill>
                  <a:schemeClr val="bg1">
                    <a:lumMod val="50000"/>
                  </a:schemeClr>
                </a:solidFill>
              </a:defRPr>
            </a:lvl2pPr>
            <a:lvl3pPr>
              <a:buClr>
                <a:schemeClr val="accent6"/>
              </a:buCl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15pt</a:t>
            </a:r>
          </a:p>
          <a:p>
            <a:pPr lvl="2"/>
            <a:r>
              <a:rPr lang="en-US" dirty="0"/>
              <a:t>Third level -14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6305549" y="2600325"/>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9" name="Date Placeholder 14">
            <a:extLst>
              <a:ext uri="{FF2B5EF4-FFF2-40B4-BE49-F238E27FC236}">
                <a16:creationId xmlns:a16="http://schemas.microsoft.com/office/drawing/2014/main" id="{4211FCBE-F0E4-47DA-9073-ABE421274CA8}"/>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6/28/2019</a:t>
            </a:fld>
            <a:endParaRPr lang="en-US" dirty="0"/>
          </a:p>
        </p:txBody>
      </p:sp>
      <p:sp>
        <p:nvSpPr>
          <p:cNvPr id="10" name="Slide Number Placeholder 6">
            <a:extLst>
              <a:ext uri="{FF2B5EF4-FFF2-40B4-BE49-F238E27FC236}">
                <a16:creationId xmlns:a16="http://schemas.microsoft.com/office/drawing/2014/main" id="{92AA3C76-0619-419C-9818-5564747F9CDA}"/>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447319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 subdivision - table/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34D68A20-B8B0-7D4B-A867-B88CC06CD5CD}"/>
              </a:ext>
            </a:extLst>
          </p:cNvPr>
          <p:cNvSpPr>
            <a:spLocks noGrp="1"/>
          </p:cNvSpPr>
          <p:nvPr>
            <p:ph type="chart" sz="quarter" idx="23" hasCustomPrompt="1"/>
          </p:nvPr>
        </p:nvSpPr>
        <p:spPr>
          <a:xfrm>
            <a:off x="508000" y="1214438"/>
            <a:ext cx="5435600" cy="507206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6305549" y="1685926"/>
            <a:ext cx="5381625" cy="2174874"/>
          </a:xfrm>
          <a:prstGeom prst="rect">
            <a:avLst/>
          </a:prstGeom>
        </p:spPr>
        <p:txBody>
          <a:bodyPr/>
          <a:lstStyle>
            <a:lvl1pPr>
              <a:buClr>
                <a:schemeClr val="accent6"/>
              </a:buClr>
              <a:defRPr sz="1600">
                <a:solidFill>
                  <a:schemeClr val="bg1">
                    <a:lumMod val="50000"/>
                  </a:schemeClr>
                </a:solidFill>
              </a:defRPr>
            </a:lvl1pPr>
            <a:lvl2pPr>
              <a:buClr>
                <a:schemeClr val="accent6"/>
              </a:buClr>
              <a:defRPr sz="1500">
                <a:solidFill>
                  <a:schemeClr val="bg1">
                    <a:lumMod val="50000"/>
                  </a:schemeClr>
                </a:solidFill>
              </a:defRPr>
            </a:lvl2pPr>
            <a:lvl3pPr>
              <a:buClr>
                <a:schemeClr val="accent6"/>
              </a:buCl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15pt</a:t>
            </a:r>
          </a:p>
          <a:p>
            <a:pPr lvl="2"/>
            <a:r>
              <a:rPr lang="en-US" dirty="0"/>
              <a:t>Third level -14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6305549" y="1214438"/>
            <a:ext cx="5381625" cy="343429"/>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7" name="Table Placeholder 6">
            <a:extLst>
              <a:ext uri="{FF2B5EF4-FFF2-40B4-BE49-F238E27FC236}">
                <a16:creationId xmlns:a16="http://schemas.microsoft.com/office/drawing/2014/main" id="{3479EF01-EBFE-4640-9917-6471373DD168}"/>
              </a:ext>
            </a:extLst>
          </p:cNvPr>
          <p:cNvSpPr>
            <a:spLocks noGrp="1"/>
          </p:cNvSpPr>
          <p:nvPr>
            <p:ph type="tbl" sz="quarter" idx="24"/>
          </p:nvPr>
        </p:nvSpPr>
        <p:spPr>
          <a:xfrm>
            <a:off x="6305550" y="4030663"/>
            <a:ext cx="5381625" cy="2255837"/>
          </a:xfrm>
          <a:prstGeom prst="rect">
            <a:avLst/>
          </a:prstGeom>
        </p:spPr>
        <p:txBody>
          <a:bodyPr/>
          <a:lstStyle>
            <a:lvl1pPr marL="0" indent="0">
              <a:buNone/>
              <a:defRPr sz="1800">
                <a:solidFill>
                  <a:schemeClr val="bg1">
                    <a:lumMod val="50000"/>
                  </a:schemeClr>
                </a:solidFill>
              </a:defRPr>
            </a:lvl1pPr>
          </a:lstStyle>
          <a:p>
            <a:endParaRPr lang="en-US"/>
          </a:p>
        </p:txBody>
      </p:sp>
      <p:sp>
        <p:nvSpPr>
          <p:cNvPr id="10" name="Date Placeholder 14">
            <a:extLst>
              <a:ext uri="{FF2B5EF4-FFF2-40B4-BE49-F238E27FC236}">
                <a16:creationId xmlns:a16="http://schemas.microsoft.com/office/drawing/2014/main" id="{09539448-04C5-4CAF-9B7F-506045C6FD13}"/>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6/28/2019</a:t>
            </a:fld>
            <a:endParaRPr lang="en-US" dirty="0"/>
          </a:p>
        </p:txBody>
      </p:sp>
      <p:sp>
        <p:nvSpPr>
          <p:cNvPr id="11" name="Slide Number Placeholder 6">
            <a:extLst>
              <a:ext uri="{FF2B5EF4-FFF2-40B4-BE49-F238E27FC236}">
                <a16:creationId xmlns:a16="http://schemas.microsoft.com/office/drawing/2014/main" id="{B00976A3-3A2C-4C7A-AA9C-3E8F4D320AF3}"/>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84493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 subdivision - table/chart">
    <p:spTree>
      <p:nvGrpSpPr>
        <p:cNvPr id="1" name=""/>
        <p:cNvGrpSpPr/>
        <p:nvPr/>
      </p:nvGrpSpPr>
      <p:grpSpPr>
        <a:xfrm>
          <a:off x="0" y="0"/>
          <a:ext cx="0" cy="0"/>
          <a:chOff x="0" y="0"/>
          <a:chExt cx="0" cy="0"/>
        </a:xfrm>
      </p:grpSpPr>
      <p:sp>
        <p:nvSpPr>
          <p:cNvPr id="23" name="Text Placeholder 17">
            <a:extLst>
              <a:ext uri="{FF2B5EF4-FFF2-40B4-BE49-F238E27FC236}">
                <a16:creationId xmlns:a16="http://schemas.microsoft.com/office/drawing/2014/main" id="{51C68F88-555E-084D-B891-98295D11352C}"/>
              </a:ext>
            </a:extLst>
          </p:cNvPr>
          <p:cNvSpPr>
            <a:spLocks noGrp="1"/>
          </p:cNvSpPr>
          <p:nvPr>
            <p:ph type="body" sz="quarter" idx="22" hasCustomPrompt="1"/>
          </p:nvPr>
        </p:nvSpPr>
        <p:spPr>
          <a:xfrm>
            <a:off x="5859081" y="4037218"/>
            <a:ext cx="5958846" cy="350700"/>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Graph and chart</a:t>
            </a:r>
          </a:p>
        </p:txBody>
      </p:sp>
      <p:sp>
        <p:nvSpPr>
          <p:cNvPr id="18" name="Text Placeholder 17">
            <a:extLst>
              <a:ext uri="{FF2B5EF4-FFF2-40B4-BE49-F238E27FC236}">
                <a16:creationId xmlns:a16="http://schemas.microsoft.com/office/drawing/2014/main" id="{D5845ED0-9D96-D945-A2B2-262003BE081A}"/>
              </a:ext>
            </a:extLst>
          </p:cNvPr>
          <p:cNvSpPr>
            <a:spLocks noGrp="1"/>
          </p:cNvSpPr>
          <p:nvPr>
            <p:ph type="body" sz="quarter" idx="21" hasCustomPrompt="1"/>
          </p:nvPr>
        </p:nvSpPr>
        <p:spPr>
          <a:xfrm>
            <a:off x="304948" y="4037218"/>
            <a:ext cx="5057775" cy="285545"/>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Graph and chart</a:t>
            </a:r>
          </a:p>
        </p:txBody>
      </p:sp>
      <p:sp>
        <p:nvSpPr>
          <p:cNvPr id="8" name="Table Placeholder 7">
            <a:extLst>
              <a:ext uri="{FF2B5EF4-FFF2-40B4-BE49-F238E27FC236}">
                <a16:creationId xmlns:a16="http://schemas.microsoft.com/office/drawing/2014/main" id="{5CC9ED8C-9028-DB4D-B527-1BBA0DAA2F9B}"/>
              </a:ext>
            </a:extLst>
          </p:cNvPr>
          <p:cNvSpPr>
            <a:spLocks noGrp="1"/>
          </p:cNvSpPr>
          <p:nvPr>
            <p:ph type="tbl" sz="quarter" idx="20" hasCustomPrompt="1"/>
          </p:nvPr>
        </p:nvSpPr>
        <p:spPr>
          <a:xfrm>
            <a:off x="290513" y="1344613"/>
            <a:ext cx="5057775" cy="240982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Table: Click on icon to add table or drag and drop on the area</a:t>
            </a:r>
          </a:p>
          <a:p>
            <a:endParaRPr lang="en-US" dirty="0"/>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6 subdivision Slide – 28pt</a:t>
            </a:r>
          </a:p>
        </p:txBody>
      </p:sp>
      <p:cxnSp>
        <p:nvCxnSpPr>
          <p:cNvPr id="5" name="Straight Connector 4">
            <a:extLst>
              <a:ext uri="{FF2B5EF4-FFF2-40B4-BE49-F238E27FC236}">
                <a16:creationId xmlns:a16="http://schemas.microsoft.com/office/drawing/2014/main" id="{9A447180-6CAE-B140-A3B6-CF31C95CDE38}"/>
              </a:ext>
            </a:extLst>
          </p:cNvPr>
          <p:cNvCxnSpPr>
            <a:cxnSpLocks/>
          </p:cNvCxnSpPr>
          <p:nvPr userDrawn="1"/>
        </p:nvCxnSpPr>
        <p:spPr bwMode="auto">
          <a:xfrm>
            <a:off x="5618525" y="3917744"/>
            <a:ext cx="0" cy="2358365"/>
          </a:xfrm>
          <a:prstGeom prst="line">
            <a:avLst/>
          </a:prstGeom>
          <a:solidFill>
            <a:schemeClr val="accent1"/>
          </a:solidFill>
          <a:ln w="9525" cap="flat" cmpd="sng" algn="ctr">
            <a:solidFill>
              <a:schemeClr val="bg2"/>
            </a:solidFill>
            <a:prstDash val="dash"/>
            <a:round/>
            <a:headEnd type="none" w="lg" len="lg"/>
            <a:tailEnd type="none" w="lg" len="lg"/>
          </a:ln>
          <a:effectLst/>
        </p:spPr>
      </p:cxnSp>
      <p:cxnSp>
        <p:nvCxnSpPr>
          <p:cNvPr id="6" name="Straight Connector 5">
            <a:extLst>
              <a:ext uri="{FF2B5EF4-FFF2-40B4-BE49-F238E27FC236}">
                <a16:creationId xmlns:a16="http://schemas.microsoft.com/office/drawing/2014/main" id="{038F7379-BC53-6441-9EDC-98494E6C4D2D}"/>
              </a:ext>
            </a:extLst>
          </p:cNvPr>
          <p:cNvCxnSpPr>
            <a:cxnSpLocks/>
          </p:cNvCxnSpPr>
          <p:nvPr userDrawn="1"/>
        </p:nvCxnSpPr>
        <p:spPr bwMode="auto">
          <a:xfrm>
            <a:off x="284017" y="3917744"/>
            <a:ext cx="11533910" cy="0"/>
          </a:xfrm>
          <a:prstGeom prst="line">
            <a:avLst/>
          </a:prstGeom>
          <a:solidFill>
            <a:schemeClr val="accent1"/>
          </a:solidFill>
          <a:ln w="9525" cap="flat" cmpd="sng" algn="ctr">
            <a:solidFill>
              <a:schemeClr val="bg2"/>
            </a:solidFill>
            <a:prstDash val="dash"/>
            <a:round/>
            <a:headEnd type="none" w="lg" len="lg"/>
            <a:tailEnd type="none" w="lg" len="lg"/>
          </a:ln>
          <a:effectLst/>
        </p:spPr>
      </p:cxnSp>
      <p:sp>
        <p:nvSpPr>
          <p:cNvPr id="11" name="Chart Placeholder 619">
            <a:extLst>
              <a:ext uri="{FF2B5EF4-FFF2-40B4-BE49-F238E27FC236}">
                <a16:creationId xmlns:a16="http://schemas.microsoft.com/office/drawing/2014/main" id="{FDB34062-80B0-1A40-8ACD-ABF518189FA8}"/>
              </a:ext>
            </a:extLst>
          </p:cNvPr>
          <p:cNvSpPr>
            <a:spLocks noGrp="1"/>
          </p:cNvSpPr>
          <p:nvPr>
            <p:ph type="chart" sz="quarter" idx="12" hasCustomPrompt="1"/>
          </p:nvPr>
        </p:nvSpPr>
        <p:spPr>
          <a:xfrm>
            <a:off x="284018" y="4437268"/>
            <a:ext cx="5063838" cy="183884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r>
              <a:rPr lang="en-US" dirty="0"/>
              <a:t>Single Graph Space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Graph or drag and drop on the area</a:t>
            </a:r>
          </a:p>
          <a:p>
            <a:endParaRPr lang="en-US" dirty="0"/>
          </a:p>
        </p:txBody>
      </p:sp>
      <p:sp>
        <p:nvSpPr>
          <p:cNvPr id="12" name="Chart Placeholder 1881">
            <a:extLst>
              <a:ext uri="{FF2B5EF4-FFF2-40B4-BE49-F238E27FC236}">
                <a16:creationId xmlns:a16="http://schemas.microsoft.com/office/drawing/2014/main" id="{3663AA7B-F4C0-6946-9671-5B3D3DF8C258}"/>
              </a:ext>
            </a:extLst>
          </p:cNvPr>
          <p:cNvSpPr>
            <a:spLocks noGrp="1"/>
          </p:cNvSpPr>
          <p:nvPr>
            <p:ph type="chart" sz="quarter" idx="13" hasCustomPrompt="1"/>
          </p:nvPr>
        </p:nvSpPr>
        <p:spPr>
          <a:xfrm>
            <a:off x="5874328" y="4644160"/>
            <a:ext cx="2895600" cy="1631949"/>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r>
              <a:rPr lang="en-US" dirty="0"/>
              <a:t>Double Graph Space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Graph or drag and drop on the area</a:t>
            </a:r>
          </a:p>
          <a:p>
            <a:endParaRPr lang="en-US" dirty="0"/>
          </a:p>
        </p:txBody>
      </p:sp>
      <p:sp>
        <p:nvSpPr>
          <p:cNvPr id="13" name="Chart Placeholder 1881">
            <a:extLst>
              <a:ext uri="{FF2B5EF4-FFF2-40B4-BE49-F238E27FC236}">
                <a16:creationId xmlns:a16="http://schemas.microsoft.com/office/drawing/2014/main" id="{FF96DBC6-57C9-864F-B7C2-CC777EA09E5C}"/>
              </a:ext>
            </a:extLst>
          </p:cNvPr>
          <p:cNvSpPr>
            <a:spLocks noGrp="1"/>
          </p:cNvSpPr>
          <p:nvPr>
            <p:ph type="chart" sz="quarter" idx="14" hasCustomPrompt="1"/>
          </p:nvPr>
        </p:nvSpPr>
        <p:spPr>
          <a:xfrm>
            <a:off x="8917786" y="4644160"/>
            <a:ext cx="2900141" cy="1631949"/>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bg1">
                    <a:lumMod val="50000"/>
                  </a:schemeClr>
                </a:solidFill>
              </a:defRPr>
            </a:lvl1pPr>
          </a:lstStyle>
          <a:p>
            <a:r>
              <a:rPr lang="en-US" dirty="0"/>
              <a:t>Chart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5866290" y="1344613"/>
            <a:ext cx="5951637" cy="2409825"/>
          </a:xfrm>
          <a:prstGeom prst="rect">
            <a:avLst/>
          </a:prstGeom>
        </p:spPr>
        <p:txBody>
          <a:bodyPr/>
          <a:lstStyle>
            <a:lvl1pPr>
              <a:buClr>
                <a:schemeClr val="accent6"/>
              </a:buClr>
              <a:defRPr sz="1800">
                <a:solidFill>
                  <a:schemeClr val="bg1">
                    <a:lumMod val="50000"/>
                  </a:schemeClr>
                </a:solidFill>
              </a:defRPr>
            </a:lvl1pPr>
            <a:lvl2pPr>
              <a:buClr>
                <a:schemeClr val="accent6"/>
              </a:buClr>
              <a:defRPr sz="1700">
                <a:solidFill>
                  <a:schemeClr val="bg1">
                    <a:lumMod val="50000"/>
                  </a:schemeClr>
                </a:solidFill>
              </a:defRPr>
            </a:lvl2pPr>
            <a:lvl3pPr>
              <a:buClr>
                <a:schemeClr val="accent6"/>
              </a:buClr>
              <a:defRPr sz="1600">
                <a:solidFill>
                  <a:schemeClr val="bg1">
                    <a:lumMod val="50000"/>
                  </a:schemeClr>
                </a:solidFill>
              </a:defRPr>
            </a:lvl3pPr>
            <a:lvl4pPr>
              <a:buClr>
                <a:schemeClr val="accent6"/>
              </a:buCl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17pt</a:t>
            </a:r>
          </a:p>
          <a:p>
            <a:pPr lvl="2"/>
            <a:r>
              <a:rPr lang="en-US" dirty="0"/>
              <a:t>Third level – 16pt</a:t>
            </a:r>
          </a:p>
          <a:p>
            <a:pPr lvl="3"/>
            <a:r>
              <a:rPr lang="en-US" dirty="0"/>
              <a:t>Fourth level – 14pt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5" name="Date Placeholder 14">
            <a:extLst>
              <a:ext uri="{FF2B5EF4-FFF2-40B4-BE49-F238E27FC236}">
                <a16:creationId xmlns:a16="http://schemas.microsoft.com/office/drawing/2014/main" id="{FCA0DCFF-A71C-4101-8ACD-2A5D62762AF5}"/>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6/28/2019</a:t>
            </a:fld>
            <a:endParaRPr lang="en-US" dirty="0"/>
          </a:p>
        </p:txBody>
      </p:sp>
      <p:sp>
        <p:nvSpPr>
          <p:cNvPr id="16" name="Slide Number Placeholder 6">
            <a:extLst>
              <a:ext uri="{FF2B5EF4-FFF2-40B4-BE49-F238E27FC236}">
                <a16:creationId xmlns:a16="http://schemas.microsoft.com/office/drawing/2014/main" id="{671E2807-63B4-4D03-85C5-348762F8DDA8}"/>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20548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 subdivision - table/chart">
    <p:spTree>
      <p:nvGrpSpPr>
        <p:cNvPr id="1" name=""/>
        <p:cNvGrpSpPr/>
        <p:nvPr/>
      </p:nvGrpSpPr>
      <p:grpSpPr>
        <a:xfrm>
          <a:off x="0" y="0"/>
          <a:ext cx="0" cy="0"/>
          <a:chOff x="0" y="0"/>
          <a:chExt cx="0" cy="0"/>
        </a:xfrm>
      </p:grpSpPr>
      <p:sp>
        <p:nvSpPr>
          <p:cNvPr id="9" name="Table Placeholder 8">
            <a:extLst>
              <a:ext uri="{FF2B5EF4-FFF2-40B4-BE49-F238E27FC236}">
                <a16:creationId xmlns:a16="http://schemas.microsoft.com/office/drawing/2014/main" id="{A75F361C-82A9-5C4F-A45A-E78DCB680D65}"/>
              </a:ext>
            </a:extLst>
          </p:cNvPr>
          <p:cNvSpPr>
            <a:spLocks noGrp="1"/>
          </p:cNvSpPr>
          <p:nvPr>
            <p:ph type="tbl" sz="quarter" idx="24" hasCustomPrompt="1"/>
          </p:nvPr>
        </p:nvSpPr>
        <p:spPr>
          <a:xfrm>
            <a:off x="284163" y="3795713"/>
            <a:ext cx="5665787" cy="261302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r>
              <a:rPr lang="en-US" dirty="0"/>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6" name="Chart Placeholder 5">
            <a:extLst>
              <a:ext uri="{FF2B5EF4-FFF2-40B4-BE49-F238E27FC236}">
                <a16:creationId xmlns:a16="http://schemas.microsoft.com/office/drawing/2014/main" id="{E1EAFB97-21DB-6347-8C3B-4C87700D00BD}"/>
              </a:ext>
            </a:extLst>
          </p:cNvPr>
          <p:cNvSpPr>
            <a:spLocks noGrp="1"/>
          </p:cNvSpPr>
          <p:nvPr>
            <p:ph type="chart" sz="quarter" idx="23" hasCustomPrompt="1"/>
          </p:nvPr>
        </p:nvSpPr>
        <p:spPr>
          <a:xfrm>
            <a:off x="6036733" y="1108075"/>
            <a:ext cx="5794905" cy="261143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r>
              <a:rPr lang="en-US" dirty="0"/>
              <a:t>Chart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8" name="Rectangle 7">
            <a:extLst>
              <a:ext uri="{FF2B5EF4-FFF2-40B4-BE49-F238E27FC236}">
                <a16:creationId xmlns:a16="http://schemas.microsoft.com/office/drawing/2014/main" id="{2738D98C-CC92-9444-8D21-3E66E8C747EC}"/>
              </a:ext>
            </a:extLst>
          </p:cNvPr>
          <p:cNvSpPr/>
          <p:nvPr userDrawn="1"/>
        </p:nvSpPr>
        <p:spPr>
          <a:xfrm>
            <a:off x="284016" y="1107431"/>
            <a:ext cx="566651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6 subdivision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p:nvPr>
        </p:nvSpPr>
        <p:spPr>
          <a:xfrm>
            <a:off x="457199" y="1257301"/>
            <a:ext cx="5286375" cy="2286000"/>
          </a:xfrm>
          <a:prstGeom prst="rect">
            <a:avLst/>
          </a:prstGeom>
        </p:spPr>
        <p:txBody>
          <a:bodyPr/>
          <a:lstStyle>
            <a:lvl1pPr>
              <a:buClr>
                <a:schemeClr val="accent6"/>
              </a:buClr>
              <a:defRPr sz="2000">
                <a:solidFill>
                  <a:schemeClr val="bg1">
                    <a:lumMod val="50000"/>
                  </a:schemeClr>
                </a:solidFill>
              </a:defRPr>
            </a:lvl1pPr>
            <a:lvl2pPr>
              <a:buClr>
                <a:schemeClr val="accent6"/>
              </a:buClr>
              <a:defRPr sz="1800">
                <a:solidFill>
                  <a:schemeClr val="bg1">
                    <a:lumMod val="50000"/>
                  </a:schemeClr>
                </a:solidFill>
              </a:defRPr>
            </a:lvl2pPr>
            <a:lvl3pPr>
              <a:buClr>
                <a:schemeClr val="accent6"/>
              </a:buClr>
              <a:defRPr sz="1600">
                <a:solidFill>
                  <a:schemeClr val="bg1">
                    <a:lumMod val="50000"/>
                  </a:schemeClr>
                </a:solidFill>
              </a:defRPr>
            </a:lvl3pPr>
            <a:lvl4pPr>
              <a:buClr>
                <a:schemeClr val="accent6"/>
              </a:buClr>
              <a:defRPr sz="1400">
                <a:solidFill>
                  <a:schemeClr val="bg1">
                    <a:lumMod val="50000"/>
                  </a:schemeClr>
                </a:solidFill>
              </a:defRPr>
            </a:lvl4pPr>
            <a:lvl5pPr>
              <a:defRPr>
                <a:solidFill>
                  <a:schemeClr val="bg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25" name="Rectangle 24">
            <a:extLst>
              <a:ext uri="{FF2B5EF4-FFF2-40B4-BE49-F238E27FC236}">
                <a16:creationId xmlns:a16="http://schemas.microsoft.com/office/drawing/2014/main" id="{D815E57D-D68D-D648-B7EB-EE7123317344}"/>
              </a:ext>
            </a:extLst>
          </p:cNvPr>
          <p:cNvSpPr/>
          <p:nvPr userDrawn="1"/>
        </p:nvSpPr>
        <p:spPr>
          <a:xfrm>
            <a:off x="6036733" y="3796003"/>
            <a:ext cx="5795049"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18">
            <a:extLst>
              <a:ext uri="{FF2B5EF4-FFF2-40B4-BE49-F238E27FC236}">
                <a16:creationId xmlns:a16="http://schemas.microsoft.com/office/drawing/2014/main" id="{5851EF36-F6BB-0940-8146-CEC7FBBDD4AF}"/>
              </a:ext>
            </a:extLst>
          </p:cNvPr>
          <p:cNvSpPr>
            <a:spLocks noGrp="1"/>
          </p:cNvSpPr>
          <p:nvPr>
            <p:ph type="body" sz="quarter" idx="22"/>
          </p:nvPr>
        </p:nvSpPr>
        <p:spPr>
          <a:xfrm>
            <a:off x="6272212" y="3943351"/>
            <a:ext cx="5286375" cy="2286000"/>
          </a:xfrm>
          <a:prstGeom prst="rect">
            <a:avLst/>
          </a:prstGeom>
        </p:spPr>
        <p:txBody>
          <a:bodyPr/>
          <a:lstStyle>
            <a:lvl1pPr>
              <a:buClr>
                <a:schemeClr val="accent6"/>
              </a:buClr>
              <a:defRPr sz="2000">
                <a:solidFill>
                  <a:schemeClr val="bg1">
                    <a:lumMod val="50000"/>
                  </a:schemeClr>
                </a:solidFill>
              </a:defRPr>
            </a:lvl1pPr>
            <a:lvl2pPr>
              <a:buClr>
                <a:schemeClr val="accent6"/>
              </a:buClr>
              <a:defRPr sz="1800">
                <a:solidFill>
                  <a:schemeClr val="bg1">
                    <a:lumMod val="50000"/>
                  </a:schemeClr>
                </a:solidFill>
              </a:defRPr>
            </a:lvl2pPr>
            <a:lvl3pPr>
              <a:buClr>
                <a:schemeClr val="accent6"/>
              </a:buClr>
              <a:defRPr sz="1600">
                <a:solidFill>
                  <a:schemeClr val="bg1">
                    <a:lumMod val="50000"/>
                  </a:schemeClr>
                </a:solidFill>
              </a:defRPr>
            </a:lvl3pPr>
            <a:lvl4pPr>
              <a:buClr>
                <a:schemeClr val="accent6"/>
              </a:buClr>
              <a:defRPr sz="1400">
                <a:solidFill>
                  <a:schemeClr val="bg1">
                    <a:lumMod val="50000"/>
                  </a:schemeClr>
                </a:solidFill>
              </a:defRPr>
            </a:lvl4pPr>
            <a:lvl5pPr>
              <a:defRPr>
                <a:solidFill>
                  <a:schemeClr val="bg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2" name="Date Placeholder 14">
            <a:extLst>
              <a:ext uri="{FF2B5EF4-FFF2-40B4-BE49-F238E27FC236}">
                <a16:creationId xmlns:a16="http://schemas.microsoft.com/office/drawing/2014/main" id="{1CD607F7-FEF3-455E-B912-546F0A4D6537}"/>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6/28/2019</a:t>
            </a:fld>
            <a:endParaRPr lang="en-US" dirty="0"/>
          </a:p>
        </p:txBody>
      </p:sp>
      <p:sp>
        <p:nvSpPr>
          <p:cNvPr id="13" name="Slide Number Placeholder 6">
            <a:extLst>
              <a:ext uri="{FF2B5EF4-FFF2-40B4-BE49-F238E27FC236}">
                <a16:creationId xmlns:a16="http://schemas.microsoft.com/office/drawing/2014/main" id="{BB5497D4-6E34-4BEF-837F-CAE060B62EBA}"/>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01797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6 subdivision - tabl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6 subdivision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cxnSp>
        <p:nvCxnSpPr>
          <p:cNvPr id="25" name="Straight Connector 24">
            <a:extLst>
              <a:ext uri="{FF2B5EF4-FFF2-40B4-BE49-F238E27FC236}">
                <a16:creationId xmlns:a16="http://schemas.microsoft.com/office/drawing/2014/main" id="{A498E79B-C16B-2743-B098-82A47D9923B2}"/>
              </a:ext>
            </a:extLst>
          </p:cNvPr>
          <p:cNvCxnSpPr>
            <a:cxnSpLocks/>
          </p:cNvCxnSpPr>
          <p:nvPr userDrawn="1">
            <p:custDataLst>
              <p:tags r:id="rId1"/>
            </p:custDataLst>
          </p:nvPr>
        </p:nvCxnSpPr>
        <p:spPr bwMode="auto">
          <a:xfrm>
            <a:off x="407809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26" name="Straight Connector 25">
            <a:extLst>
              <a:ext uri="{FF2B5EF4-FFF2-40B4-BE49-F238E27FC236}">
                <a16:creationId xmlns:a16="http://schemas.microsoft.com/office/drawing/2014/main" id="{3A715E26-889A-5744-9A41-400F62FE78A2}"/>
              </a:ext>
            </a:extLst>
          </p:cNvPr>
          <p:cNvCxnSpPr>
            <a:cxnSpLocks/>
          </p:cNvCxnSpPr>
          <p:nvPr userDrawn="1">
            <p:custDataLst>
              <p:tags r:id="rId2"/>
            </p:custDataLst>
          </p:nvPr>
        </p:nvCxnSpPr>
        <p:spPr bwMode="auto">
          <a:xfrm>
            <a:off x="46222" y="3748620"/>
            <a:ext cx="11734654" cy="0"/>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30" name="Straight Connector 29">
            <a:extLst>
              <a:ext uri="{FF2B5EF4-FFF2-40B4-BE49-F238E27FC236}">
                <a16:creationId xmlns:a16="http://schemas.microsoft.com/office/drawing/2014/main" id="{935A95A8-045A-5445-B643-E45D9BCCF4BD}"/>
              </a:ext>
            </a:extLst>
          </p:cNvPr>
          <p:cNvCxnSpPr>
            <a:cxnSpLocks/>
          </p:cNvCxnSpPr>
          <p:nvPr userDrawn="1">
            <p:custDataLst>
              <p:tags r:id="rId3"/>
            </p:custDataLst>
          </p:nvPr>
        </p:nvCxnSpPr>
        <p:spPr bwMode="auto">
          <a:xfrm>
            <a:off x="802144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7" name="Chart Placeholder 6">
            <a:extLst>
              <a:ext uri="{FF2B5EF4-FFF2-40B4-BE49-F238E27FC236}">
                <a16:creationId xmlns:a16="http://schemas.microsoft.com/office/drawing/2014/main" id="{36759981-7DDB-8F4C-B543-823CB6107E31}"/>
              </a:ext>
            </a:extLst>
          </p:cNvPr>
          <p:cNvSpPr>
            <a:spLocks noGrp="1"/>
          </p:cNvSpPr>
          <p:nvPr>
            <p:ph type="chart" sz="quarter" idx="41" hasCustomPrompt="1"/>
          </p:nvPr>
        </p:nvSpPr>
        <p:spPr>
          <a:xfrm>
            <a:off x="457199" y="1577975"/>
            <a:ext cx="3371850"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65000"/>
                  </a:schemeClr>
                </a:solidFill>
              </a:defRPr>
            </a:lvl1pPr>
          </a:lstStyle>
          <a:p>
            <a:r>
              <a:rPr lang="en-US" dirty="0"/>
              <a:t>Chart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15" name="Table Placeholder 14">
            <a:extLst>
              <a:ext uri="{FF2B5EF4-FFF2-40B4-BE49-F238E27FC236}">
                <a16:creationId xmlns:a16="http://schemas.microsoft.com/office/drawing/2014/main" id="{5E03F675-DCD2-C34D-A346-3220A133CFF7}"/>
              </a:ext>
            </a:extLst>
          </p:cNvPr>
          <p:cNvSpPr>
            <a:spLocks noGrp="1"/>
          </p:cNvSpPr>
          <p:nvPr>
            <p:ph type="tbl" sz="quarter" idx="42" hasCustomPrompt="1"/>
          </p:nvPr>
        </p:nvSpPr>
        <p:spPr>
          <a:xfrm>
            <a:off x="4350807" y="1577975"/>
            <a:ext cx="3421062"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32" name="Table Placeholder 14">
            <a:extLst>
              <a:ext uri="{FF2B5EF4-FFF2-40B4-BE49-F238E27FC236}">
                <a16:creationId xmlns:a16="http://schemas.microsoft.com/office/drawing/2014/main" id="{4E5C9C33-C4D6-3944-87F9-40ABFEEAD15E}"/>
              </a:ext>
            </a:extLst>
          </p:cNvPr>
          <p:cNvSpPr>
            <a:spLocks noGrp="1"/>
          </p:cNvSpPr>
          <p:nvPr>
            <p:ph type="tbl" sz="quarter" idx="43" hasCustomPrompt="1"/>
          </p:nvPr>
        </p:nvSpPr>
        <p:spPr>
          <a:xfrm>
            <a:off x="8294157" y="1577975"/>
            <a:ext cx="3421062"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36" name="Text Placeholder 18">
            <a:extLst>
              <a:ext uri="{FF2B5EF4-FFF2-40B4-BE49-F238E27FC236}">
                <a16:creationId xmlns:a16="http://schemas.microsoft.com/office/drawing/2014/main" id="{24E837B3-2950-FE4F-B37C-F7363B55F319}"/>
              </a:ext>
            </a:extLst>
          </p:cNvPr>
          <p:cNvSpPr>
            <a:spLocks noGrp="1"/>
          </p:cNvSpPr>
          <p:nvPr>
            <p:ph type="body" sz="quarter" idx="44" hasCustomPrompt="1"/>
          </p:nvPr>
        </p:nvSpPr>
        <p:spPr>
          <a:xfrm>
            <a:off x="457199" y="3917058"/>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8" name="Text Placeholder 18">
            <a:extLst>
              <a:ext uri="{FF2B5EF4-FFF2-40B4-BE49-F238E27FC236}">
                <a16:creationId xmlns:a16="http://schemas.microsoft.com/office/drawing/2014/main" id="{29BBE591-2773-564C-BC9D-43D8B1541021}"/>
              </a:ext>
            </a:extLst>
          </p:cNvPr>
          <p:cNvSpPr>
            <a:spLocks noGrp="1"/>
          </p:cNvSpPr>
          <p:nvPr>
            <p:ph type="body" sz="quarter" idx="45" hasCustomPrompt="1"/>
          </p:nvPr>
        </p:nvSpPr>
        <p:spPr>
          <a:xfrm>
            <a:off x="4350807" y="3917058"/>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9" name="Text Placeholder 18">
            <a:extLst>
              <a:ext uri="{FF2B5EF4-FFF2-40B4-BE49-F238E27FC236}">
                <a16:creationId xmlns:a16="http://schemas.microsoft.com/office/drawing/2014/main" id="{9EA06842-5091-C845-AB35-7A00B55171DB}"/>
              </a:ext>
            </a:extLst>
          </p:cNvPr>
          <p:cNvSpPr>
            <a:spLocks noGrp="1"/>
          </p:cNvSpPr>
          <p:nvPr>
            <p:ph type="body" sz="quarter" idx="46" hasCustomPrompt="1"/>
          </p:nvPr>
        </p:nvSpPr>
        <p:spPr>
          <a:xfrm>
            <a:off x="8294157" y="3917058"/>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40" name="Chart Placeholder 6">
            <a:extLst>
              <a:ext uri="{FF2B5EF4-FFF2-40B4-BE49-F238E27FC236}">
                <a16:creationId xmlns:a16="http://schemas.microsoft.com/office/drawing/2014/main" id="{A969BAF3-49EB-AE4E-8068-7C715F988228}"/>
              </a:ext>
            </a:extLst>
          </p:cNvPr>
          <p:cNvSpPr>
            <a:spLocks noGrp="1"/>
          </p:cNvSpPr>
          <p:nvPr>
            <p:ph type="chart" sz="quarter" idx="47" hasCustomPrompt="1"/>
          </p:nvPr>
        </p:nvSpPr>
        <p:spPr>
          <a:xfrm>
            <a:off x="457199" y="4338109"/>
            <a:ext cx="3371850"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65000"/>
                  </a:schemeClr>
                </a:solidFill>
              </a:defRPr>
            </a:lvl1pPr>
          </a:lstStyle>
          <a:p>
            <a:r>
              <a:rPr lang="en-US" dirty="0"/>
              <a:t>Chart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41" name="Table Placeholder 14">
            <a:extLst>
              <a:ext uri="{FF2B5EF4-FFF2-40B4-BE49-F238E27FC236}">
                <a16:creationId xmlns:a16="http://schemas.microsoft.com/office/drawing/2014/main" id="{6E92C649-5058-334E-B9B1-4BA75D0D0D5A}"/>
              </a:ext>
            </a:extLst>
          </p:cNvPr>
          <p:cNvSpPr>
            <a:spLocks noGrp="1"/>
          </p:cNvSpPr>
          <p:nvPr>
            <p:ph type="tbl" sz="quarter" idx="48" hasCustomPrompt="1"/>
          </p:nvPr>
        </p:nvSpPr>
        <p:spPr>
          <a:xfrm>
            <a:off x="4350807" y="4338109"/>
            <a:ext cx="3421062"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43" name="Table Placeholder 14">
            <a:extLst>
              <a:ext uri="{FF2B5EF4-FFF2-40B4-BE49-F238E27FC236}">
                <a16:creationId xmlns:a16="http://schemas.microsoft.com/office/drawing/2014/main" id="{CADF26B3-84B4-7346-B3AD-EC894137473C}"/>
              </a:ext>
            </a:extLst>
          </p:cNvPr>
          <p:cNvSpPr>
            <a:spLocks noGrp="1"/>
          </p:cNvSpPr>
          <p:nvPr>
            <p:ph type="tbl" sz="quarter" idx="49" hasCustomPrompt="1"/>
          </p:nvPr>
        </p:nvSpPr>
        <p:spPr>
          <a:xfrm>
            <a:off x="8294157" y="4338109"/>
            <a:ext cx="3421062"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21" name="Date Placeholder 14">
            <a:extLst>
              <a:ext uri="{FF2B5EF4-FFF2-40B4-BE49-F238E27FC236}">
                <a16:creationId xmlns:a16="http://schemas.microsoft.com/office/drawing/2014/main" id="{DD083C85-7FE3-48BC-9AA7-E8ADDCCA08C2}"/>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6/28/2019</a:t>
            </a:fld>
            <a:endParaRPr lang="en-US" dirty="0"/>
          </a:p>
        </p:txBody>
      </p:sp>
      <p:sp>
        <p:nvSpPr>
          <p:cNvPr id="23" name="Slide Number Placeholder 6">
            <a:extLst>
              <a:ext uri="{FF2B5EF4-FFF2-40B4-BE49-F238E27FC236}">
                <a16:creationId xmlns:a16="http://schemas.microsoft.com/office/drawing/2014/main" id="{BB1F8B63-D1BF-4F4E-A99E-4248D8012728}"/>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03351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8 subdivision - table/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0D873B37-5BB7-1545-B675-A6E08649FC47}"/>
              </a:ext>
            </a:extLst>
          </p:cNvPr>
          <p:cNvSpPr>
            <a:spLocks noGrp="1"/>
          </p:cNvSpPr>
          <p:nvPr>
            <p:ph type="chart" sz="quarter" idx="39" hasCustomPrompt="1"/>
          </p:nvPr>
        </p:nvSpPr>
        <p:spPr>
          <a:xfrm>
            <a:off x="608013" y="1373188"/>
            <a:ext cx="2501900"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Chart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8 subdivision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607645" y="92334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cxnSp>
        <p:nvCxnSpPr>
          <p:cNvPr id="25" name="Straight Connector 24">
            <a:extLst>
              <a:ext uri="{FF2B5EF4-FFF2-40B4-BE49-F238E27FC236}">
                <a16:creationId xmlns:a16="http://schemas.microsoft.com/office/drawing/2014/main" id="{A498E79B-C16B-2743-B098-82A47D9923B2}"/>
              </a:ext>
            </a:extLst>
          </p:cNvPr>
          <p:cNvCxnSpPr>
            <a:cxnSpLocks/>
          </p:cNvCxnSpPr>
          <p:nvPr userDrawn="1">
            <p:custDataLst>
              <p:tags r:id="rId1"/>
            </p:custDataLst>
          </p:nvPr>
        </p:nvCxnSpPr>
        <p:spPr bwMode="auto">
          <a:xfrm>
            <a:off x="3225055" y="923348"/>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26" name="Straight Connector 25">
            <a:extLst>
              <a:ext uri="{FF2B5EF4-FFF2-40B4-BE49-F238E27FC236}">
                <a16:creationId xmlns:a16="http://schemas.microsoft.com/office/drawing/2014/main" id="{3A715E26-889A-5744-9A41-400F62FE78A2}"/>
              </a:ext>
            </a:extLst>
          </p:cNvPr>
          <p:cNvCxnSpPr>
            <a:cxnSpLocks/>
          </p:cNvCxnSpPr>
          <p:nvPr userDrawn="1">
            <p:custDataLst>
              <p:tags r:id="rId2"/>
            </p:custDataLst>
          </p:nvPr>
        </p:nvCxnSpPr>
        <p:spPr bwMode="auto">
          <a:xfrm>
            <a:off x="607645" y="3662895"/>
            <a:ext cx="10697420" cy="0"/>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3" name="Text Placeholder 18">
            <a:extLst>
              <a:ext uri="{FF2B5EF4-FFF2-40B4-BE49-F238E27FC236}">
                <a16:creationId xmlns:a16="http://schemas.microsoft.com/office/drawing/2014/main" id="{10AD32C9-B994-E644-A654-3D87C9807C3D}"/>
              </a:ext>
            </a:extLst>
          </p:cNvPr>
          <p:cNvSpPr>
            <a:spLocks noGrp="1"/>
          </p:cNvSpPr>
          <p:nvPr>
            <p:ph type="body" sz="quarter" idx="25" hasCustomPrompt="1"/>
          </p:nvPr>
        </p:nvSpPr>
        <p:spPr>
          <a:xfrm>
            <a:off x="3339359" y="92334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cxnSp>
        <p:nvCxnSpPr>
          <p:cNvPr id="27" name="Straight Connector 26">
            <a:extLst>
              <a:ext uri="{FF2B5EF4-FFF2-40B4-BE49-F238E27FC236}">
                <a16:creationId xmlns:a16="http://schemas.microsoft.com/office/drawing/2014/main" id="{39BB1924-B139-1749-B2CF-610B8113CBA6}"/>
              </a:ext>
            </a:extLst>
          </p:cNvPr>
          <p:cNvCxnSpPr>
            <a:cxnSpLocks/>
          </p:cNvCxnSpPr>
          <p:nvPr userDrawn="1">
            <p:custDataLst>
              <p:tags r:id="rId3"/>
            </p:custDataLst>
          </p:nvPr>
        </p:nvCxnSpPr>
        <p:spPr bwMode="auto">
          <a:xfrm>
            <a:off x="5954761" y="810853"/>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8" name="Text Placeholder 18">
            <a:extLst>
              <a:ext uri="{FF2B5EF4-FFF2-40B4-BE49-F238E27FC236}">
                <a16:creationId xmlns:a16="http://schemas.microsoft.com/office/drawing/2014/main" id="{1E6B145F-75F9-B548-B359-8DABC28CBDC0}"/>
              </a:ext>
            </a:extLst>
          </p:cNvPr>
          <p:cNvSpPr>
            <a:spLocks noGrp="1"/>
          </p:cNvSpPr>
          <p:nvPr>
            <p:ph type="body" sz="quarter" idx="27" hasCustomPrompt="1"/>
          </p:nvPr>
        </p:nvSpPr>
        <p:spPr>
          <a:xfrm>
            <a:off x="6071073" y="92334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cxnSp>
        <p:nvCxnSpPr>
          <p:cNvPr id="31" name="Straight Connector 30">
            <a:extLst>
              <a:ext uri="{FF2B5EF4-FFF2-40B4-BE49-F238E27FC236}">
                <a16:creationId xmlns:a16="http://schemas.microsoft.com/office/drawing/2014/main" id="{7EC7F1AF-1B50-A34F-8A05-40EA3D2699BF}"/>
              </a:ext>
            </a:extLst>
          </p:cNvPr>
          <p:cNvCxnSpPr>
            <a:cxnSpLocks/>
          </p:cNvCxnSpPr>
          <p:nvPr userDrawn="1">
            <p:custDataLst>
              <p:tags r:id="rId4"/>
            </p:custDataLst>
          </p:nvPr>
        </p:nvCxnSpPr>
        <p:spPr bwMode="auto">
          <a:xfrm>
            <a:off x="8683740" y="810853"/>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32" name="Text Placeholder 18">
            <a:extLst>
              <a:ext uri="{FF2B5EF4-FFF2-40B4-BE49-F238E27FC236}">
                <a16:creationId xmlns:a16="http://schemas.microsoft.com/office/drawing/2014/main" id="{15FC18EC-DFDB-4742-9AC6-F4516A060859}"/>
              </a:ext>
            </a:extLst>
          </p:cNvPr>
          <p:cNvSpPr>
            <a:spLocks noGrp="1"/>
          </p:cNvSpPr>
          <p:nvPr>
            <p:ph type="body" sz="quarter" idx="29" hasCustomPrompt="1"/>
          </p:nvPr>
        </p:nvSpPr>
        <p:spPr>
          <a:xfrm>
            <a:off x="8802787" y="92334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4" name="Text Placeholder 18">
            <a:extLst>
              <a:ext uri="{FF2B5EF4-FFF2-40B4-BE49-F238E27FC236}">
                <a16:creationId xmlns:a16="http://schemas.microsoft.com/office/drawing/2014/main" id="{2C16A45D-2FC6-E84B-AD7C-FCC8EDE6DD71}"/>
              </a:ext>
            </a:extLst>
          </p:cNvPr>
          <p:cNvSpPr>
            <a:spLocks noGrp="1"/>
          </p:cNvSpPr>
          <p:nvPr>
            <p:ph type="body" sz="quarter" idx="31" hasCustomPrompt="1"/>
          </p:nvPr>
        </p:nvSpPr>
        <p:spPr>
          <a:xfrm>
            <a:off x="607645" y="383799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6" name="Text Placeholder 18">
            <a:extLst>
              <a:ext uri="{FF2B5EF4-FFF2-40B4-BE49-F238E27FC236}">
                <a16:creationId xmlns:a16="http://schemas.microsoft.com/office/drawing/2014/main" id="{B2314D29-8549-AE44-85FA-5D1CA9100E08}"/>
              </a:ext>
            </a:extLst>
          </p:cNvPr>
          <p:cNvSpPr>
            <a:spLocks noGrp="1"/>
          </p:cNvSpPr>
          <p:nvPr>
            <p:ph type="body" sz="quarter" idx="33" hasCustomPrompt="1"/>
          </p:nvPr>
        </p:nvSpPr>
        <p:spPr>
          <a:xfrm>
            <a:off x="3339359" y="383799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8" name="Text Placeholder 18">
            <a:extLst>
              <a:ext uri="{FF2B5EF4-FFF2-40B4-BE49-F238E27FC236}">
                <a16:creationId xmlns:a16="http://schemas.microsoft.com/office/drawing/2014/main" id="{72D7857E-5F5D-584B-A66D-2D6CC764A249}"/>
              </a:ext>
            </a:extLst>
          </p:cNvPr>
          <p:cNvSpPr>
            <a:spLocks noGrp="1"/>
          </p:cNvSpPr>
          <p:nvPr>
            <p:ph type="body" sz="quarter" idx="35" hasCustomPrompt="1"/>
          </p:nvPr>
        </p:nvSpPr>
        <p:spPr>
          <a:xfrm>
            <a:off x="6071073" y="383799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60" name="Text Placeholder 18">
            <a:extLst>
              <a:ext uri="{FF2B5EF4-FFF2-40B4-BE49-F238E27FC236}">
                <a16:creationId xmlns:a16="http://schemas.microsoft.com/office/drawing/2014/main" id="{9E67C531-EEE8-9441-AEFF-E43875BFFFBC}"/>
              </a:ext>
            </a:extLst>
          </p:cNvPr>
          <p:cNvSpPr>
            <a:spLocks noGrp="1"/>
          </p:cNvSpPr>
          <p:nvPr>
            <p:ph type="body" sz="quarter" idx="37" hasCustomPrompt="1"/>
          </p:nvPr>
        </p:nvSpPr>
        <p:spPr>
          <a:xfrm>
            <a:off x="8802787" y="383799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30" name="Chart Placeholder 5">
            <a:extLst>
              <a:ext uri="{FF2B5EF4-FFF2-40B4-BE49-F238E27FC236}">
                <a16:creationId xmlns:a16="http://schemas.microsoft.com/office/drawing/2014/main" id="{99A49D53-A5A6-3D44-B13E-00E2F6F72220}"/>
              </a:ext>
            </a:extLst>
          </p:cNvPr>
          <p:cNvSpPr>
            <a:spLocks noGrp="1"/>
          </p:cNvSpPr>
          <p:nvPr>
            <p:ph type="chart" sz="quarter" idx="40" hasCustomPrompt="1"/>
          </p:nvPr>
        </p:nvSpPr>
        <p:spPr>
          <a:xfrm>
            <a:off x="3339359" y="1373188"/>
            <a:ext cx="2501900"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Chart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35" name="Chart Placeholder 5">
            <a:extLst>
              <a:ext uri="{FF2B5EF4-FFF2-40B4-BE49-F238E27FC236}">
                <a16:creationId xmlns:a16="http://schemas.microsoft.com/office/drawing/2014/main" id="{C801C4EA-7A7B-DB4B-9575-59B81F4019DF}"/>
              </a:ext>
            </a:extLst>
          </p:cNvPr>
          <p:cNvSpPr>
            <a:spLocks noGrp="1"/>
          </p:cNvSpPr>
          <p:nvPr>
            <p:ph type="chart" sz="quarter" idx="41" hasCustomPrompt="1"/>
          </p:nvPr>
        </p:nvSpPr>
        <p:spPr>
          <a:xfrm>
            <a:off x="6071073" y="1373188"/>
            <a:ext cx="2501900"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Chart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8" name="Table Placeholder 7">
            <a:extLst>
              <a:ext uri="{FF2B5EF4-FFF2-40B4-BE49-F238E27FC236}">
                <a16:creationId xmlns:a16="http://schemas.microsoft.com/office/drawing/2014/main" id="{BFC0C1C7-FF88-1644-9B4B-8457E4202696}"/>
              </a:ext>
            </a:extLst>
          </p:cNvPr>
          <p:cNvSpPr>
            <a:spLocks noGrp="1"/>
          </p:cNvSpPr>
          <p:nvPr>
            <p:ph type="tbl" sz="quarter" idx="42" hasCustomPrompt="1"/>
          </p:nvPr>
        </p:nvSpPr>
        <p:spPr>
          <a:xfrm>
            <a:off x="8802787" y="1373188"/>
            <a:ext cx="2509838"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Table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37" name="Table Placeholder 7">
            <a:extLst>
              <a:ext uri="{FF2B5EF4-FFF2-40B4-BE49-F238E27FC236}">
                <a16:creationId xmlns:a16="http://schemas.microsoft.com/office/drawing/2014/main" id="{A6BFBA27-4966-E84D-B5E2-B3D893E64C1E}"/>
              </a:ext>
            </a:extLst>
          </p:cNvPr>
          <p:cNvSpPr>
            <a:spLocks noGrp="1"/>
          </p:cNvSpPr>
          <p:nvPr>
            <p:ph type="tbl" sz="quarter" idx="43" hasCustomPrompt="1"/>
          </p:nvPr>
        </p:nvSpPr>
        <p:spPr>
          <a:xfrm>
            <a:off x="607645" y="4287904"/>
            <a:ext cx="2509838"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Table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a:p>
            <a:endParaRPr lang="en-US" dirty="0"/>
          </a:p>
        </p:txBody>
      </p:sp>
      <p:sp>
        <p:nvSpPr>
          <p:cNvPr id="38" name="Table Placeholder 7">
            <a:extLst>
              <a:ext uri="{FF2B5EF4-FFF2-40B4-BE49-F238E27FC236}">
                <a16:creationId xmlns:a16="http://schemas.microsoft.com/office/drawing/2014/main" id="{95FB3EAB-78B8-7843-9FF6-D2128985D36A}"/>
              </a:ext>
            </a:extLst>
          </p:cNvPr>
          <p:cNvSpPr>
            <a:spLocks noGrp="1"/>
          </p:cNvSpPr>
          <p:nvPr>
            <p:ph type="tbl" sz="quarter" idx="44" hasCustomPrompt="1"/>
          </p:nvPr>
        </p:nvSpPr>
        <p:spPr>
          <a:xfrm>
            <a:off x="3339359" y="4287904"/>
            <a:ext cx="2509838"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Table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a:p>
            <a:endParaRPr lang="en-US" dirty="0"/>
          </a:p>
        </p:txBody>
      </p:sp>
      <p:sp>
        <p:nvSpPr>
          <p:cNvPr id="40" name="Table Placeholder 7">
            <a:extLst>
              <a:ext uri="{FF2B5EF4-FFF2-40B4-BE49-F238E27FC236}">
                <a16:creationId xmlns:a16="http://schemas.microsoft.com/office/drawing/2014/main" id="{72498BD4-A00B-3C4B-B14E-98B8BC6E2979}"/>
              </a:ext>
            </a:extLst>
          </p:cNvPr>
          <p:cNvSpPr>
            <a:spLocks noGrp="1"/>
          </p:cNvSpPr>
          <p:nvPr>
            <p:ph type="tbl" sz="quarter" idx="45" hasCustomPrompt="1"/>
          </p:nvPr>
        </p:nvSpPr>
        <p:spPr>
          <a:xfrm>
            <a:off x="6071073" y="4287904"/>
            <a:ext cx="2509838"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Table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a:p>
            <a:endParaRPr lang="en-US" dirty="0"/>
          </a:p>
        </p:txBody>
      </p:sp>
      <p:sp>
        <p:nvSpPr>
          <p:cNvPr id="10" name="Online Image Placeholder 9">
            <a:extLst>
              <a:ext uri="{FF2B5EF4-FFF2-40B4-BE49-F238E27FC236}">
                <a16:creationId xmlns:a16="http://schemas.microsoft.com/office/drawing/2014/main" id="{EE26416A-8E98-584A-A6A1-9744C8BFE3B2}"/>
              </a:ext>
            </a:extLst>
          </p:cNvPr>
          <p:cNvSpPr>
            <a:spLocks noGrp="1"/>
          </p:cNvSpPr>
          <p:nvPr>
            <p:ph type="clipArt" sz="quarter" idx="46" hasCustomPrompt="1"/>
          </p:nvPr>
        </p:nvSpPr>
        <p:spPr>
          <a:xfrm>
            <a:off x="8802787" y="4287838"/>
            <a:ext cx="2501900"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Online Image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online image or drag and drop on the area</a:t>
            </a:r>
          </a:p>
          <a:p>
            <a:endParaRPr lang="en-US" dirty="0"/>
          </a:p>
          <a:p>
            <a:endParaRPr lang="en-US" dirty="0"/>
          </a:p>
        </p:txBody>
      </p:sp>
    </p:spTree>
    <p:extLst>
      <p:ext uri="{BB962C8B-B14F-4D97-AF65-F5344CB8AC3E}">
        <p14:creationId xmlns:p14="http://schemas.microsoft.com/office/powerpoint/2010/main" val="245950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ue Title Slide - Partner Logo">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7247D62-C072-5445-A22C-3FE620CF06B8}"/>
              </a:ext>
            </a:extLst>
          </p:cNvPr>
          <p:cNvCxnSpPr>
            <a:cxnSpLocks/>
          </p:cNvCxnSpPr>
          <p:nvPr userDrawn="1"/>
        </p:nvCxnSpPr>
        <p:spPr>
          <a:xfrm>
            <a:off x="4705927"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6E4938-3E36-0A45-B7DC-34D590BA9920}"/>
              </a:ext>
            </a:extLst>
          </p:cNvPr>
          <p:cNvCxnSpPr>
            <a:cxnSpLocks/>
          </p:cNvCxnSpPr>
          <p:nvPr userDrawn="1"/>
        </p:nvCxnSpPr>
        <p:spPr>
          <a:xfrm>
            <a:off x="4849090" y="3519062"/>
            <a:ext cx="48890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5EC77D1A-392B-DD49-96BD-A5CECB786AD8}"/>
              </a:ext>
            </a:extLst>
          </p:cNvPr>
          <p:cNvGrpSpPr/>
          <p:nvPr userDrawn="1"/>
        </p:nvGrpSpPr>
        <p:grpSpPr>
          <a:xfrm>
            <a:off x="1294808" y="2871250"/>
            <a:ext cx="2963679" cy="1115501"/>
            <a:chOff x="1959277" y="1057044"/>
            <a:chExt cx="4631029" cy="1743076"/>
          </a:xfrm>
        </p:grpSpPr>
        <p:pic>
          <p:nvPicPr>
            <p:cNvPr id="16" name="Graphic 15">
              <a:extLst>
                <a:ext uri="{FF2B5EF4-FFF2-40B4-BE49-F238E27FC236}">
                  <a16:creationId xmlns:a16="http://schemas.microsoft.com/office/drawing/2014/main" id="{5D7884B9-FAFC-8542-B8A7-5685C8E9CB24}"/>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17" name="Graphic 16">
              <a:extLst>
                <a:ext uri="{FF2B5EF4-FFF2-40B4-BE49-F238E27FC236}">
                  <a16:creationId xmlns:a16="http://schemas.microsoft.com/office/drawing/2014/main" id="{FFC2EA8E-C782-154B-B2AC-5D1214886FFD}"/>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
        <p:nvSpPr>
          <p:cNvPr id="10" name="Text Placeholder 17">
            <a:extLst>
              <a:ext uri="{FF2B5EF4-FFF2-40B4-BE49-F238E27FC236}">
                <a16:creationId xmlns:a16="http://schemas.microsoft.com/office/drawing/2014/main" id="{CFB9F8AD-0A2A-4034-8E7F-AF1518A3EDB6}"/>
              </a:ext>
            </a:extLst>
          </p:cNvPr>
          <p:cNvSpPr>
            <a:spLocks noGrp="1"/>
          </p:cNvSpPr>
          <p:nvPr>
            <p:ph type="body" sz="quarter" idx="13" hasCustomPrompt="1"/>
          </p:nvPr>
        </p:nvSpPr>
        <p:spPr>
          <a:xfrm>
            <a:off x="5132298" y="369989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rgbClr val="084E68"/>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Partnership Presentation title</a:t>
            </a:r>
          </a:p>
        </p:txBody>
      </p:sp>
      <p:sp>
        <p:nvSpPr>
          <p:cNvPr id="13" name="Text Placeholder 17">
            <a:extLst>
              <a:ext uri="{FF2B5EF4-FFF2-40B4-BE49-F238E27FC236}">
                <a16:creationId xmlns:a16="http://schemas.microsoft.com/office/drawing/2014/main" id="{97623BF8-AE43-4B56-B642-B51F10D74E9B}"/>
              </a:ext>
            </a:extLst>
          </p:cNvPr>
          <p:cNvSpPr>
            <a:spLocks noGrp="1"/>
          </p:cNvSpPr>
          <p:nvPr>
            <p:ph type="body" sz="quarter" idx="14" hasCustomPrompt="1"/>
          </p:nvPr>
        </p:nvSpPr>
        <p:spPr>
          <a:xfrm>
            <a:off x="5132297" y="4412680"/>
            <a:ext cx="4605867" cy="599462"/>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a:solidFill>
                  <a:srgbClr val="084E68"/>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Opening Slide</a:t>
            </a:r>
          </a:p>
        </p:txBody>
      </p:sp>
      <p:sp>
        <p:nvSpPr>
          <p:cNvPr id="14" name="Picture Placeholder 8">
            <a:extLst>
              <a:ext uri="{FF2B5EF4-FFF2-40B4-BE49-F238E27FC236}">
                <a16:creationId xmlns:a16="http://schemas.microsoft.com/office/drawing/2014/main" id="{2C2891F2-F7AF-4CEC-B118-96C88A4DFF4D}"/>
              </a:ext>
            </a:extLst>
          </p:cNvPr>
          <p:cNvSpPr>
            <a:spLocks noGrp="1"/>
          </p:cNvSpPr>
          <p:nvPr>
            <p:ph type="pic" sz="quarter" idx="15" hasCustomPrompt="1"/>
          </p:nvPr>
        </p:nvSpPr>
        <p:spPr>
          <a:xfrm>
            <a:off x="5131520" y="1929393"/>
            <a:ext cx="4606925" cy="1298575"/>
          </a:xfr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84E68"/>
                </a:solidFill>
              </a:defRPr>
            </a:lvl1pPr>
          </a:lstStyle>
          <a:p>
            <a:r>
              <a:rPr lang="en-US" dirty="0"/>
              <a:t>Partner Logo - Click on icon to add picture or drag and drop on the area</a:t>
            </a:r>
          </a:p>
          <a:p>
            <a:endParaRPr lang="en-US" dirty="0"/>
          </a:p>
        </p:txBody>
      </p:sp>
    </p:spTree>
    <p:extLst>
      <p:ext uri="{BB962C8B-B14F-4D97-AF65-F5344CB8AC3E}">
        <p14:creationId xmlns:p14="http://schemas.microsoft.com/office/powerpoint/2010/main" val="1718741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parator Slide - Light Blu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DC31F21-9582-8245-8ECF-B1ABC72454E1}"/>
              </a:ext>
            </a:extLst>
          </p:cNvPr>
          <p:cNvCxnSpPr>
            <a:cxnSpLocks/>
          </p:cNvCxnSpPr>
          <p:nvPr userDrawn="1"/>
        </p:nvCxnSpPr>
        <p:spPr>
          <a:xfrm>
            <a:off x="1263844" y="2573415"/>
            <a:ext cx="9818684"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id="{187164F7-465F-064F-85B7-9F6D010F4EE2}"/>
              </a:ext>
            </a:extLst>
          </p:cNvPr>
          <p:cNvSpPr>
            <a:spLocks noGrp="1"/>
          </p:cNvSpPr>
          <p:nvPr>
            <p:ph sz="quarter" idx="12" hasCustomPrompt="1"/>
          </p:nvPr>
        </p:nvSpPr>
        <p:spPr>
          <a:xfrm>
            <a:off x="1264374" y="2124135"/>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err="1"/>
              <a:t>AGenda</a:t>
            </a:r>
            <a:endParaRPr lang="en-US" dirty="0"/>
          </a:p>
        </p:txBody>
      </p:sp>
      <p:sp>
        <p:nvSpPr>
          <p:cNvPr id="13" name="Content Placeholder 3">
            <a:extLst>
              <a:ext uri="{FF2B5EF4-FFF2-40B4-BE49-F238E27FC236}">
                <a16:creationId xmlns:a16="http://schemas.microsoft.com/office/drawing/2014/main" id="{4B55E246-1D9F-2543-9702-1848A85A6ED9}"/>
              </a:ext>
            </a:extLst>
          </p:cNvPr>
          <p:cNvSpPr>
            <a:spLocks noGrp="1"/>
          </p:cNvSpPr>
          <p:nvPr>
            <p:ph sz="quarter" idx="16" hasCustomPrompt="1"/>
          </p:nvPr>
        </p:nvSpPr>
        <p:spPr>
          <a:xfrm>
            <a:off x="1263844" y="2727182"/>
            <a:ext cx="4909342" cy="2278062"/>
          </a:xfrm>
          <a:prstGeom prst="rect">
            <a:avLst/>
          </a:prstGeom>
        </p:spPr>
        <p:txBody>
          <a:bodyPr>
            <a:normAutofit/>
          </a:bodyPr>
          <a:lstStyle>
            <a:lvl1pPr marL="285750" marR="0" indent="-285750" algn="l" defTabSz="1214712" rtl="0" eaLnBrk="1" fontAlgn="auto" latinLnBrk="0" hangingPunct="1">
              <a:lnSpc>
                <a:spcPct val="90000"/>
              </a:lnSpc>
              <a:spcBef>
                <a:spcPts val="1328"/>
              </a:spcBef>
              <a:spcAft>
                <a:spcPts val="0"/>
              </a:spcAft>
              <a:buClrTx/>
              <a:buSzTx/>
              <a:buFont typeface="Arial" panose="020B0604020202020204" pitchFamily="34" charset="0"/>
              <a:buChar char="•"/>
              <a:tabLst/>
              <a:defRPr sz="1600" cap="none" baseline="0">
                <a:solidFill>
                  <a:schemeClr val="bg1"/>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285750" marR="0" lvl="0" indent="-285750" algn="l" defTabSz="1214712" rtl="0" eaLnBrk="1" fontAlgn="auto" latinLnBrk="0" hangingPunct="1">
              <a:lnSpc>
                <a:spcPct val="90000"/>
              </a:lnSpc>
              <a:spcBef>
                <a:spcPts val="1328"/>
              </a:spcBef>
              <a:spcAft>
                <a:spcPts val="0"/>
              </a:spcAft>
              <a:buClrTx/>
              <a:buSzTx/>
              <a:tabLst/>
              <a:defRPr/>
            </a:pPr>
            <a:r>
              <a:rPr lang="en-US" dirty="0"/>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All the text inserted her will be in running case</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font size will vary between 14 to 16pts depending on the content of the agenda / content</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default font size is 16pts</a:t>
            </a:r>
          </a:p>
        </p:txBody>
      </p:sp>
      <p:sp>
        <p:nvSpPr>
          <p:cNvPr id="6" name="Content Placeholder 3"/>
          <p:cNvSpPr>
            <a:spLocks noGrp="1"/>
          </p:cNvSpPr>
          <p:nvPr>
            <p:ph sz="quarter" idx="17" hasCustomPrompt="1"/>
          </p:nvPr>
        </p:nvSpPr>
        <p:spPr>
          <a:xfrm>
            <a:off x="6567364" y="2727182"/>
            <a:ext cx="4496876" cy="2278062"/>
          </a:xfrm>
          <a:prstGeom prst="rect">
            <a:avLst/>
          </a:prstGeom>
        </p:spPr>
        <p:txBody>
          <a:bodyPr>
            <a:normAutofit/>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Char char="•"/>
              <a:tabLst/>
              <a:defRPr sz="1600" cap="none" baseline="0">
                <a:solidFill>
                  <a:schemeClr val="bg1"/>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285750" marR="0" lvl="0" indent="-285750" algn="l" defTabSz="1214712" rtl="0" eaLnBrk="1" fontAlgn="auto" latinLnBrk="0" hangingPunct="1">
              <a:lnSpc>
                <a:spcPct val="90000"/>
              </a:lnSpc>
              <a:spcBef>
                <a:spcPts val="1328"/>
              </a:spcBef>
              <a:spcAft>
                <a:spcPts val="0"/>
              </a:spcAft>
              <a:buClrTx/>
              <a:buSzTx/>
              <a:tabLst/>
              <a:defRPr/>
            </a:pPr>
            <a:r>
              <a:rPr lang="en-US" dirty="0"/>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All the text inserted her will be in running case</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font size will vary between 14 to 16pts depending on the content of the agenda / content</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default font size is 16pts</a:t>
            </a:r>
          </a:p>
        </p:txBody>
      </p:sp>
    </p:spTree>
    <p:extLst>
      <p:ext uri="{BB962C8B-B14F-4D97-AF65-F5344CB8AC3E}">
        <p14:creationId xmlns:p14="http://schemas.microsoft.com/office/powerpoint/2010/main" val="3606996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bg>
      <p:bgPr>
        <a:gradFill>
          <a:gsLst>
            <a:gs pos="26000">
              <a:schemeClr val="accent2">
                <a:lumMod val="75000"/>
              </a:schemeClr>
            </a:gs>
            <a:gs pos="0">
              <a:srgbClr val="C00000"/>
            </a:gs>
            <a:gs pos="100000">
              <a:srgbClr val="002A81"/>
            </a:gs>
          </a:gsLst>
          <a:path path="rect">
            <a:fillToRect t="100000" r="100000"/>
          </a:path>
        </a:gra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21D4628A-B1AC-4841-9E66-F6821160679E}"/>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5" name="Content Placeholder 4">
            <a:extLst>
              <a:ext uri="{FF2B5EF4-FFF2-40B4-BE49-F238E27FC236}">
                <a16:creationId xmlns:a16="http://schemas.microsoft.com/office/drawing/2014/main" id="{5EBD051B-9568-44C4-9FCB-BE19E68BD254}"/>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62847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eparator Slide - Light Blu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DC31F21-9582-8245-8ECF-B1ABC72454E1}"/>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id="{187164F7-465F-064F-85B7-9F6D010F4EE2}"/>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931315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Blue Title Slide">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71AC6746-0DDB-4F8F-ACBB-1CF4059EAF95}"/>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id="{3F49BA89-69A3-4D64-A8DD-249173941AC6}"/>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733632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image" Target="../media/image9.png"/><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theme" Target="../theme/theme2.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8" Type="http://schemas.openxmlformats.org/officeDocument/2006/relationships/slideLayout" Target="../slideLayouts/slideLayout20.xml"/><Relationship Id="rId3"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88CB77-1E72-824D-B3D4-56F1E9E4F4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68EC10F-208E-0147-97A6-B8FBD50313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7F3240-3BC2-2D40-AB4A-C4FF968573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830A7-0C15-4F6E-81FE-DDB0DAA966ED}" type="datetime1">
              <a:rPr lang="en-US" smtClean="0"/>
              <a:t>6/28/2019</a:t>
            </a:fld>
            <a:endParaRPr lang="en-US"/>
          </a:p>
        </p:txBody>
      </p:sp>
      <p:sp>
        <p:nvSpPr>
          <p:cNvPr id="5" name="Footer Placeholder 4">
            <a:extLst>
              <a:ext uri="{FF2B5EF4-FFF2-40B4-BE49-F238E27FC236}">
                <a16:creationId xmlns:a16="http://schemas.microsoft.com/office/drawing/2014/main" id="{FA4FCE7A-5A6C-E449-85F9-C7D6F83570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57A773-AC90-5044-90E9-B1CF0D0BE8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315D7-A8D9-644F-A62D-5AE051F531E2}" type="slidenum">
              <a:rPr lang="en-US" smtClean="0"/>
              <a:t>‹#›</a:t>
            </a:fld>
            <a:endParaRPr lang="en-US"/>
          </a:p>
        </p:txBody>
      </p:sp>
    </p:spTree>
    <p:extLst>
      <p:ext uri="{BB962C8B-B14F-4D97-AF65-F5344CB8AC3E}">
        <p14:creationId xmlns:p14="http://schemas.microsoft.com/office/powerpoint/2010/main" val="839938629"/>
      </p:ext>
    </p:extLst>
  </p:cSld>
  <p:clrMap bg1="lt1" tx1="dk1" bg2="lt2" tx2="dk2" accent1="accent1" accent2="accent2" accent3="accent3" accent4="accent4" accent5="accent5" accent6="accent6" hlink="hlink" folHlink="folHlink"/>
  <p:sldLayoutIdLst>
    <p:sldLayoutId id="2147483808" r:id="rId1"/>
    <p:sldLayoutId id="2147483856" r:id="rId2"/>
    <p:sldLayoutId id="2147483862" r:id="rId3"/>
    <p:sldLayoutId id="2147483863" r:id="rId4"/>
    <p:sldLayoutId id="2147483857" r:id="rId5"/>
    <p:sldLayoutId id="2147483790" r:id="rId6"/>
    <p:sldLayoutId id="2147483860" r:id="rId7"/>
    <p:sldLayoutId id="2147483850" r:id="rId8"/>
    <p:sldLayoutId id="2147483861" r:id="rId9"/>
    <p:sldLayoutId id="2147483858" r:id="rId10"/>
    <p:sldLayoutId id="2147483859" r:id="rId11"/>
    <p:sldLayoutId id="2147483884"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0F24C7-54C1-2E4E-9E15-603AEC5BB8A7}"/>
              </a:ext>
            </a:extLst>
          </p:cNvPr>
          <p:cNvSpPr>
            <a:spLocks noGrp="1"/>
          </p:cNvSpPr>
          <p:nvPr>
            <p:ph type="title"/>
          </p:nvPr>
        </p:nvSpPr>
        <p:spPr>
          <a:xfrm>
            <a:off x="0" y="240434"/>
            <a:ext cx="12192000" cy="341457"/>
          </a:xfrm>
          <a:prstGeom prst="rect">
            <a:avLst/>
          </a:prstGeom>
        </p:spPr>
        <p:txBody>
          <a:bodyPr vert="horz" lIns="91440" tIns="45720" rIns="91440" bIns="45720" rtlCol="0" anchor="ctr">
            <a:noAutofit/>
          </a:bodyPr>
          <a:lstStyle/>
          <a:p>
            <a:r>
              <a:rPr lang="en-US" dirty="0"/>
              <a:t>Know More About Us</a:t>
            </a:r>
          </a:p>
        </p:txBody>
      </p:sp>
      <p:sp>
        <p:nvSpPr>
          <p:cNvPr id="16" name="Rectangle 15">
            <a:extLst>
              <a:ext uri="{FF2B5EF4-FFF2-40B4-BE49-F238E27FC236}">
                <a16:creationId xmlns:a16="http://schemas.microsoft.com/office/drawing/2014/main" id="{704A8B77-1367-B04D-9027-A0FE3FB9A295}"/>
              </a:ext>
            </a:extLst>
          </p:cNvPr>
          <p:cNvSpPr/>
          <p:nvPr userDrawn="1"/>
        </p:nvSpPr>
        <p:spPr>
          <a:xfrm>
            <a:off x="0" y="6523496"/>
            <a:ext cx="11353800" cy="346498"/>
          </a:xfrm>
          <a:prstGeom prst="rect">
            <a:avLst/>
          </a:prstGeom>
          <a:gradFill flip="none" rotWithShape="1">
            <a:gsLst>
              <a:gs pos="72000">
                <a:srgbClr val="AF246E"/>
              </a:gs>
              <a:gs pos="26000">
                <a:srgbClr val="B51E6A"/>
              </a:gs>
              <a:gs pos="100000">
                <a:srgbClr val="814C8D"/>
              </a:gs>
            </a:gsLst>
            <a:lin ang="108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3F8EAD30-43C4-3247-B11A-C4F72EB11537}"/>
              </a:ext>
            </a:extLst>
          </p:cNvPr>
          <p:cNvPicPr>
            <a:picLocks noChangeAspect="1"/>
          </p:cNvPicPr>
          <p:nvPr userDrawn="1"/>
        </p:nvPicPr>
        <p:blipFill rotWithShape="1">
          <a:blip r:embed="rId37"/>
          <a:srcRect l="40266" t="17921" r="39881" b="19160"/>
          <a:stretch/>
        </p:blipFill>
        <p:spPr>
          <a:xfrm>
            <a:off x="11663216" y="6523496"/>
            <a:ext cx="212719" cy="322510"/>
          </a:xfrm>
          <a:prstGeom prst="rect">
            <a:avLst/>
          </a:prstGeom>
        </p:spPr>
      </p:pic>
      <p:sp>
        <p:nvSpPr>
          <p:cNvPr id="18" name="TextBox 17">
            <a:extLst>
              <a:ext uri="{FF2B5EF4-FFF2-40B4-BE49-F238E27FC236}">
                <a16:creationId xmlns:a16="http://schemas.microsoft.com/office/drawing/2014/main" id="{4B6228ED-838E-704B-ADD5-DCDA5F148705}"/>
              </a:ext>
            </a:extLst>
          </p:cNvPr>
          <p:cNvSpPr txBox="1"/>
          <p:nvPr userDrawn="1"/>
        </p:nvSpPr>
        <p:spPr>
          <a:xfrm>
            <a:off x="284017" y="6553163"/>
            <a:ext cx="38083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bg1"/>
                </a:solidFill>
              </a:rPr>
              <a:t>© Mphasis 2019  Proprietary and confidential information</a:t>
            </a:r>
            <a:endParaRPr lang="en-US" sz="1200" dirty="0">
              <a:solidFill>
                <a:schemeClr val="bg1"/>
              </a:solidFill>
            </a:endParaRPr>
          </a:p>
        </p:txBody>
      </p:sp>
      <p:sp>
        <p:nvSpPr>
          <p:cNvPr id="19" name="Date Placeholder 14">
            <a:extLst>
              <a:ext uri="{FF2B5EF4-FFF2-40B4-BE49-F238E27FC236}">
                <a16:creationId xmlns:a16="http://schemas.microsoft.com/office/drawing/2014/main" id="{5E9891BD-8B5B-3743-8E54-7E6AED7A954C}"/>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6/28/2019</a:t>
            </a:fld>
            <a:endParaRPr lang="en-US" dirty="0"/>
          </a:p>
        </p:txBody>
      </p:sp>
      <p:sp>
        <p:nvSpPr>
          <p:cNvPr id="20" name="Slide Number Placeholder 6">
            <a:extLst>
              <a:ext uri="{FF2B5EF4-FFF2-40B4-BE49-F238E27FC236}">
                <a16:creationId xmlns:a16="http://schemas.microsoft.com/office/drawing/2014/main" id="{4210031E-7CCB-FE4D-BBF1-261BBED1588D}"/>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551320053"/>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674" r:id="rId11"/>
    <p:sldLayoutId id="2147483874" r:id="rId12"/>
    <p:sldLayoutId id="2147483875" r:id="rId13"/>
    <p:sldLayoutId id="2147483876" r:id="rId14"/>
    <p:sldLayoutId id="2147483708" r:id="rId15"/>
    <p:sldLayoutId id="2147483843" r:id="rId16"/>
    <p:sldLayoutId id="2147483709" r:id="rId17"/>
    <p:sldLayoutId id="2147483714" r:id="rId18"/>
    <p:sldLayoutId id="2147483675" r:id="rId19"/>
    <p:sldLayoutId id="2147483811" r:id="rId20"/>
    <p:sldLayoutId id="2147483815" r:id="rId21"/>
    <p:sldLayoutId id="2147483816" r:id="rId22"/>
    <p:sldLayoutId id="2147483817" r:id="rId23"/>
    <p:sldLayoutId id="2147483819" r:id="rId24"/>
    <p:sldLayoutId id="2147483822" r:id="rId25"/>
    <p:sldLayoutId id="2147483830" r:id="rId26"/>
    <p:sldLayoutId id="2147483717" r:id="rId27"/>
    <p:sldLayoutId id="2147483677" r:id="rId28"/>
    <p:sldLayoutId id="2147483877" r:id="rId29"/>
    <p:sldLayoutId id="2147483878" r:id="rId30"/>
    <p:sldLayoutId id="2147483879" r:id="rId31"/>
    <p:sldLayoutId id="2147483880" r:id="rId32"/>
    <p:sldLayoutId id="2147483881" r:id="rId33"/>
    <p:sldLayoutId id="2147483882" r:id="rId34"/>
    <p:sldLayoutId id="2147483883" r:id="rId35"/>
  </p:sldLayoutIdLst>
  <p:hf hdr="0" ftr="0"/>
  <p:txStyles>
    <p:titleStyle>
      <a:lvl1pPr algn="ctr" defTabSz="914400" rtl="0" eaLnBrk="1" latinLnBrk="0" hangingPunct="1">
        <a:lnSpc>
          <a:spcPct val="90000"/>
        </a:lnSpc>
        <a:spcBef>
          <a:spcPct val="0"/>
        </a:spcBef>
        <a:buNone/>
        <a:defRPr sz="2800" b="0" kern="1200">
          <a:solidFill>
            <a:schemeClr val="accent6">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1ACAD02-4527-BB4B-B170-AD2241F08FEA}"/>
              </a:ext>
            </a:extLst>
          </p:cNvPr>
          <p:cNvSpPr>
            <a:spLocks noGrp="1"/>
          </p:cNvSpPr>
          <p:nvPr>
            <p:ph type="body" sz="quarter" idx="10"/>
          </p:nvPr>
        </p:nvSpPr>
        <p:spPr/>
        <p:txBody>
          <a:bodyPr/>
          <a:lstStyle/>
          <a:p>
            <a:r>
              <a:rPr lang="en-US" dirty="0"/>
              <a:t>DAY1 </a:t>
            </a:r>
          </a:p>
        </p:txBody>
      </p:sp>
      <p:sp>
        <p:nvSpPr>
          <p:cNvPr id="9" name="Text Placeholder 8">
            <a:extLst>
              <a:ext uri="{FF2B5EF4-FFF2-40B4-BE49-F238E27FC236}">
                <a16:creationId xmlns:a16="http://schemas.microsoft.com/office/drawing/2014/main" id="{8F0BEED6-0AEA-0341-B51D-8AA5473C9D43}"/>
              </a:ext>
            </a:extLst>
          </p:cNvPr>
          <p:cNvSpPr>
            <a:spLocks noGrp="1"/>
          </p:cNvSpPr>
          <p:nvPr>
            <p:ph type="body" sz="quarter" idx="11"/>
          </p:nvPr>
        </p:nvSpPr>
        <p:spPr/>
        <p:txBody>
          <a:bodyPr/>
          <a:lstStyle/>
          <a:p>
            <a:r>
              <a:rPr lang="en-US" dirty="0"/>
              <a:t>Cucumber S1</a:t>
            </a:r>
          </a:p>
          <a:p>
            <a:endParaRPr lang="en-US" dirty="0"/>
          </a:p>
        </p:txBody>
      </p:sp>
    </p:spTree>
    <p:extLst>
      <p:ext uri="{BB962C8B-B14F-4D97-AF65-F5344CB8AC3E}">
        <p14:creationId xmlns:p14="http://schemas.microsoft.com/office/powerpoint/2010/main" val="549327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5028-DFA7-4F9C-893D-7D80ABF3F548}"/>
              </a:ext>
            </a:extLst>
          </p:cNvPr>
          <p:cNvSpPr>
            <a:spLocks noGrp="1"/>
          </p:cNvSpPr>
          <p:nvPr>
            <p:ph type="title"/>
          </p:nvPr>
        </p:nvSpPr>
        <p:spPr/>
        <p:txBody>
          <a:bodyPr/>
          <a:lstStyle/>
          <a:p>
            <a:r>
              <a:rPr lang="en-US" dirty="0"/>
              <a:t>Data Tables with headers</a:t>
            </a:r>
          </a:p>
        </p:txBody>
      </p:sp>
      <p:sp>
        <p:nvSpPr>
          <p:cNvPr id="3" name="Text Placeholder 2">
            <a:extLst>
              <a:ext uri="{FF2B5EF4-FFF2-40B4-BE49-F238E27FC236}">
                <a16:creationId xmlns:a16="http://schemas.microsoft.com/office/drawing/2014/main" id="{D927DBE6-2379-4CDD-95B4-F2A724E5450B}"/>
              </a:ext>
            </a:extLst>
          </p:cNvPr>
          <p:cNvSpPr>
            <a:spLocks noGrp="1"/>
          </p:cNvSpPr>
          <p:nvPr>
            <p:ph type="body" sz="quarter" idx="13"/>
          </p:nvPr>
        </p:nvSpPr>
        <p:spPr>
          <a:xfrm>
            <a:off x="990600" y="1331913"/>
            <a:ext cx="10210800" cy="4584700"/>
          </a:xfrm>
        </p:spPr>
        <p:txBody>
          <a:bodyPr/>
          <a:lstStyle/>
          <a:p>
            <a:r>
              <a:rPr lang="en-US" dirty="0"/>
              <a:t>When feature file have data with headers we can retrieve the data from the data table as</a:t>
            </a:r>
          </a:p>
          <a:p>
            <a:r>
              <a:rPr lang="en-US" b="1" dirty="0"/>
              <a:t> List&lt;List&lt;String&gt;&gt; data = </a:t>
            </a:r>
            <a:r>
              <a:rPr lang="en-US" b="1" dirty="0" err="1"/>
              <a:t>d.asLists</a:t>
            </a:r>
            <a:r>
              <a:rPr lang="en-US" b="1" dirty="0"/>
              <a:t>(</a:t>
            </a:r>
            <a:r>
              <a:rPr lang="en-US" b="1" dirty="0" err="1"/>
              <a:t>String.class</a:t>
            </a:r>
            <a:r>
              <a:rPr lang="en-US" b="1" dirty="0"/>
              <a:t>); ( d is instance of </a:t>
            </a:r>
            <a:r>
              <a:rPr lang="en-US" b="1" dirty="0" err="1"/>
              <a:t>DataTable</a:t>
            </a:r>
            <a:r>
              <a:rPr lang="en-US" b="1" dirty="0"/>
              <a:t>)</a:t>
            </a:r>
          </a:p>
          <a:p>
            <a:r>
              <a:rPr lang="en-US" b="1" dirty="0"/>
              <a:t>List&lt;Map&lt;String, String&gt;&gt; data = </a:t>
            </a:r>
            <a:r>
              <a:rPr lang="en-US" b="1" dirty="0" err="1"/>
              <a:t>d.asMaps</a:t>
            </a:r>
            <a:r>
              <a:rPr lang="en-US" b="1" dirty="0"/>
              <a:t>(</a:t>
            </a:r>
            <a:r>
              <a:rPr lang="en-US" b="1" dirty="0" err="1"/>
              <a:t>String.class</a:t>
            </a:r>
            <a:r>
              <a:rPr lang="en-US" b="1" dirty="0"/>
              <a:t>, </a:t>
            </a:r>
            <a:r>
              <a:rPr lang="en-US" b="1" dirty="0" err="1"/>
              <a:t>String.class</a:t>
            </a:r>
            <a:r>
              <a:rPr lang="en-US" b="1" dirty="0"/>
              <a:t>); ( d is instance of </a:t>
            </a:r>
            <a:r>
              <a:rPr lang="en-US" b="1" dirty="0" err="1"/>
              <a:t>DataTable</a:t>
            </a:r>
            <a:r>
              <a:rPr lang="en-US" b="1" dirty="0"/>
              <a:t>)</a:t>
            </a:r>
          </a:p>
          <a:p>
            <a:endParaRPr lang="en-US" b="1" dirty="0"/>
          </a:p>
          <a:p>
            <a:endParaRPr lang="en-US" b="1" dirty="0"/>
          </a:p>
        </p:txBody>
      </p:sp>
      <p:sp>
        <p:nvSpPr>
          <p:cNvPr id="4" name="Date Placeholder 3">
            <a:extLst>
              <a:ext uri="{FF2B5EF4-FFF2-40B4-BE49-F238E27FC236}">
                <a16:creationId xmlns:a16="http://schemas.microsoft.com/office/drawing/2014/main" id="{6D7B26BF-74BC-476F-BF15-9A994C20B8AC}"/>
              </a:ext>
            </a:extLst>
          </p:cNvPr>
          <p:cNvSpPr>
            <a:spLocks noGrp="1"/>
          </p:cNvSpPr>
          <p:nvPr>
            <p:ph type="dt" sz="half" idx="2"/>
          </p:nvPr>
        </p:nvSpPr>
        <p:spPr/>
        <p:txBody>
          <a:bodyPr/>
          <a:lstStyle/>
          <a:p>
            <a:fld id="{F0C99D87-AFAD-4B11-8D22-9469FA50E3E6}" type="datetime1">
              <a:rPr lang="en-US" smtClean="0"/>
              <a:t>6/28/2019</a:t>
            </a:fld>
            <a:endParaRPr lang="en-US" dirty="0"/>
          </a:p>
        </p:txBody>
      </p:sp>
      <p:sp>
        <p:nvSpPr>
          <p:cNvPr id="5" name="Slide Number Placeholder 4">
            <a:extLst>
              <a:ext uri="{FF2B5EF4-FFF2-40B4-BE49-F238E27FC236}">
                <a16:creationId xmlns:a16="http://schemas.microsoft.com/office/drawing/2014/main" id="{5C420ED3-34BF-45A4-8C89-1BE01AA0B105}"/>
              </a:ext>
            </a:extLst>
          </p:cNvPr>
          <p:cNvSpPr>
            <a:spLocks noGrp="1"/>
          </p:cNvSpPr>
          <p:nvPr>
            <p:ph type="sldNum" sz="quarter" idx="4"/>
          </p:nvPr>
        </p:nvSpPr>
        <p:spPr/>
        <p:txBody>
          <a:bodyPr/>
          <a:lstStyle/>
          <a:p>
            <a:fld id="{2F7E0CF8-545D-8B43-A48D-40FB624B20AA}" type="slidenum">
              <a:rPr lang="en-US" smtClean="0"/>
              <a:pPr/>
              <a:t>10</a:t>
            </a:fld>
            <a:endParaRPr lang="en-US" dirty="0"/>
          </a:p>
        </p:txBody>
      </p:sp>
    </p:spTree>
    <p:extLst>
      <p:ext uri="{BB962C8B-B14F-4D97-AF65-F5344CB8AC3E}">
        <p14:creationId xmlns:p14="http://schemas.microsoft.com/office/powerpoint/2010/main" val="1827026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C019E-2F38-42E8-B6B3-39E75AB397A8}"/>
              </a:ext>
            </a:extLst>
          </p:cNvPr>
          <p:cNvSpPr>
            <a:spLocks noGrp="1"/>
          </p:cNvSpPr>
          <p:nvPr>
            <p:ph type="title"/>
          </p:nvPr>
        </p:nvSpPr>
        <p:spPr/>
        <p:txBody>
          <a:bodyPr/>
          <a:lstStyle/>
          <a:p>
            <a:r>
              <a:rPr lang="en-US" dirty="0"/>
              <a:t>Reading the test data from excel</a:t>
            </a:r>
          </a:p>
        </p:txBody>
      </p:sp>
      <p:pic>
        <p:nvPicPr>
          <p:cNvPr id="6" name="Picture 5">
            <a:extLst>
              <a:ext uri="{FF2B5EF4-FFF2-40B4-BE49-F238E27FC236}">
                <a16:creationId xmlns:a16="http://schemas.microsoft.com/office/drawing/2014/main" id="{E927A500-442A-48DB-8D26-725CD8D3D0F4}"/>
              </a:ext>
            </a:extLst>
          </p:cNvPr>
          <p:cNvPicPr>
            <a:picLocks noChangeAspect="1"/>
          </p:cNvPicPr>
          <p:nvPr/>
        </p:nvPicPr>
        <p:blipFill>
          <a:blip r:embed="rId2"/>
          <a:stretch>
            <a:fillRect/>
          </a:stretch>
        </p:blipFill>
        <p:spPr>
          <a:xfrm>
            <a:off x="1177994" y="1489212"/>
            <a:ext cx="6229971" cy="1939787"/>
          </a:xfrm>
          <a:prstGeom prst="rect">
            <a:avLst/>
          </a:prstGeom>
        </p:spPr>
      </p:pic>
      <p:sp>
        <p:nvSpPr>
          <p:cNvPr id="3" name="Text Placeholder 2">
            <a:extLst>
              <a:ext uri="{FF2B5EF4-FFF2-40B4-BE49-F238E27FC236}">
                <a16:creationId xmlns:a16="http://schemas.microsoft.com/office/drawing/2014/main" id="{0E6AB666-B3D8-47A2-A428-6897C3B2ADDF}"/>
              </a:ext>
            </a:extLst>
          </p:cNvPr>
          <p:cNvSpPr>
            <a:spLocks noGrp="1"/>
          </p:cNvSpPr>
          <p:nvPr>
            <p:ph type="body" sz="quarter" idx="13"/>
          </p:nvPr>
        </p:nvSpPr>
        <p:spPr/>
        <p:txBody>
          <a:bodyPr/>
          <a:lstStyle/>
          <a:p>
            <a:endParaRPr lang="en-US" dirty="0"/>
          </a:p>
        </p:txBody>
      </p:sp>
      <p:sp>
        <p:nvSpPr>
          <p:cNvPr id="4" name="Date Placeholder 3">
            <a:extLst>
              <a:ext uri="{FF2B5EF4-FFF2-40B4-BE49-F238E27FC236}">
                <a16:creationId xmlns:a16="http://schemas.microsoft.com/office/drawing/2014/main" id="{99C0DB65-39D3-4278-8532-4B64323DD687}"/>
              </a:ext>
            </a:extLst>
          </p:cNvPr>
          <p:cNvSpPr>
            <a:spLocks noGrp="1"/>
          </p:cNvSpPr>
          <p:nvPr>
            <p:ph type="dt" sz="half" idx="2"/>
          </p:nvPr>
        </p:nvSpPr>
        <p:spPr/>
        <p:txBody>
          <a:bodyPr/>
          <a:lstStyle/>
          <a:p>
            <a:fld id="{F0C99D87-AFAD-4B11-8D22-9469FA50E3E6}" type="datetime1">
              <a:rPr lang="en-US" smtClean="0"/>
              <a:t>6/28/2019</a:t>
            </a:fld>
            <a:endParaRPr lang="en-US" dirty="0"/>
          </a:p>
        </p:txBody>
      </p:sp>
      <p:sp>
        <p:nvSpPr>
          <p:cNvPr id="5" name="Slide Number Placeholder 4">
            <a:extLst>
              <a:ext uri="{FF2B5EF4-FFF2-40B4-BE49-F238E27FC236}">
                <a16:creationId xmlns:a16="http://schemas.microsoft.com/office/drawing/2014/main" id="{7E8520DC-1816-490A-8087-C38586EA2FE7}"/>
              </a:ext>
            </a:extLst>
          </p:cNvPr>
          <p:cNvSpPr>
            <a:spLocks noGrp="1"/>
          </p:cNvSpPr>
          <p:nvPr>
            <p:ph type="sldNum" sz="quarter" idx="4"/>
          </p:nvPr>
        </p:nvSpPr>
        <p:spPr/>
        <p:txBody>
          <a:bodyPr/>
          <a:lstStyle/>
          <a:p>
            <a:fld id="{2F7E0CF8-545D-8B43-A48D-40FB624B20AA}" type="slidenum">
              <a:rPr lang="en-US" smtClean="0"/>
              <a:pPr/>
              <a:t>11</a:t>
            </a:fld>
            <a:endParaRPr lang="en-US" dirty="0"/>
          </a:p>
        </p:txBody>
      </p:sp>
    </p:spTree>
    <p:extLst>
      <p:ext uri="{BB962C8B-B14F-4D97-AF65-F5344CB8AC3E}">
        <p14:creationId xmlns:p14="http://schemas.microsoft.com/office/powerpoint/2010/main" val="2873689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2B5E9-45B9-4EE8-BAE0-9E9075AEF053}"/>
              </a:ext>
            </a:extLst>
          </p:cNvPr>
          <p:cNvSpPr>
            <a:spLocks noGrp="1"/>
          </p:cNvSpPr>
          <p:nvPr>
            <p:ph type="title"/>
          </p:nvPr>
        </p:nvSpPr>
        <p:spPr/>
        <p:txBody>
          <a:bodyPr/>
          <a:lstStyle/>
          <a:p>
            <a:r>
              <a:rPr lang="en-US" dirty="0"/>
              <a:t>Reading the data </a:t>
            </a:r>
            <a:r>
              <a:rPr lang="en-US"/>
              <a:t>from excel</a:t>
            </a:r>
          </a:p>
        </p:txBody>
      </p:sp>
      <p:pic>
        <p:nvPicPr>
          <p:cNvPr id="6" name="Picture 5">
            <a:extLst>
              <a:ext uri="{FF2B5EF4-FFF2-40B4-BE49-F238E27FC236}">
                <a16:creationId xmlns:a16="http://schemas.microsoft.com/office/drawing/2014/main" id="{739D4EE9-64AF-4CD5-A389-7D6348178735}"/>
              </a:ext>
            </a:extLst>
          </p:cNvPr>
          <p:cNvPicPr>
            <a:picLocks noChangeAspect="1"/>
          </p:cNvPicPr>
          <p:nvPr/>
        </p:nvPicPr>
        <p:blipFill>
          <a:blip r:embed="rId2"/>
          <a:stretch>
            <a:fillRect/>
          </a:stretch>
        </p:blipFill>
        <p:spPr>
          <a:xfrm>
            <a:off x="838200" y="604837"/>
            <a:ext cx="10515600" cy="5648325"/>
          </a:xfrm>
          <a:prstGeom prst="rect">
            <a:avLst/>
          </a:prstGeom>
        </p:spPr>
      </p:pic>
      <p:sp>
        <p:nvSpPr>
          <p:cNvPr id="3" name="Text Placeholder 2">
            <a:extLst>
              <a:ext uri="{FF2B5EF4-FFF2-40B4-BE49-F238E27FC236}">
                <a16:creationId xmlns:a16="http://schemas.microsoft.com/office/drawing/2014/main" id="{D20226A5-BC5E-4569-A879-086E1AB86698}"/>
              </a:ext>
            </a:extLst>
          </p:cNvPr>
          <p:cNvSpPr>
            <a:spLocks noGrp="1"/>
          </p:cNvSpPr>
          <p:nvPr>
            <p:ph type="body" sz="quarter" idx="13"/>
          </p:nvPr>
        </p:nvSpPr>
        <p:spPr/>
        <p:txBody>
          <a:bodyPr/>
          <a:lstStyle/>
          <a:p>
            <a:endParaRPr lang="en-US" dirty="0"/>
          </a:p>
        </p:txBody>
      </p:sp>
      <p:sp>
        <p:nvSpPr>
          <p:cNvPr id="4" name="Date Placeholder 3">
            <a:extLst>
              <a:ext uri="{FF2B5EF4-FFF2-40B4-BE49-F238E27FC236}">
                <a16:creationId xmlns:a16="http://schemas.microsoft.com/office/drawing/2014/main" id="{E3CDC65A-BAE6-43A3-B002-1351C196D5FB}"/>
              </a:ext>
            </a:extLst>
          </p:cNvPr>
          <p:cNvSpPr>
            <a:spLocks noGrp="1"/>
          </p:cNvSpPr>
          <p:nvPr>
            <p:ph type="dt" sz="half" idx="2"/>
          </p:nvPr>
        </p:nvSpPr>
        <p:spPr/>
        <p:txBody>
          <a:bodyPr/>
          <a:lstStyle/>
          <a:p>
            <a:fld id="{F0C99D87-AFAD-4B11-8D22-9469FA50E3E6}" type="datetime1">
              <a:rPr lang="en-US" smtClean="0"/>
              <a:t>6/28/2019</a:t>
            </a:fld>
            <a:endParaRPr lang="en-US" dirty="0"/>
          </a:p>
        </p:txBody>
      </p:sp>
      <p:sp>
        <p:nvSpPr>
          <p:cNvPr id="5" name="Slide Number Placeholder 4">
            <a:extLst>
              <a:ext uri="{FF2B5EF4-FFF2-40B4-BE49-F238E27FC236}">
                <a16:creationId xmlns:a16="http://schemas.microsoft.com/office/drawing/2014/main" id="{C1071E09-848F-4634-97A3-850B26A6028B}"/>
              </a:ext>
            </a:extLst>
          </p:cNvPr>
          <p:cNvSpPr>
            <a:spLocks noGrp="1"/>
          </p:cNvSpPr>
          <p:nvPr>
            <p:ph type="sldNum" sz="quarter" idx="4"/>
          </p:nvPr>
        </p:nvSpPr>
        <p:spPr/>
        <p:txBody>
          <a:bodyPr/>
          <a:lstStyle/>
          <a:p>
            <a:fld id="{2F7E0CF8-545D-8B43-A48D-40FB624B20AA}" type="slidenum">
              <a:rPr lang="en-US" smtClean="0"/>
              <a:pPr/>
              <a:t>12</a:t>
            </a:fld>
            <a:endParaRPr lang="en-US" dirty="0"/>
          </a:p>
        </p:txBody>
      </p:sp>
    </p:spTree>
    <p:extLst>
      <p:ext uri="{BB962C8B-B14F-4D97-AF65-F5344CB8AC3E}">
        <p14:creationId xmlns:p14="http://schemas.microsoft.com/office/powerpoint/2010/main" val="1572605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4AF4A9-4DA9-462F-96F9-B62C58BDA829}"/>
              </a:ext>
            </a:extLst>
          </p:cNvPr>
          <p:cNvSpPr>
            <a:spLocks noGrp="1"/>
          </p:cNvSpPr>
          <p:nvPr>
            <p:ph sz="quarter" idx="12"/>
          </p:nvPr>
        </p:nvSpPr>
        <p:spPr/>
        <p:txBody>
          <a:bodyPr/>
          <a:lstStyle/>
          <a:p>
            <a:r>
              <a:rPr lang="en-US" dirty="0"/>
              <a:t>Data </a:t>
            </a:r>
            <a:r>
              <a:rPr lang="en-US"/>
              <a:t>Driven testing</a:t>
            </a:r>
            <a:endParaRPr lang="en-US" dirty="0"/>
          </a:p>
        </p:txBody>
      </p:sp>
    </p:spTree>
    <p:extLst>
      <p:ext uri="{BB962C8B-B14F-4D97-AF65-F5344CB8AC3E}">
        <p14:creationId xmlns:p14="http://schemas.microsoft.com/office/powerpoint/2010/main" val="3052705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FB0C-66B7-442D-801A-5C53A32C6D10}"/>
              </a:ext>
            </a:extLst>
          </p:cNvPr>
          <p:cNvSpPr>
            <a:spLocks noGrp="1"/>
          </p:cNvSpPr>
          <p:nvPr>
            <p:ph type="title"/>
          </p:nvPr>
        </p:nvSpPr>
        <p:spPr/>
        <p:txBody>
          <a:bodyPr/>
          <a:lstStyle/>
          <a:p>
            <a:r>
              <a:rPr lang="en-US" dirty="0"/>
              <a:t>Data Driven testing</a:t>
            </a:r>
          </a:p>
        </p:txBody>
      </p:sp>
      <p:sp>
        <p:nvSpPr>
          <p:cNvPr id="3" name="Text Placeholder 2">
            <a:extLst>
              <a:ext uri="{FF2B5EF4-FFF2-40B4-BE49-F238E27FC236}">
                <a16:creationId xmlns:a16="http://schemas.microsoft.com/office/drawing/2014/main" id="{A6741EBD-616C-421D-9EE8-E6105F3E2E08}"/>
              </a:ext>
            </a:extLst>
          </p:cNvPr>
          <p:cNvSpPr>
            <a:spLocks noGrp="1"/>
          </p:cNvSpPr>
          <p:nvPr>
            <p:ph type="body" sz="quarter" idx="13"/>
          </p:nvPr>
        </p:nvSpPr>
        <p:spPr/>
        <p:txBody>
          <a:bodyPr/>
          <a:lstStyle/>
          <a:p>
            <a:r>
              <a:rPr lang="en-US" b="1" i="1" dirty="0"/>
              <a:t>Data Driven Testing</a:t>
            </a:r>
            <a:r>
              <a:rPr lang="en-US" dirty="0"/>
              <a:t>, which allows to automatically run a test case multiple times with different input and validation values</a:t>
            </a:r>
          </a:p>
        </p:txBody>
      </p:sp>
      <p:sp>
        <p:nvSpPr>
          <p:cNvPr id="4" name="Date Placeholder 3">
            <a:extLst>
              <a:ext uri="{FF2B5EF4-FFF2-40B4-BE49-F238E27FC236}">
                <a16:creationId xmlns:a16="http://schemas.microsoft.com/office/drawing/2014/main" id="{0D5072C1-69A6-4B08-A9AB-7014B13353EC}"/>
              </a:ext>
            </a:extLst>
          </p:cNvPr>
          <p:cNvSpPr>
            <a:spLocks noGrp="1"/>
          </p:cNvSpPr>
          <p:nvPr>
            <p:ph type="dt" sz="half" idx="2"/>
          </p:nvPr>
        </p:nvSpPr>
        <p:spPr/>
        <p:txBody>
          <a:bodyPr/>
          <a:lstStyle/>
          <a:p>
            <a:fld id="{F0C99D87-AFAD-4B11-8D22-9469FA50E3E6}" type="datetime1">
              <a:rPr lang="en-US" smtClean="0"/>
              <a:t>6/28/2019</a:t>
            </a:fld>
            <a:endParaRPr lang="en-US" dirty="0"/>
          </a:p>
        </p:txBody>
      </p:sp>
      <p:sp>
        <p:nvSpPr>
          <p:cNvPr id="5" name="Slide Number Placeholder 4">
            <a:extLst>
              <a:ext uri="{FF2B5EF4-FFF2-40B4-BE49-F238E27FC236}">
                <a16:creationId xmlns:a16="http://schemas.microsoft.com/office/drawing/2014/main" id="{3BB87246-00B0-4CAA-9535-D64C6D7D9A00}"/>
              </a:ext>
            </a:extLst>
          </p:cNvPr>
          <p:cNvSpPr>
            <a:spLocks noGrp="1"/>
          </p:cNvSpPr>
          <p:nvPr>
            <p:ph type="sldNum" sz="quarter" idx="4"/>
          </p:nvPr>
        </p:nvSpPr>
        <p:spPr/>
        <p:txBody>
          <a:bodyPr/>
          <a:lstStyle/>
          <a:p>
            <a:fld id="{2F7E0CF8-545D-8B43-A48D-40FB624B20AA}" type="slidenum">
              <a:rPr lang="en-US" smtClean="0"/>
              <a:pPr/>
              <a:t>3</a:t>
            </a:fld>
            <a:endParaRPr lang="en-US" dirty="0"/>
          </a:p>
        </p:txBody>
      </p:sp>
    </p:spTree>
    <p:extLst>
      <p:ext uri="{BB962C8B-B14F-4D97-AF65-F5344CB8AC3E}">
        <p14:creationId xmlns:p14="http://schemas.microsoft.com/office/powerpoint/2010/main" val="1120924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97F0-5EB4-4BAC-955B-5174F0626DE2}"/>
              </a:ext>
            </a:extLst>
          </p:cNvPr>
          <p:cNvSpPr>
            <a:spLocks noGrp="1"/>
          </p:cNvSpPr>
          <p:nvPr>
            <p:ph type="title"/>
          </p:nvPr>
        </p:nvSpPr>
        <p:spPr/>
        <p:txBody>
          <a:bodyPr/>
          <a:lstStyle/>
          <a:p>
            <a:r>
              <a:rPr lang="en-US" dirty="0"/>
              <a:t>Examples Keyword</a:t>
            </a:r>
          </a:p>
        </p:txBody>
      </p:sp>
      <p:sp>
        <p:nvSpPr>
          <p:cNvPr id="3" name="Text Placeholder 2">
            <a:extLst>
              <a:ext uri="{FF2B5EF4-FFF2-40B4-BE49-F238E27FC236}">
                <a16:creationId xmlns:a16="http://schemas.microsoft.com/office/drawing/2014/main" id="{8D6B879A-35AF-4C30-B271-5174C74B0AFA}"/>
              </a:ext>
            </a:extLst>
          </p:cNvPr>
          <p:cNvSpPr>
            <a:spLocks noGrp="1"/>
          </p:cNvSpPr>
          <p:nvPr>
            <p:ph type="body" sz="quarter" idx="13"/>
          </p:nvPr>
        </p:nvSpPr>
        <p:spPr/>
        <p:txBody>
          <a:bodyPr/>
          <a:lstStyle/>
          <a:p>
            <a:r>
              <a:rPr lang="en-US" i="1" dirty="0"/>
              <a:t>Cucumber</a:t>
            </a:r>
            <a:r>
              <a:rPr lang="en-US" dirty="0"/>
              <a:t> inherently supports </a:t>
            </a:r>
            <a:r>
              <a:rPr lang="en-US" i="1" dirty="0"/>
              <a:t>Data Driven testing</a:t>
            </a:r>
            <a:r>
              <a:rPr lang="en-US" dirty="0"/>
              <a:t> by the use of the </a:t>
            </a:r>
            <a:r>
              <a:rPr lang="en-US" b="1" i="1" dirty="0"/>
              <a:t>Scenario Outline</a:t>
            </a:r>
            <a:r>
              <a:rPr lang="en-US" dirty="0"/>
              <a:t> and </a:t>
            </a:r>
            <a:r>
              <a:rPr lang="en-US" b="1" i="1" dirty="0"/>
              <a:t>Examples</a:t>
            </a:r>
            <a:r>
              <a:rPr lang="en-US" dirty="0"/>
              <a:t> section.</a:t>
            </a:r>
          </a:p>
          <a:p>
            <a:r>
              <a:rPr lang="en-US" dirty="0"/>
              <a:t>It is with these keywords that </a:t>
            </a:r>
            <a:r>
              <a:rPr lang="en-US" i="1" dirty="0"/>
              <a:t>Cucumber</a:t>
            </a:r>
            <a:r>
              <a:rPr lang="en-US" dirty="0"/>
              <a:t> allows for easy </a:t>
            </a:r>
            <a:r>
              <a:rPr lang="en-US" i="1" dirty="0"/>
              <a:t>Data Driven testing</a:t>
            </a:r>
            <a:r>
              <a:rPr lang="en-US" dirty="0"/>
              <a:t> to be completed.</a:t>
            </a:r>
          </a:p>
          <a:p>
            <a:r>
              <a:rPr lang="en-US" b="1" i="1" dirty="0"/>
              <a:t>Scenario Outline</a:t>
            </a:r>
            <a:r>
              <a:rPr lang="en-US" i="1" dirty="0"/>
              <a:t> – This is used to run the same scenario for 2 or more different set of test data. E.g. In our scenario, if you want to register another user you can data drive the same scenario twice.</a:t>
            </a:r>
            <a:endParaRPr lang="en-US" dirty="0"/>
          </a:p>
          <a:p>
            <a:r>
              <a:rPr lang="en-US" b="1" i="1" dirty="0"/>
              <a:t>Examples</a:t>
            </a:r>
            <a:r>
              <a:rPr lang="en-US" i="1" dirty="0"/>
              <a:t> – All scenario outlines have to be followed with the Examples section. This contains the data that has to be passed on to the scenario.</a:t>
            </a:r>
            <a:endParaRPr lang="en-US" dirty="0"/>
          </a:p>
          <a:p>
            <a:endParaRPr lang="en-US" dirty="0"/>
          </a:p>
        </p:txBody>
      </p:sp>
      <p:sp>
        <p:nvSpPr>
          <p:cNvPr id="4" name="Date Placeholder 3">
            <a:extLst>
              <a:ext uri="{FF2B5EF4-FFF2-40B4-BE49-F238E27FC236}">
                <a16:creationId xmlns:a16="http://schemas.microsoft.com/office/drawing/2014/main" id="{CD449871-C762-478B-9FC1-59B9F1B94E5F}"/>
              </a:ext>
            </a:extLst>
          </p:cNvPr>
          <p:cNvSpPr>
            <a:spLocks noGrp="1"/>
          </p:cNvSpPr>
          <p:nvPr>
            <p:ph type="dt" sz="half" idx="2"/>
          </p:nvPr>
        </p:nvSpPr>
        <p:spPr/>
        <p:txBody>
          <a:bodyPr/>
          <a:lstStyle/>
          <a:p>
            <a:fld id="{F0C99D87-AFAD-4B11-8D22-9469FA50E3E6}" type="datetime1">
              <a:rPr lang="en-US" smtClean="0"/>
              <a:t>6/28/2019</a:t>
            </a:fld>
            <a:endParaRPr lang="en-US" dirty="0"/>
          </a:p>
        </p:txBody>
      </p:sp>
      <p:sp>
        <p:nvSpPr>
          <p:cNvPr id="5" name="Slide Number Placeholder 4">
            <a:extLst>
              <a:ext uri="{FF2B5EF4-FFF2-40B4-BE49-F238E27FC236}">
                <a16:creationId xmlns:a16="http://schemas.microsoft.com/office/drawing/2014/main" id="{1222C1E5-0E60-4FBA-BC71-6E356404E019}"/>
              </a:ext>
            </a:extLst>
          </p:cNvPr>
          <p:cNvSpPr>
            <a:spLocks noGrp="1"/>
          </p:cNvSpPr>
          <p:nvPr>
            <p:ph type="sldNum" sz="quarter" idx="4"/>
          </p:nvPr>
        </p:nvSpPr>
        <p:spPr/>
        <p:txBody>
          <a:bodyPr/>
          <a:lstStyle/>
          <a:p>
            <a:fld id="{2F7E0CF8-545D-8B43-A48D-40FB624B20AA}" type="slidenum">
              <a:rPr lang="en-US" smtClean="0"/>
              <a:pPr/>
              <a:t>4</a:t>
            </a:fld>
            <a:endParaRPr lang="en-US" dirty="0"/>
          </a:p>
        </p:txBody>
      </p:sp>
    </p:spTree>
    <p:extLst>
      <p:ext uri="{BB962C8B-B14F-4D97-AF65-F5344CB8AC3E}">
        <p14:creationId xmlns:p14="http://schemas.microsoft.com/office/powerpoint/2010/main" val="1558605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B6FDA-DA42-4A2E-BF2F-BA2E22A9B766}"/>
              </a:ext>
            </a:extLst>
          </p:cNvPr>
          <p:cNvSpPr>
            <a:spLocks noGrp="1"/>
          </p:cNvSpPr>
          <p:nvPr>
            <p:ph type="title"/>
          </p:nvPr>
        </p:nvSpPr>
        <p:spPr/>
        <p:txBody>
          <a:bodyPr/>
          <a:lstStyle/>
          <a:p>
            <a:r>
              <a:rPr lang="en-US" dirty="0"/>
              <a:t>Examples Keyword</a:t>
            </a:r>
          </a:p>
        </p:txBody>
      </p:sp>
      <p:sp>
        <p:nvSpPr>
          <p:cNvPr id="3" name="Text Placeholder 2">
            <a:extLst>
              <a:ext uri="{FF2B5EF4-FFF2-40B4-BE49-F238E27FC236}">
                <a16:creationId xmlns:a16="http://schemas.microsoft.com/office/drawing/2014/main" id="{ED7FA78D-EB81-4F11-B9E2-EF928EEF2495}"/>
              </a:ext>
            </a:extLst>
          </p:cNvPr>
          <p:cNvSpPr>
            <a:spLocks noGrp="1"/>
          </p:cNvSpPr>
          <p:nvPr>
            <p:ph type="body" sz="quarter" idx="13"/>
          </p:nvPr>
        </p:nvSpPr>
        <p:spPr/>
        <p:txBody>
          <a:bodyPr/>
          <a:lstStyle/>
          <a:p>
            <a:pPr marL="0" indent="0">
              <a:buNone/>
            </a:pPr>
            <a:r>
              <a:rPr lang="en-US" b="1" dirty="0"/>
              <a:t>Feature file</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b="1" dirty="0"/>
              <a:t>Step definition</a:t>
            </a:r>
          </a:p>
          <a:p>
            <a:endParaRPr lang="en-US" dirty="0"/>
          </a:p>
        </p:txBody>
      </p:sp>
      <p:sp>
        <p:nvSpPr>
          <p:cNvPr id="4" name="Date Placeholder 3">
            <a:extLst>
              <a:ext uri="{FF2B5EF4-FFF2-40B4-BE49-F238E27FC236}">
                <a16:creationId xmlns:a16="http://schemas.microsoft.com/office/drawing/2014/main" id="{00444342-0389-4917-81CA-EF6DAD548184}"/>
              </a:ext>
            </a:extLst>
          </p:cNvPr>
          <p:cNvSpPr>
            <a:spLocks noGrp="1"/>
          </p:cNvSpPr>
          <p:nvPr>
            <p:ph type="dt" sz="half" idx="2"/>
          </p:nvPr>
        </p:nvSpPr>
        <p:spPr/>
        <p:txBody>
          <a:bodyPr/>
          <a:lstStyle/>
          <a:p>
            <a:fld id="{F0C99D87-AFAD-4B11-8D22-9469FA50E3E6}" type="datetime1">
              <a:rPr lang="en-US" smtClean="0"/>
              <a:t>6/28/2019</a:t>
            </a:fld>
            <a:endParaRPr lang="en-US" dirty="0"/>
          </a:p>
        </p:txBody>
      </p:sp>
      <p:sp>
        <p:nvSpPr>
          <p:cNvPr id="5" name="Slide Number Placeholder 4">
            <a:extLst>
              <a:ext uri="{FF2B5EF4-FFF2-40B4-BE49-F238E27FC236}">
                <a16:creationId xmlns:a16="http://schemas.microsoft.com/office/drawing/2014/main" id="{8481EB3B-43CC-4B7D-8831-086DB8B4BD18}"/>
              </a:ext>
            </a:extLst>
          </p:cNvPr>
          <p:cNvSpPr>
            <a:spLocks noGrp="1"/>
          </p:cNvSpPr>
          <p:nvPr>
            <p:ph type="sldNum" sz="quarter" idx="4"/>
          </p:nvPr>
        </p:nvSpPr>
        <p:spPr/>
        <p:txBody>
          <a:bodyPr/>
          <a:lstStyle/>
          <a:p>
            <a:fld id="{2F7E0CF8-545D-8B43-A48D-40FB624B20AA}" type="slidenum">
              <a:rPr lang="en-US" smtClean="0"/>
              <a:pPr/>
              <a:t>5</a:t>
            </a:fld>
            <a:endParaRPr lang="en-US" dirty="0"/>
          </a:p>
        </p:txBody>
      </p:sp>
      <p:pic>
        <p:nvPicPr>
          <p:cNvPr id="6" name="Picture 5">
            <a:extLst>
              <a:ext uri="{FF2B5EF4-FFF2-40B4-BE49-F238E27FC236}">
                <a16:creationId xmlns:a16="http://schemas.microsoft.com/office/drawing/2014/main" id="{A97CE373-DEC4-4436-B37D-7A97969DC679}"/>
              </a:ext>
            </a:extLst>
          </p:cNvPr>
          <p:cNvPicPr>
            <a:picLocks noChangeAspect="1"/>
          </p:cNvPicPr>
          <p:nvPr/>
        </p:nvPicPr>
        <p:blipFill>
          <a:blip r:embed="rId2"/>
          <a:stretch>
            <a:fillRect/>
          </a:stretch>
        </p:blipFill>
        <p:spPr>
          <a:xfrm>
            <a:off x="990600" y="1905000"/>
            <a:ext cx="5502965" cy="1524000"/>
          </a:xfrm>
          <a:prstGeom prst="rect">
            <a:avLst/>
          </a:prstGeom>
        </p:spPr>
      </p:pic>
      <p:pic>
        <p:nvPicPr>
          <p:cNvPr id="7" name="Picture 6">
            <a:extLst>
              <a:ext uri="{FF2B5EF4-FFF2-40B4-BE49-F238E27FC236}">
                <a16:creationId xmlns:a16="http://schemas.microsoft.com/office/drawing/2014/main" id="{3776F968-4AB1-4B33-A84F-FDD09A3D94BC}"/>
              </a:ext>
            </a:extLst>
          </p:cNvPr>
          <p:cNvPicPr>
            <a:picLocks noChangeAspect="1"/>
          </p:cNvPicPr>
          <p:nvPr/>
        </p:nvPicPr>
        <p:blipFill>
          <a:blip r:embed="rId3"/>
          <a:stretch>
            <a:fillRect/>
          </a:stretch>
        </p:blipFill>
        <p:spPr>
          <a:xfrm>
            <a:off x="1052720" y="4002087"/>
            <a:ext cx="9258300" cy="1905000"/>
          </a:xfrm>
          <a:prstGeom prst="rect">
            <a:avLst/>
          </a:prstGeom>
        </p:spPr>
      </p:pic>
    </p:spTree>
    <p:extLst>
      <p:ext uri="{BB962C8B-B14F-4D97-AF65-F5344CB8AC3E}">
        <p14:creationId xmlns:p14="http://schemas.microsoft.com/office/powerpoint/2010/main" val="4136008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EB16C-84C2-4F73-BAD5-D25125456D9B}"/>
              </a:ext>
            </a:extLst>
          </p:cNvPr>
          <p:cNvSpPr>
            <a:spLocks noGrp="1"/>
          </p:cNvSpPr>
          <p:nvPr>
            <p:ph type="title"/>
          </p:nvPr>
        </p:nvSpPr>
        <p:spPr/>
        <p:txBody>
          <a:bodyPr/>
          <a:lstStyle/>
          <a:p>
            <a:r>
              <a:rPr lang="en-US" dirty="0"/>
              <a:t>Data table</a:t>
            </a:r>
          </a:p>
        </p:txBody>
      </p:sp>
      <p:sp>
        <p:nvSpPr>
          <p:cNvPr id="3" name="Text Placeholder 2">
            <a:extLst>
              <a:ext uri="{FF2B5EF4-FFF2-40B4-BE49-F238E27FC236}">
                <a16:creationId xmlns:a16="http://schemas.microsoft.com/office/drawing/2014/main" id="{0D2DF4E9-6BFE-4524-929E-7433940E0D69}"/>
              </a:ext>
            </a:extLst>
          </p:cNvPr>
          <p:cNvSpPr>
            <a:spLocks noGrp="1"/>
          </p:cNvSpPr>
          <p:nvPr>
            <p:ph type="body" sz="quarter" idx="13"/>
          </p:nvPr>
        </p:nvSpPr>
        <p:spPr/>
        <p:txBody>
          <a:bodyPr/>
          <a:lstStyle/>
          <a:p>
            <a:r>
              <a:rPr lang="en-US" i="1" dirty="0" err="1"/>
              <a:t>DataTables</a:t>
            </a:r>
            <a:r>
              <a:rPr lang="en-US" dirty="0"/>
              <a:t> are also used to handle large amount of data.</a:t>
            </a:r>
          </a:p>
          <a:p>
            <a:r>
              <a:rPr lang="en-US" dirty="0"/>
              <a:t> They are quite powerful but not the most intuitive as you either need to deal with a </a:t>
            </a:r>
            <a:r>
              <a:rPr lang="en-US" b="1" i="1" dirty="0"/>
              <a:t>list of maps</a:t>
            </a:r>
            <a:r>
              <a:rPr lang="en-US" dirty="0"/>
              <a:t> or a </a:t>
            </a:r>
            <a:r>
              <a:rPr lang="en-US" b="1" i="1" dirty="0"/>
              <a:t>map of lists</a:t>
            </a:r>
            <a:r>
              <a:rPr lang="en-US" dirty="0"/>
              <a:t>. </a:t>
            </a:r>
          </a:p>
          <a:p>
            <a:r>
              <a:rPr lang="en-US" dirty="0"/>
              <a:t>Most of the people gets confused with Data tables &amp; Scenario outline, but these two works completely differently</a:t>
            </a:r>
          </a:p>
        </p:txBody>
      </p:sp>
      <p:sp>
        <p:nvSpPr>
          <p:cNvPr id="4" name="Date Placeholder 3">
            <a:extLst>
              <a:ext uri="{FF2B5EF4-FFF2-40B4-BE49-F238E27FC236}">
                <a16:creationId xmlns:a16="http://schemas.microsoft.com/office/drawing/2014/main" id="{1E2E041E-6919-4FC5-A633-97BA5665AC38}"/>
              </a:ext>
            </a:extLst>
          </p:cNvPr>
          <p:cNvSpPr>
            <a:spLocks noGrp="1"/>
          </p:cNvSpPr>
          <p:nvPr>
            <p:ph type="dt" sz="half" idx="2"/>
          </p:nvPr>
        </p:nvSpPr>
        <p:spPr/>
        <p:txBody>
          <a:bodyPr/>
          <a:lstStyle/>
          <a:p>
            <a:fld id="{F0C99D87-AFAD-4B11-8D22-9469FA50E3E6}" type="datetime1">
              <a:rPr lang="en-US" smtClean="0"/>
              <a:t>6/28/2019</a:t>
            </a:fld>
            <a:endParaRPr lang="en-US" dirty="0"/>
          </a:p>
        </p:txBody>
      </p:sp>
      <p:sp>
        <p:nvSpPr>
          <p:cNvPr id="5" name="Slide Number Placeholder 4">
            <a:extLst>
              <a:ext uri="{FF2B5EF4-FFF2-40B4-BE49-F238E27FC236}">
                <a16:creationId xmlns:a16="http://schemas.microsoft.com/office/drawing/2014/main" id="{ECE288BB-4440-4AFB-AC1F-C4C576677B77}"/>
              </a:ext>
            </a:extLst>
          </p:cNvPr>
          <p:cNvSpPr>
            <a:spLocks noGrp="1"/>
          </p:cNvSpPr>
          <p:nvPr>
            <p:ph type="sldNum" sz="quarter" idx="4"/>
          </p:nvPr>
        </p:nvSpPr>
        <p:spPr/>
        <p:txBody>
          <a:bodyPr/>
          <a:lstStyle/>
          <a:p>
            <a:fld id="{2F7E0CF8-545D-8B43-A48D-40FB624B20AA}" type="slidenum">
              <a:rPr lang="en-US" smtClean="0"/>
              <a:pPr/>
              <a:t>6</a:t>
            </a:fld>
            <a:endParaRPr lang="en-US" dirty="0"/>
          </a:p>
        </p:txBody>
      </p:sp>
    </p:spTree>
    <p:extLst>
      <p:ext uri="{BB962C8B-B14F-4D97-AF65-F5344CB8AC3E}">
        <p14:creationId xmlns:p14="http://schemas.microsoft.com/office/powerpoint/2010/main" val="2481588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4ED0-02BB-4DD6-90A7-7EBDAB78EBB5}"/>
              </a:ext>
            </a:extLst>
          </p:cNvPr>
          <p:cNvSpPr>
            <a:spLocks noGrp="1"/>
          </p:cNvSpPr>
          <p:nvPr>
            <p:ph type="title"/>
          </p:nvPr>
        </p:nvSpPr>
        <p:spPr/>
        <p:txBody>
          <a:bodyPr/>
          <a:lstStyle/>
          <a:p>
            <a:r>
              <a:rPr lang="en-US" b="1" dirty="0"/>
              <a:t>Difference between Scenario Outline &amp; Data Table</a:t>
            </a:r>
            <a:endParaRPr lang="en-US" dirty="0"/>
          </a:p>
        </p:txBody>
      </p:sp>
      <p:sp>
        <p:nvSpPr>
          <p:cNvPr id="3" name="Text Placeholder 2">
            <a:extLst>
              <a:ext uri="{FF2B5EF4-FFF2-40B4-BE49-F238E27FC236}">
                <a16:creationId xmlns:a16="http://schemas.microsoft.com/office/drawing/2014/main" id="{84549E74-C8D8-4EEE-9477-BACA14256D71}"/>
              </a:ext>
            </a:extLst>
          </p:cNvPr>
          <p:cNvSpPr>
            <a:spLocks noGrp="1"/>
          </p:cNvSpPr>
          <p:nvPr>
            <p:ph type="body" sz="quarter" idx="13"/>
          </p:nvPr>
        </p:nvSpPr>
        <p:spPr/>
        <p:txBody>
          <a:bodyPr/>
          <a:lstStyle/>
          <a:p>
            <a:endParaRPr lang="en-US" dirty="0"/>
          </a:p>
        </p:txBody>
      </p:sp>
      <p:sp>
        <p:nvSpPr>
          <p:cNvPr id="4" name="Date Placeholder 3">
            <a:extLst>
              <a:ext uri="{FF2B5EF4-FFF2-40B4-BE49-F238E27FC236}">
                <a16:creationId xmlns:a16="http://schemas.microsoft.com/office/drawing/2014/main" id="{ECB910E5-262C-4C05-A7BC-2096A24B6117}"/>
              </a:ext>
            </a:extLst>
          </p:cNvPr>
          <p:cNvSpPr>
            <a:spLocks noGrp="1"/>
          </p:cNvSpPr>
          <p:nvPr>
            <p:ph type="dt" sz="half" idx="2"/>
          </p:nvPr>
        </p:nvSpPr>
        <p:spPr/>
        <p:txBody>
          <a:bodyPr/>
          <a:lstStyle/>
          <a:p>
            <a:fld id="{F0C99D87-AFAD-4B11-8D22-9469FA50E3E6}" type="datetime1">
              <a:rPr lang="en-US" smtClean="0"/>
              <a:t>6/28/2019</a:t>
            </a:fld>
            <a:endParaRPr lang="en-US" dirty="0"/>
          </a:p>
        </p:txBody>
      </p:sp>
      <p:sp>
        <p:nvSpPr>
          <p:cNvPr id="5" name="Slide Number Placeholder 4">
            <a:extLst>
              <a:ext uri="{FF2B5EF4-FFF2-40B4-BE49-F238E27FC236}">
                <a16:creationId xmlns:a16="http://schemas.microsoft.com/office/drawing/2014/main" id="{611091C1-1807-4F63-8C79-D9926317FCC7}"/>
              </a:ext>
            </a:extLst>
          </p:cNvPr>
          <p:cNvSpPr>
            <a:spLocks noGrp="1"/>
          </p:cNvSpPr>
          <p:nvPr>
            <p:ph type="sldNum" sz="quarter" idx="4"/>
          </p:nvPr>
        </p:nvSpPr>
        <p:spPr/>
        <p:txBody>
          <a:bodyPr/>
          <a:lstStyle/>
          <a:p>
            <a:fld id="{2F7E0CF8-545D-8B43-A48D-40FB624B20AA}" type="slidenum">
              <a:rPr lang="en-US" smtClean="0"/>
              <a:pPr/>
              <a:t>7</a:t>
            </a:fld>
            <a:endParaRPr lang="en-US" dirty="0"/>
          </a:p>
        </p:txBody>
      </p:sp>
      <p:graphicFrame>
        <p:nvGraphicFramePr>
          <p:cNvPr id="6" name="Table 5">
            <a:extLst>
              <a:ext uri="{FF2B5EF4-FFF2-40B4-BE49-F238E27FC236}">
                <a16:creationId xmlns:a16="http://schemas.microsoft.com/office/drawing/2014/main" id="{7875EC07-5BD0-4ACB-9B1B-FE599D1E76AC}"/>
              </a:ext>
            </a:extLst>
          </p:cNvPr>
          <p:cNvGraphicFramePr>
            <a:graphicFrameLocks noGrp="1"/>
          </p:cNvGraphicFramePr>
          <p:nvPr>
            <p:extLst>
              <p:ext uri="{D42A27DB-BD31-4B8C-83A1-F6EECF244321}">
                <p14:modId xmlns:p14="http://schemas.microsoft.com/office/powerpoint/2010/main" val="3112514837"/>
              </p:ext>
            </p:extLst>
          </p:nvPr>
        </p:nvGraphicFramePr>
        <p:xfrm>
          <a:off x="1113182" y="1564212"/>
          <a:ext cx="9798918" cy="3961875"/>
        </p:xfrm>
        <a:graphic>
          <a:graphicData uri="http://schemas.openxmlformats.org/drawingml/2006/table">
            <a:tbl>
              <a:tblPr>
                <a:tableStyleId>{5C22544A-7EE6-4342-B048-85BDC9FD1C3A}</a:tableStyleId>
              </a:tblPr>
              <a:tblGrid>
                <a:gridCol w="4711307">
                  <a:extLst>
                    <a:ext uri="{9D8B030D-6E8A-4147-A177-3AD203B41FA5}">
                      <a16:colId xmlns:a16="http://schemas.microsoft.com/office/drawing/2014/main" val="2715975268"/>
                    </a:ext>
                  </a:extLst>
                </a:gridCol>
                <a:gridCol w="5087611">
                  <a:extLst>
                    <a:ext uri="{9D8B030D-6E8A-4147-A177-3AD203B41FA5}">
                      <a16:colId xmlns:a16="http://schemas.microsoft.com/office/drawing/2014/main" val="3588010456"/>
                    </a:ext>
                  </a:extLst>
                </a:gridCol>
              </a:tblGrid>
              <a:tr h="546506">
                <a:tc>
                  <a:txBody>
                    <a:bodyPr/>
                    <a:lstStyle/>
                    <a:p>
                      <a:pPr algn="l" fontAlgn="b"/>
                      <a:r>
                        <a:rPr lang="en-US" sz="1800" b="1" u="none" strike="noStrike" baseline="0" dirty="0">
                          <a:effectLst/>
                        </a:rPr>
                        <a:t>Scenario Outline:</a:t>
                      </a:r>
                      <a:endParaRPr lang="en-US" sz="1800" b="1"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b="1" u="none" strike="noStrike" baseline="0" dirty="0">
                          <a:effectLst/>
                        </a:rPr>
                        <a:t> Data table:</a:t>
                      </a:r>
                      <a:endParaRPr lang="en-US" sz="1800" b="1" i="0" u="none" strike="noStrike" baseline="0"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86862360"/>
                  </a:ext>
                </a:extLst>
              </a:tr>
              <a:tr h="1093011">
                <a:tc>
                  <a:txBody>
                    <a:bodyPr/>
                    <a:lstStyle/>
                    <a:p>
                      <a:pPr algn="l" fontAlgn="b"/>
                      <a:r>
                        <a:rPr lang="en-US" sz="1800" u="none" strike="noStrike" baseline="0" dirty="0">
                          <a:effectLst/>
                        </a:rPr>
                        <a:t>This uses Example keyword to define the test data for the Scenario</a:t>
                      </a:r>
                      <a:endParaRPr lang="en-US" sz="18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baseline="0">
                          <a:effectLst/>
                        </a:rPr>
                        <a:t>No keyword is used to define the test data</a:t>
                      </a:r>
                      <a:endParaRPr lang="en-US" sz="1800" b="0" i="0" u="none" strike="noStrike" baseline="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6831963"/>
                  </a:ext>
                </a:extLst>
              </a:tr>
              <a:tr h="682841">
                <a:tc>
                  <a:txBody>
                    <a:bodyPr/>
                    <a:lstStyle/>
                    <a:p>
                      <a:pPr algn="l" fontAlgn="b"/>
                      <a:r>
                        <a:rPr lang="en-US" sz="1800" u="none" strike="noStrike" baseline="0" dirty="0">
                          <a:effectLst/>
                        </a:rPr>
                        <a:t>This works for the whole test</a:t>
                      </a:r>
                      <a:endParaRPr lang="en-US" sz="18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baseline="0">
                          <a:effectLst/>
                        </a:rPr>
                        <a:t>This works only for the single step, below which it is defined</a:t>
                      </a:r>
                      <a:endParaRPr lang="en-US" sz="1800" b="0" i="0" u="none" strike="noStrike" baseline="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4072487"/>
                  </a:ext>
                </a:extLst>
              </a:tr>
              <a:tr h="1639517">
                <a:tc>
                  <a:txBody>
                    <a:bodyPr/>
                    <a:lstStyle/>
                    <a:p>
                      <a:pPr algn="l" fontAlgn="b"/>
                      <a:r>
                        <a:rPr lang="en-US" sz="1800" u="none" strike="noStrike" baseline="0">
                          <a:effectLst/>
                        </a:rPr>
                        <a:t>Cucumber automatically run the complete test the number of times equal to the number of data in the Test Set </a:t>
                      </a:r>
                      <a:endParaRPr lang="en-US" sz="18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baseline="0" dirty="0">
                          <a:effectLst/>
                        </a:rPr>
                        <a:t>A separate code is need to understand the test data and then it can be run single or multiple times but again just for the single step, not for the complete test </a:t>
                      </a:r>
                      <a:endParaRPr lang="en-US" sz="1800" b="0" i="0" u="none" strike="noStrike" baseline="0"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95104151"/>
                  </a:ext>
                </a:extLst>
              </a:tr>
            </a:tbl>
          </a:graphicData>
        </a:graphic>
      </p:graphicFrame>
    </p:spTree>
    <p:extLst>
      <p:ext uri="{BB962C8B-B14F-4D97-AF65-F5344CB8AC3E}">
        <p14:creationId xmlns:p14="http://schemas.microsoft.com/office/powerpoint/2010/main" val="4194433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05ECD-1957-47A8-B539-DEF8EEE3C8B8}"/>
              </a:ext>
            </a:extLst>
          </p:cNvPr>
          <p:cNvSpPr>
            <a:spLocks noGrp="1"/>
          </p:cNvSpPr>
          <p:nvPr>
            <p:ph type="title"/>
          </p:nvPr>
        </p:nvSpPr>
        <p:spPr/>
        <p:txBody>
          <a:bodyPr/>
          <a:lstStyle/>
          <a:p>
            <a:r>
              <a:rPr lang="en-US" dirty="0"/>
              <a:t>Implementation of data table</a:t>
            </a:r>
          </a:p>
        </p:txBody>
      </p:sp>
      <p:sp>
        <p:nvSpPr>
          <p:cNvPr id="3" name="Text Placeholder 2">
            <a:extLst>
              <a:ext uri="{FF2B5EF4-FFF2-40B4-BE49-F238E27FC236}">
                <a16:creationId xmlns:a16="http://schemas.microsoft.com/office/drawing/2014/main" id="{FC8220D7-B4CD-4EED-A60D-AC1F7C3E0F52}"/>
              </a:ext>
            </a:extLst>
          </p:cNvPr>
          <p:cNvSpPr>
            <a:spLocks noGrp="1"/>
          </p:cNvSpPr>
          <p:nvPr>
            <p:ph type="body" sz="quarter" idx="13"/>
          </p:nvPr>
        </p:nvSpPr>
        <p:spPr/>
        <p:txBody>
          <a:bodyPr/>
          <a:lstStyle/>
          <a:p>
            <a:r>
              <a:rPr lang="en-US" dirty="0"/>
              <a:t>Implementation of data table can be in step definition  can be done by change Data Table to one of following:</a:t>
            </a:r>
          </a:p>
          <a:p>
            <a:r>
              <a:rPr lang="en-US" dirty="0"/>
              <a:t> List&lt;</a:t>
            </a:r>
            <a:r>
              <a:rPr lang="en-US" dirty="0" err="1"/>
              <a:t>YourType</a:t>
            </a:r>
            <a:r>
              <a:rPr lang="en-US" dirty="0"/>
              <a:t>&gt;, </a:t>
            </a:r>
          </a:p>
          <a:p>
            <a:r>
              <a:rPr lang="en-US" dirty="0"/>
              <a:t>List&lt;List&lt;E&gt;&gt;,</a:t>
            </a:r>
          </a:p>
          <a:p>
            <a:r>
              <a:rPr lang="en-US" dirty="0"/>
              <a:t>List&lt;Map&lt;K,V&gt;&gt; </a:t>
            </a:r>
          </a:p>
          <a:p>
            <a:r>
              <a:rPr lang="en-US" dirty="0"/>
              <a:t>Map&lt;K,V&gt;.</a:t>
            </a:r>
          </a:p>
          <a:p>
            <a:r>
              <a:rPr lang="en-US" dirty="0"/>
              <a:t>E,K,V must be a scalar (String, Integer, Date, </a:t>
            </a:r>
            <a:r>
              <a:rPr lang="en-US" u="sng" dirty="0" err="1"/>
              <a:t>enum</a:t>
            </a:r>
            <a:r>
              <a:rPr lang="en-US" u="sng" dirty="0"/>
              <a:t> </a:t>
            </a:r>
            <a:r>
              <a:rPr lang="en-US" u="sng" dirty="0" err="1"/>
              <a:t>etc</a:t>
            </a:r>
            <a:r>
              <a:rPr lang="en-US" u="sng" dirty="0"/>
              <a:t>)</a:t>
            </a:r>
            <a:endParaRPr lang="en-US" dirty="0"/>
          </a:p>
        </p:txBody>
      </p:sp>
      <p:sp>
        <p:nvSpPr>
          <p:cNvPr id="4" name="Date Placeholder 3">
            <a:extLst>
              <a:ext uri="{FF2B5EF4-FFF2-40B4-BE49-F238E27FC236}">
                <a16:creationId xmlns:a16="http://schemas.microsoft.com/office/drawing/2014/main" id="{EBEB3251-F640-44AC-AEF1-2E9438E06821}"/>
              </a:ext>
            </a:extLst>
          </p:cNvPr>
          <p:cNvSpPr>
            <a:spLocks noGrp="1"/>
          </p:cNvSpPr>
          <p:nvPr>
            <p:ph type="dt" sz="half" idx="2"/>
          </p:nvPr>
        </p:nvSpPr>
        <p:spPr/>
        <p:txBody>
          <a:bodyPr/>
          <a:lstStyle/>
          <a:p>
            <a:fld id="{F0C99D87-AFAD-4B11-8D22-9469FA50E3E6}" type="datetime1">
              <a:rPr lang="en-US" smtClean="0"/>
              <a:t>6/28/2019</a:t>
            </a:fld>
            <a:endParaRPr lang="en-US" dirty="0"/>
          </a:p>
        </p:txBody>
      </p:sp>
      <p:sp>
        <p:nvSpPr>
          <p:cNvPr id="5" name="Slide Number Placeholder 4">
            <a:extLst>
              <a:ext uri="{FF2B5EF4-FFF2-40B4-BE49-F238E27FC236}">
                <a16:creationId xmlns:a16="http://schemas.microsoft.com/office/drawing/2014/main" id="{82BAAE7B-68FC-4D4A-AD0B-B2AE9BC1757A}"/>
              </a:ext>
            </a:extLst>
          </p:cNvPr>
          <p:cNvSpPr>
            <a:spLocks noGrp="1"/>
          </p:cNvSpPr>
          <p:nvPr>
            <p:ph type="sldNum" sz="quarter" idx="4"/>
          </p:nvPr>
        </p:nvSpPr>
        <p:spPr/>
        <p:txBody>
          <a:bodyPr/>
          <a:lstStyle/>
          <a:p>
            <a:fld id="{2F7E0CF8-545D-8B43-A48D-40FB624B20AA}" type="slidenum">
              <a:rPr lang="en-US" smtClean="0"/>
              <a:pPr/>
              <a:t>8</a:t>
            </a:fld>
            <a:endParaRPr lang="en-US" dirty="0"/>
          </a:p>
        </p:txBody>
      </p:sp>
    </p:spTree>
    <p:extLst>
      <p:ext uri="{BB962C8B-B14F-4D97-AF65-F5344CB8AC3E}">
        <p14:creationId xmlns:p14="http://schemas.microsoft.com/office/powerpoint/2010/main" val="1211772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DE65A-4361-4361-B406-E087C2234132}"/>
              </a:ext>
            </a:extLst>
          </p:cNvPr>
          <p:cNvSpPr>
            <a:spLocks noGrp="1"/>
          </p:cNvSpPr>
          <p:nvPr>
            <p:ph type="title"/>
          </p:nvPr>
        </p:nvSpPr>
        <p:spPr/>
        <p:txBody>
          <a:bodyPr/>
          <a:lstStyle/>
          <a:p>
            <a:r>
              <a:rPr lang="en-US" dirty="0"/>
              <a:t>Data Tables without headers</a:t>
            </a:r>
          </a:p>
        </p:txBody>
      </p:sp>
      <p:pic>
        <p:nvPicPr>
          <p:cNvPr id="6" name="Picture 5">
            <a:extLst>
              <a:ext uri="{FF2B5EF4-FFF2-40B4-BE49-F238E27FC236}">
                <a16:creationId xmlns:a16="http://schemas.microsoft.com/office/drawing/2014/main" id="{D8448739-EAEB-4F4E-A10F-DB359A0EDC49}"/>
              </a:ext>
            </a:extLst>
          </p:cNvPr>
          <p:cNvPicPr>
            <a:picLocks noChangeAspect="1"/>
          </p:cNvPicPr>
          <p:nvPr/>
        </p:nvPicPr>
        <p:blipFill>
          <a:blip r:embed="rId2"/>
          <a:stretch>
            <a:fillRect/>
          </a:stretch>
        </p:blipFill>
        <p:spPr>
          <a:xfrm>
            <a:off x="990600" y="1378365"/>
            <a:ext cx="6224588" cy="1736035"/>
          </a:xfrm>
          <a:prstGeom prst="rect">
            <a:avLst/>
          </a:prstGeom>
        </p:spPr>
      </p:pic>
      <p:sp>
        <p:nvSpPr>
          <p:cNvPr id="3" name="Text Placeholder 2">
            <a:extLst>
              <a:ext uri="{FF2B5EF4-FFF2-40B4-BE49-F238E27FC236}">
                <a16:creationId xmlns:a16="http://schemas.microsoft.com/office/drawing/2014/main" id="{D6DBE7CB-87E7-47B3-85F3-DE6FD383DC8D}"/>
              </a:ext>
            </a:extLst>
          </p:cNvPr>
          <p:cNvSpPr>
            <a:spLocks noGrp="1"/>
          </p:cNvSpPr>
          <p:nvPr>
            <p:ph type="body" sz="quarter" idx="13"/>
          </p:nvPr>
        </p:nvSpPr>
        <p:spPr/>
        <p:txBody>
          <a:bodyPr/>
          <a:lstStyle/>
          <a:p>
            <a:endParaRPr lang="en-US" dirty="0"/>
          </a:p>
          <a:p>
            <a:endParaRPr lang="en-US" dirty="0"/>
          </a:p>
          <a:p>
            <a:endParaRPr lang="en-US" dirty="0"/>
          </a:p>
          <a:p>
            <a:endParaRPr lang="en-US" dirty="0"/>
          </a:p>
          <a:p>
            <a:endParaRPr lang="en-US" dirty="0"/>
          </a:p>
          <a:p>
            <a:r>
              <a:rPr lang="en-US" dirty="0"/>
              <a:t>When feature file have data without headers we can retrieve the data from the data table as</a:t>
            </a:r>
          </a:p>
          <a:p>
            <a:r>
              <a:rPr lang="en-US" b="1" dirty="0"/>
              <a:t>List&lt;String&gt; data = </a:t>
            </a:r>
            <a:r>
              <a:rPr lang="en-US" b="1" dirty="0" err="1"/>
              <a:t>d.asList</a:t>
            </a:r>
            <a:r>
              <a:rPr lang="en-US" b="1" dirty="0"/>
              <a:t>(</a:t>
            </a:r>
            <a:r>
              <a:rPr lang="en-US" b="1" dirty="0" err="1"/>
              <a:t>String.class</a:t>
            </a:r>
            <a:r>
              <a:rPr lang="en-US" b="1" dirty="0"/>
              <a:t>); ( d is instance of </a:t>
            </a:r>
            <a:r>
              <a:rPr lang="en-US" b="1" dirty="0" err="1"/>
              <a:t>DataTable</a:t>
            </a:r>
            <a:r>
              <a:rPr lang="en-US" b="1" dirty="0"/>
              <a:t>)</a:t>
            </a:r>
          </a:p>
        </p:txBody>
      </p:sp>
      <p:sp>
        <p:nvSpPr>
          <p:cNvPr id="4" name="Date Placeholder 3">
            <a:extLst>
              <a:ext uri="{FF2B5EF4-FFF2-40B4-BE49-F238E27FC236}">
                <a16:creationId xmlns:a16="http://schemas.microsoft.com/office/drawing/2014/main" id="{EC4B503A-40AA-4709-A175-58F187565C32}"/>
              </a:ext>
            </a:extLst>
          </p:cNvPr>
          <p:cNvSpPr>
            <a:spLocks noGrp="1"/>
          </p:cNvSpPr>
          <p:nvPr>
            <p:ph type="dt" sz="half" idx="2"/>
          </p:nvPr>
        </p:nvSpPr>
        <p:spPr/>
        <p:txBody>
          <a:bodyPr/>
          <a:lstStyle/>
          <a:p>
            <a:fld id="{F0C99D87-AFAD-4B11-8D22-9469FA50E3E6}" type="datetime1">
              <a:rPr lang="en-US" smtClean="0"/>
              <a:t>6/28/2019</a:t>
            </a:fld>
            <a:endParaRPr lang="en-US" dirty="0"/>
          </a:p>
        </p:txBody>
      </p:sp>
      <p:sp>
        <p:nvSpPr>
          <p:cNvPr id="5" name="Slide Number Placeholder 4">
            <a:extLst>
              <a:ext uri="{FF2B5EF4-FFF2-40B4-BE49-F238E27FC236}">
                <a16:creationId xmlns:a16="http://schemas.microsoft.com/office/drawing/2014/main" id="{E1F4A202-16DF-4941-B0E9-CE084492E0F4}"/>
              </a:ext>
            </a:extLst>
          </p:cNvPr>
          <p:cNvSpPr>
            <a:spLocks noGrp="1"/>
          </p:cNvSpPr>
          <p:nvPr>
            <p:ph type="sldNum" sz="quarter" idx="4"/>
          </p:nvPr>
        </p:nvSpPr>
        <p:spPr/>
        <p:txBody>
          <a:bodyPr/>
          <a:lstStyle/>
          <a:p>
            <a:fld id="{2F7E0CF8-545D-8B43-A48D-40FB624B20AA}" type="slidenum">
              <a:rPr lang="en-US" smtClean="0"/>
              <a:pPr/>
              <a:t>9</a:t>
            </a:fld>
            <a:endParaRPr lang="en-US" dirty="0"/>
          </a:p>
        </p:txBody>
      </p:sp>
    </p:spTree>
    <p:extLst>
      <p:ext uri="{BB962C8B-B14F-4D97-AF65-F5344CB8AC3E}">
        <p14:creationId xmlns:p14="http://schemas.microsoft.com/office/powerpoint/2010/main" val="23869787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0.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1.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2.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13.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4.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5.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16.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7.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2.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3.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4.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5.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6.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7.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8.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9.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heme/theme1.xml><?xml version="1.0" encoding="utf-8"?>
<a:theme xmlns:a="http://schemas.openxmlformats.org/drawingml/2006/main" name="1_Begining Slides / Separators">
  <a:themeElements>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phasis PPT Template_Jan2018" id="{AD929212-87E0-4B3C-951B-F06BD9509418}" vid="{364990A6-F666-4FD1-BE9D-A6AF9C8E18D1}"/>
    </a:ext>
  </a:extLst>
</a:theme>
</file>

<file path=ppt/theme/theme2.xml><?xml version="1.0" encoding="utf-8"?>
<a:theme xmlns:a="http://schemas.openxmlformats.org/drawingml/2006/main" name="Visual and Text">
  <a:themeElements>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phasis PPT Template_Jan2018" id="{AD929212-87E0-4B3C-951B-F06BD9509418}" vid="{C3B5EB52-917C-4D70-B10E-5F98A7440BD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themeOverride>
</file>

<file path=ppt/theme/themeOverride2.xml><?xml version="1.0" encoding="utf-8"?>
<a:themeOverride xmlns:a="http://schemas.openxmlformats.org/drawingml/2006/main">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themeOverride>
</file>

<file path=docProps/app.xml><?xml version="1.0" encoding="utf-8"?>
<Properties xmlns="http://schemas.openxmlformats.org/officeDocument/2006/extended-properties" xmlns:vt="http://schemas.openxmlformats.org/officeDocument/2006/docPropsVTypes">
  <Template>Mphasis PPT Template_Jan2019</Template>
  <TotalTime>2209</TotalTime>
  <Words>526</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Arial Unicode MS</vt:lpstr>
      <vt:lpstr>Calibri</vt:lpstr>
      <vt:lpstr>Calibri Light</vt:lpstr>
      <vt:lpstr>1_Begining Slides / Separators</vt:lpstr>
      <vt:lpstr>Visual and Text</vt:lpstr>
      <vt:lpstr>PowerPoint Presentation</vt:lpstr>
      <vt:lpstr>PowerPoint Presentation</vt:lpstr>
      <vt:lpstr>Data Driven testing</vt:lpstr>
      <vt:lpstr>Examples Keyword</vt:lpstr>
      <vt:lpstr>Examples Keyword</vt:lpstr>
      <vt:lpstr>Data table</vt:lpstr>
      <vt:lpstr>Difference between Scenario Outline &amp; Data Table</vt:lpstr>
      <vt:lpstr>Implementation of data table</vt:lpstr>
      <vt:lpstr>Data Tables without headers</vt:lpstr>
      <vt:lpstr>Data Tables with headers</vt:lpstr>
      <vt:lpstr>Reading the test data from excel</vt:lpstr>
      <vt:lpstr>Reading the data from excel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Hyarel Sonawane</dc:creator>
  <cp:lastModifiedBy>Alka Gohil</cp:lastModifiedBy>
  <cp:revision>239</cp:revision>
  <dcterms:created xsi:type="dcterms:W3CDTF">2019-01-29T05:38:02Z</dcterms:created>
  <dcterms:modified xsi:type="dcterms:W3CDTF">2019-06-28T04:29:20Z</dcterms:modified>
</cp:coreProperties>
</file>