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341" r:id="rId5"/>
    <p:sldId id="321" r:id="rId6"/>
    <p:sldId id="342" r:id="rId7"/>
    <p:sldId id="353" r:id="rId8"/>
    <p:sldId id="343" r:id="rId9"/>
    <p:sldId id="344" r:id="rId10"/>
    <p:sldId id="345" r:id="rId11"/>
    <p:sldId id="346" r:id="rId12"/>
    <p:sldId id="347" r:id="rId13"/>
    <p:sldId id="348" r:id="rId14"/>
    <p:sldId id="349" r:id="rId15"/>
    <p:sldId id="350" r:id="rId16"/>
    <p:sldId id="351" r:id="rId17"/>
    <p:sldId id="35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0" d="100"/>
          <a:sy n="70" d="100"/>
        </p:scale>
        <p:origin x="-1308" y="-9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10/18/2016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blip>
          <a:srcRect/>
          <a:stretch>
            <a:fillRect t="-19000" b="-19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398463" y="3927475"/>
            <a:ext cx="489426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C:\Users\RB90005014\Documents\connected-world-connected-solutions_White.png"/>
          <p:cNvPicPr>
            <a:picLocks noChangeAspect="1" noChangeArrowheads="1"/>
          </p:cNvPicPr>
          <p:nvPr/>
        </p:nvPicPr>
        <p:blipFill>
          <a:blip r:embed="rId4" cstate="print">
            <a:lum bright="-63000"/>
          </a:blip>
          <a:srcRect/>
          <a:stretch>
            <a:fillRect/>
          </a:stretch>
        </p:blipFill>
        <p:spPr bwMode="auto">
          <a:xfrm>
            <a:off x="405058" y="3387146"/>
            <a:ext cx="4888302" cy="4016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232" y="1652337"/>
            <a:ext cx="7539789"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Publishing feature of Nexus allows us to upload binaries into our Nexus repository.</a:t>
            </a:r>
          </a:p>
          <a:p>
            <a:pPr fontAlgn="base">
              <a:buClr>
                <a:schemeClr val="tx2"/>
              </a:buClr>
            </a:pPr>
            <a:r>
              <a:rPr lang="en-US" dirty="0" smtClean="0">
                <a:latin typeface="+mj-lt"/>
              </a:rPr>
              <a:t>This can be done either by using scripts like </a:t>
            </a:r>
            <a:r>
              <a:rPr lang="en-US" dirty="0" err="1" smtClean="0">
                <a:latin typeface="+mj-lt"/>
              </a:rPr>
              <a:t>cURL</a:t>
            </a:r>
            <a:r>
              <a:rPr lang="en-US" dirty="0" smtClean="0">
                <a:latin typeface="+mj-lt"/>
              </a:rPr>
              <a:t> script or by configuring our Continuous Integration tool like Bamboo, Jenkins etc.</a:t>
            </a:r>
          </a:p>
          <a:p>
            <a:pPr fontAlgn="base">
              <a:buClr>
                <a:schemeClr val="tx2"/>
              </a:buClr>
            </a:pPr>
            <a:r>
              <a:rPr lang="en-US" dirty="0" smtClean="0">
                <a:latin typeface="+mj-lt"/>
              </a:rPr>
              <a:t>Below is the screenshot of the </a:t>
            </a:r>
            <a:r>
              <a:rPr lang="en-US" dirty="0" err="1" smtClean="0">
                <a:latin typeface="+mj-lt"/>
              </a:rPr>
              <a:t>cURL</a:t>
            </a:r>
            <a:r>
              <a:rPr lang="en-US" dirty="0" smtClean="0">
                <a:latin typeface="+mj-lt"/>
              </a:rPr>
              <a:t> script:</a:t>
            </a:r>
            <a:endParaRPr lang="en-US" dirty="0">
              <a:latin typeface="+mj-lt"/>
            </a:endParaRPr>
          </a:p>
          <a:p>
            <a:pPr fontAlgn="base">
              <a:buClr>
                <a:schemeClr val="tx2"/>
              </a:buClr>
            </a:pPr>
            <a:endParaRPr lang="en-US" dirty="0" smtClean="0">
              <a:latin typeface="+mj-lt"/>
            </a:endParaRPr>
          </a:p>
          <a:p>
            <a:pPr fontAlgn="base">
              <a:buClr>
                <a:schemeClr val="tx2"/>
              </a:buClr>
            </a:pPr>
            <a:endParaRPr lang="en-US" dirty="0">
              <a:latin typeface="+mj-lt"/>
            </a:endParaRPr>
          </a:p>
          <a:p>
            <a:pPr fontAlgn="base">
              <a:buClr>
                <a:schemeClr val="tx2"/>
              </a:buClr>
            </a:pPr>
            <a:endParaRPr lang="en-US" dirty="0" smtClean="0">
              <a:latin typeface="+mj-lt"/>
            </a:endParaRPr>
          </a:p>
          <a:p>
            <a:pPr>
              <a:buClr>
                <a:schemeClr val="tx2"/>
              </a:buClr>
            </a:pPr>
            <a:r>
              <a:rPr lang="en-US" i="1" dirty="0">
                <a:latin typeface="+mj-lt"/>
              </a:rPr>
              <a:t>curl -v -u admin:admin123 --upload-file C:\Users\ss00355076\Desktop\nexus-book-examples-master\maven\simple-project --</a:t>
            </a:r>
            <a:r>
              <a:rPr lang="en-US" i="1" dirty="0" err="1">
                <a:latin typeface="+mj-lt"/>
              </a:rPr>
              <a:t>url</a:t>
            </a:r>
            <a:r>
              <a:rPr lang="en-US" i="1" dirty="0">
                <a:latin typeface="+mj-lt"/>
              </a:rPr>
              <a:t> </a:t>
            </a:r>
          </a:p>
          <a:p>
            <a:pPr>
              <a:buClr>
                <a:schemeClr val="tx2"/>
              </a:buClr>
            </a:pPr>
            <a:r>
              <a:rPr lang="en-US" i="1" dirty="0">
                <a:latin typeface="+mj-lt"/>
              </a:rPr>
              <a:t>http://localhost:8082/nexus/content/repositories/Simple_Project</a:t>
            </a:r>
          </a:p>
        </p:txBody>
      </p:sp>
    </p:spTree>
    <p:extLst>
      <p:ext uri="{BB962C8B-B14F-4D97-AF65-F5344CB8AC3E}">
        <p14:creationId xmlns:p14="http://schemas.microsoft.com/office/powerpoint/2010/main" val="3247035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9" y="1171073"/>
            <a:ext cx="7571874" cy="52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870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343254"/>
            <a:ext cx="7090611"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manually into Nexus repository as shown below:</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222834"/>
            <a:ext cx="874294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15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00"/>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63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636295"/>
            <a:ext cx="7507706"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Artifacts can also be uploaded into Nexus Repository using Continuous Integration tool.</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4" y="2466975"/>
            <a:ext cx="8742948"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13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sz="2400" smtClean="0">
                <a:latin typeface="Arial" charset="0"/>
                <a:cs typeface="Arial" charset="0"/>
              </a:rPr>
              <a:t>2016</a:t>
            </a:r>
          </a:p>
        </p:txBody>
      </p:sp>
      <p:sp>
        <p:nvSpPr>
          <p:cNvPr id="11267" name="Title 2"/>
          <p:cNvSpPr>
            <a:spLocks noGrp="1"/>
          </p:cNvSpPr>
          <p:nvPr>
            <p:ph type="title"/>
          </p:nvPr>
        </p:nvSpPr>
        <p:spPr>
          <a:xfrm>
            <a:off x="1517650" y="2805113"/>
            <a:ext cx="6680200" cy="614362"/>
          </a:xfrm>
        </p:spPr>
        <p:txBody>
          <a:bodyPr/>
          <a:lstStyle/>
          <a:p>
            <a:r>
              <a:rPr smtClean="0">
                <a:solidFill>
                  <a:srgbClr val="E31837"/>
                </a:solidFill>
                <a:latin typeface="Arial" charset="0"/>
                <a:cs typeface="Arial" charset="0"/>
              </a:rPr>
              <a:t>Tech Mahindra</a:t>
            </a:r>
            <a:endParaRPr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8568" y="2406316"/>
            <a:ext cx="7058527"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000" b="1" dirty="0" smtClean="0">
                <a:latin typeface="+mj-lt"/>
              </a:rPr>
              <a:t>NEXUS</a:t>
            </a:r>
          </a:p>
        </p:txBody>
      </p:sp>
    </p:spTree>
    <p:extLst>
      <p:ext uri="{BB962C8B-B14F-4D97-AF65-F5344CB8AC3E}">
        <p14:creationId xmlns:p14="http://schemas.microsoft.com/office/powerpoint/2010/main" val="300780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0752" y="1473962"/>
            <a:ext cx="679658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b="1" dirty="0" smtClean="0">
                <a:latin typeface="+mj-lt"/>
              </a:rPr>
              <a:t>Agenda</a:t>
            </a:r>
            <a:endParaRPr lang="en-US" sz="2800" b="1" dirty="0" smtClean="0">
              <a:latin typeface="+mj-lt"/>
            </a:endParaRPr>
          </a:p>
        </p:txBody>
      </p:sp>
      <p:sp>
        <p:nvSpPr>
          <p:cNvPr id="6" name="TextBox 5"/>
          <p:cNvSpPr txBox="1"/>
          <p:nvPr/>
        </p:nvSpPr>
        <p:spPr>
          <a:xfrm>
            <a:off x="900752" y="2259697"/>
            <a:ext cx="7192370" cy="35702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sz="2000" dirty="0" smtClean="0">
                <a:latin typeface="+mj-lt"/>
              </a:rPr>
              <a:t>Demo of </a:t>
            </a:r>
            <a:r>
              <a:rPr lang="en-US" sz="2000" dirty="0" err="1" smtClean="0">
                <a:latin typeface="+mj-lt"/>
              </a:rPr>
              <a:t>Proxying</a:t>
            </a:r>
            <a:r>
              <a:rPr lang="en-US" sz="2000" dirty="0" smtClean="0">
                <a:latin typeface="+mj-lt"/>
              </a:rPr>
              <a:t> feature of Nexus</a:t>
            </a:r>
          </a:p>
          <a:p>
            <a:pPr marL="342900" indent="-342900" fontAlgn="base">
              <a:lnSpc>
                <a:spcPct val="200000"/>
              </a:lnSpc>
              <a:buClr>
                <a:schemeClr val="tx2"/>
              </a:buClr>
              <a:buFont typeface="Arial" pitchFamily="34" charset="0"/>
              <a:buChar char="•"/>
            </a:pPr>
            <a:r>
              <a:rPr lang="en-US" sz="2000" dirty="0" smtClean="0">
                <a:latin typeface="+mj-lt"/>
              </a:rPr>
              <a:t>Configuration of Settings.xml of Maven</a:t>
            </a:r>
          </a:p>
          <a:p>
            <a:pPr marL="171450" indent="-171450" fontAlgn="base">
              <a:lnSpc>
                <a:spcPct val="200000"/>
              </a:lnSpc>
              <a:buClr>
                <a:schemeClr val="tx2"/>
              </a:buClr>
              <a:buFont typeface="Arial" pitchFamily="34" charset="0"/>
              <a:buChar char="•"/>
            </a:pPr>
            <a:r>
              <a:rPr lang="en-US" sz="2000" dirty="0" smtClean="0">
                <a:latin typeface="+mj-lt"/>
              </a:rPr>
              <a:t>Publishing feature of Nexus</a:t>
            </a:r>
          </a:p>
          <a:p>
            <a:pPr marL="171450" indent="-171450" fontAlgn="base">
              <a:lnSpc>
                <a:spcPct val="200000"/>
              </a:lnSpc>
              <a:buClr>
                <a:schemeClr val="tx2"/>
              </a:buClr>
              <a:buFont typeface="Arial" pitchFamily="34" charset="0"/>
              <a:buChar char="•"/>
            </a:pPr>
            <a:r>
              <a:rPr lang="en-US" sz="2000" dirty="0" smtClean="0">
                <a:latin typeface="+mj-lt"/>
              </a:rPr>
              <a:t>Upload artifacts into Nexus manually</a:t>
            </a:r>
          </a:p>
          <a:p>
            <a:pPr marL="171450" indent="-171450" fontAlgn="base">
              <a:lnSpc>
                <a:spcPct val="200000"/>
              </a:lnSpc>
              <a:buClr>
                <a:schemeClr val="tx2"/>
              </a:buClr>
              <a:buFont typeface="Arial" pitchFamily="34" charset="0"/>
              <a:buChar char="•"/>
            </a:pPr>
            <a:endParaRPr lang="en-US" sz="1200" dirty="0" smtClean="0">
              <a:latin typeface="+mj-lt"/>
            </a:endParaRPr>
          </a:p>
          <a:p>
            <a:pPr marL="171450" indent="-171450" fontAlgn="base">
              <a:lnSpc>
                <a:spcPct val="200000"/>
              </a:lnSpc>
              <a:buClr>
                <a:schemeClr val="tx2"/>
              </a:buClr>
              <a:buFont typeface="Arial" pitchFamily="34" charset="0"/>
              <a:buChar char="•"/>
            </a:pPr>
            <a:endParaRPr lang="en-US" sz="1200" dirty="0" smtClean="0">
              <a:latin typeface="+mj-lt"/>
            </a:endParaRPr>
          </a:p>
          <a:p>
            <a:pPr marL="171450" indent="-171450" fontAlgn="base">
              <a:buClr>
                <a:schemeClr val="tx2"/>
              </a:buClr>
              <a:buFont typeface="Arial" pitchFamily="34" charset="0"/>
              <a:buChar char="•"/>
            </a:pPr>
            <a:endParaRPr lang="en-US" sz="1200" dirty="0" smtClean="0">
              <a:latin typeface="+mj-lt"/>
            </a:endParaRPr>
          </a:p>
          <a:p>
            <a:pPr marL="171450" indent="-171450" fontAlgn="base">
              <a:buClr>
                <a:schemeClr val="tx2"/>
              </a:buClr>
              <a:buFont typeface="Arial" pitchFamily="34" charset="0"/>
              <a:buChar char="•"/>
            </a:pPr>
            <a:endParaRPr lang="en-US" sz="1200" dirty="0" smtClean="0">
              <a:latin typeface="+mj-lt"/>
            </a:endParaRPr>
          </a:p>
        </p:txBody>
      </p:sp>
    </p:spTree>
    <p:extLst>
      <p:ext uri="{BB962C8B-B14F-4D97-AF65-F5344CB8AC3E}">
        <p14:creationId xmlns:p14="http://schemas.microsoft.com/office/powerpoint/2010/main" val="65486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779" y="1796716"/>
            <a:ext cx="7122695" cy="286232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b="1" dirty="0" smtClean="0">
                <a:latin typeface="+mj-lt"/>
              </a:rPr>
              <a:t>Demo of </a:t>
            </a:r>
            <a:r>
              <a:rPr lang="en-US" b="1" dirty="0" err="1" smtClean="0">
                <a:latin typeface="+mj-lt"/>
              </a:rPr>
              <a:t>Proxying</a:t>
            </a:r>
            <a:r>
              <a:rPr lang="en-US" b="1" dirty="0" smtClean="0">
                <a:latin typeface="+mj-lt"/>
              </a:rPr>
              <a:t> feature of Nexus</a:t>
            </a:r>
          </a:p>
          <a:p>
            <a:pPr fontAlgn="base">
              <a:buClr>
                <a:schemeClr val="tx2"/>
              </a:buClr>
            </a:pPr>
            <a:endParaRPr lang="en-US" dirty="0">
              <a:latin typeface="+mj-lt"/>
            </a:endParaRPr>
          </a:p>
          <a:p>
            <a:pPr fontAlgn="base">
              <a:buClr>
                <a:schemeClr val="tx2"/>
              </a:buClr>
            </a:pPr>
            <a:r>
              <a:rPr lang="en-US" dirty="0" smtClean="0">
                <a:latin typeface="+mj-lt"/>
              </a:rPr>
              <a:t>Nexus works as a proxy repository to catalyze you build process. It starts downloading the dependencies from its repository in case the required dependencies are not available during the build.</a:t>
            </a:r>
          </a:p>
          <a:p>
            <a:pPr fontAlgn="base">
              <a:buClr>
                <a:schemeClr val="tx2"/>
              </a:buClr>
            </a:pPr>
            <a:endParaRPr lang="en-US" dirty="0">
              <a:latin typeface="+mj-lt"/>
            </a:endParaRPr>
          </a:p>
          <a:p>
            <a:pPr fontAlgn="base">
              <a:buClr>
                <a:schemeClr val="tx2"/>
              </a:buClr>
            </a:pPr>
            <a:r>
              <a:rPr lang="en-US" dirty="0" smtClean="0">
                <a:latin typeface="+mj-lt"/>
              </a:rPr>
              <a:t>The settings.xml needs to modifies to enable this feature of Nexus.</a:t>
            </a:r>
          </a:p>
          <a:p>
            <a:pPr fontAlgn="base">
              <a:buClr>
                <a:schemeClr val="tx2"/>
              </a:buClr>
            </a:pPr>
            <a:r>
              <a:rPr lang="en-US" dirty="0" smtClean="0">
                <a:latin typeface="+mj-lt"/>
              </a:rPr>
              <a:t>Below is the screenshot showing the changes required to be done in settings.xml</a:t>
            </a:r>
          </a:p>
          <a:p>
            <a:pPr fontAlgn="base">
              <a:buClr>
                <a:schemeClr val="tx2"/>
              </a:buClr>
            </a:pPr>
            <a:endParaRPr lang="en-US" sz="1200" dirty="0">
              <a:latin typeface="+mj-lt"/>
            </a:endParaRPr>
          </a:p>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42972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371" y="1949117"/>
            <a:ext cx="6286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237" y="4385010"/>
            <a:ext cx="3581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84371" y="1241946"/>
            <a:ext cx="6836047"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Configuration in settings.xml as shown below</a:t>
            </a:r>
          </a:p>
        </p:txBody>
      </p:sp>
    </p:spTree>
    <p:extLst>
      <p:ext uri="{BB962C8B-B14F-4D97-AF65-F5344CB8AC3E}">
        <p14:creationId xmlns:p14="http://schemas.microsoft.com/office/powerpoint/2010/main" val="298974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747713"/>
            <a:ext cx="380047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645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6274" y="1363579"/>
            <a:ext cx="7058526"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settings.xml is configured and you try to build your code, you will see that the dependencies start getting downloaded as shown below</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3" y="2194576"/>
            <a:ext cx="8101262" cy="431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5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16" y="1299409"/>
            <a:ext cx="8486273" cy="457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7095" y="6112042"/>
            <a:ext cx="7539789"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latin typeface="+mj-lt"/>
              </a:rPr>
              <a:t>Once the dependencies are downloaded, the code is built.</a:t>
            </a:r>
          </a:p>
        </p:txBody>
      </p:sp>
    </p:spTree>
    <p:extLst>
      <p:ext uri="{BB962C8B-B14F-4D97-AF65-F5344CB8AC3E}">
        <p14:creationId xmlns:p14="http://schemas.microsoft.com/office/powerpoint/2010/main" val="2817922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221</Words>
  <Application>Microsoft Office PowerPoint</Application>
  <PresentationFormat>On-screen Show (4:3)</PresentationFormat>
  <Paragraphs>31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Blank</vt:lpstr>
      <vt:lpstr>PowerPoint Presentation</vt:lpstr>
      <vt:lpstr>Tech Mahindra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2016-10-17T10:15:02Z</dcterms:created>
  <dcterms:modified xsi:type="dcterms:W3CDTF">2016-10-18T10:45:53Z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