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4.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5.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6.xml" ContentType="application/vnd.openxmlformats-officedocument.theme+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41" r:id="rId5"/>
    <p:sldMasterId id="2147483851" r:id="rId6"/>
    <p:sldMasterId id="2147483892" r:id="rId7"/>
    <p:sldMasterId id="2147483933" r:id="rId8"/>
    <p:sldMasterId id="2147483974" r:id="rId9"/>
    <p:sldMasterId id="2147484015" r:id="rId10"/>
  </p:sldMasterIdLst>
  <p:notesMasterIdLst>
    <p:notesMasterId r:id="rId22"/>
  </p:notesMasterIdLst>
  <p:sldIdLst>
    <p:sldId id="402" r:id="rId11"/>
    <p:sldId id="323" r:id="rId12"/>
    <p:sldId id="416" r:id="rId13"/>
    <p:sldId id="400" r:id="rId14"/>
    <p:sldId id="388" r:id="rId15"/>
    <p:sldId id="377" r:id="rId16"/>
    <p:sldId id="425" r:id="rId17"/>
    <p:sldId id="389" r:id="rId18"/>
    <p:sldId id="417" r:id="rId19"/>
    <p:sldId id="383" r:id="rId20"/>
    <p:sldId id="339" r:id="rId21"/>
  </p:sldIdLst>
  <p:sldSz cx="12190413"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6474" algn="l" rtl="0" fontAlgn="base">
      <a:spcBef>
        <a:spcPct val="0"/>
      </a:spcBef>
      <a:spcAft>
        <a:spcPct val="0"/>
      </a:spcAft>
      <a:defRPr kern="1200">
        <a:solidFill>
          <a:schemeClr val="tx1"/>
        </a:solidFill>
        <a:latin typeface="Arial" charset="0"/>
        <a:ea typeface="+mn-ea"/>
        <a:cs typeface="Arial" charset="0"/>
      </a:defRPr>
    </a:lvl2pPr>
    <a:lvl3pPr marL="912931" algn="l" rtl="0" fontAlgn="base">
      <a:spcBef>
        <a:spcPct val="0"/>
      </a:spcBef>
      <a:spcAft>
        <a:spcPct val="0"/>
      </a:spcAft>
      <a:defRPr kern="1200">
        <a:solidFill>
          <a:schemeClr val="tx1"/>
        </a:solidFill>
        <a:latin typeface="Arial" charset="0"/>
        <a:ea typeface="+mn-ea"/>
        <a:cs typeface="Arial" charset="0"/>
      </a:defRPr>
    </a:lvl3pPr>
    <a:lvl4pPr marL="1369422" algn="l" rtl="0" fontAlgn="base">
      <a:spcBef>
        <a:spcPct val="0"/>
      </a:spcBef>
      <a:spcAft>
        <a:spcPct val="0"/>
      </a:spcAft>
      <a:defRPr kern="1200">
        <a:solidFill>
          <a:schemeClr val="tx1"/>
        </a:solidFill>
        <a:latin typeface="Arial" charset="0"/>
        <a:ea typeface="+mn-ea"/>
        <a:cs typeface="Arial" charset="0"/>
      </a:defRPr>
    </a:lvl4pPr>
    <a:lvl5pPr marL="1825877" algn="l" rtl="0" fontAlgn="base">
      <a:spcBef>
        <a:spcPct val="0"/>
      </a:spcBef>
      <a:spcAft>
        <a:spcPct val="0"/>
      </a:spcAft>
      <a:defRPr kern="1200">
        <a:solidFill>
          <a:schemeClr val="tx1"/>
        </a:solidFill>
        <a:latin typeface="Arial" charset="0"/>
        <a:ea typeface="+mn-ea"/>
        <a:cs typeface="Arial" charset="0"/>
      </a:defRPr>
    </a:lvl5pPr>
    <a:lvl6pPr marL="2282350" algn="l" defTabSz="912931" rtl="0" eaLnBrk="1" latinLnBrk="0" hangingPunct="1">
      <a:defRPr kern="1200">
        <a:solidFill>
          <a:schemeClr val="tx1"/>
        </a:solidFill>
        <a:latin typeface="Arial" charset="0"/>
        <a:ea typeface="+mn-ea"/>
        <a:cs typeface="Arial" charset="0"/>
      </a:defRPr>
    </a:lvl6pPr>
    <a:lvl7pPr marL="2738817" algn="l" defTabSz="912931" rtl="0" eaLnBrk="1" latinLnBrk="0" hangingPunct="1">
      <a:defRPr kern="1200">
        <a:solidFill>
          <a:schemeClr val="tx1"/>
        </a:solidFill>
        <a:latin typeface="Arial" charset="0"/>
        <a:ea typeface="+mn-ea"/>
        <a:cs typeface="Arial" charset="0"/>
      </a:defRPr>
    </a:lvl7pPr>
    <a:lvl8pPr marL="3195280" algn="l" defTabSz="912931" rtl="0" eaLnBrk="1" latinLnBrk="0" hangingPunct="1">
      <a:defRPr kern="1200">
        <a:solidFill>
          <a:schemeClr val="tx1"/>
        </a:solidFill>
        <a:latin typeface="Arial" charset="0"/>
        <a:ea typeface="+mn-ea"/>
        <a:cs typeface="Arial" charset="0"/>
      </a:defRPr>
    </a:lvl8pPr>
    <a:lvl9pPr marL="3651755" algn="l" defTabSz="912931"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1937"/>
    <a:srgbClr val="FFFFFF"/>
    <a:srgbClr val="404040"/>
    <a:srgbClr val="00B050"/>
    <a:srgbClr val="6D6E71"/>
    <a:srgbClr val="E31837"/>
    <a:srgbClr val="F3901D"/>
    <a:srgbClr val="7C3520"/>
    <a:srgbClr val="FDBC5F"/>
    <a:srgbClr val="DC4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3" autoAdjust="0"/>
    <p:restoredTop sz="96000" autoAdjust="0"/>
  </p:normalViewPr>
  <p:slideViewPr>
    <p:cSldViewPr snapToGrid="0" showGuides="1">
      <p:cViewPr varScale="1">
        <p:scale>
          <a:sx n="86" d="100"/>
          <a:sy n="86" d="100"/>
        </p:scale>
        <p:origin x="-210" y="-84"/>
      </p:cViewPr>
      <p:guideLst>
        <p:guide orient="horz" pos="2160"/>
        <p:guide pos="288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B9410-B4EF-4890-AD93-102FCBD52881}" type="doc">
      <dgm:prSet loTypeId="urn:microsoft.com/office/officeart/2009/layout/CircleArrowProcess" loCatId="cycle" qsTypeId="urn:microsoft.com/office/officeart/2005/8/quickstyle/simple4" qsCatId="simple" csTypeId="urn:microsoft.com/office/officeart/2005/8/colors/colorful1" csCatId="colorful" phldr="1"/>
      <dgm:spPr/>
      <dgm:t>
        <a:bodyPr/>
        <a:lstStyle/>
        <a:p>
          <a:endParaRPr lang="en-US"/>
        </a:p>
      </dgm:t>
    </dgm:pt>
    <dgm:pt modelId="{B195B774-10E2-4460-BE1D-A3DCB6983169}">
      <dgm:prSet phldrT="[Text]" custT="1"/>
      <dgm:spPr/>
      <dgm:t>
        <a:bodyPr/>
        <a:lstStyle/>
        <a:p>
          <a:r>
            <a:rPr lang="en-US" sz="1000" b="1" dirty="0" smtClean="0"/>
            <a:t>DevOps Lab</a:t>
          </a:r>
          <a:endParaRPr lang="en-US" sz="1000" b="1" dirty="0"/>
        </a:p>
      </dgm:t>
    </dgm:pt>
    <dgm:pt modelId="{A0F2547D-8B29-4DC7-9FC8-30CA4C73C31E}" type="parTrans" cxnId="{7EE30064-16C2-47A5-9F14-73EA41E339CD}">
      <dgm:prSet/>
      <dgm:spPr/>
      <dgm:t>
        <a:bodyPr/>
        <a:lstStyle/>
        <a:p>
          <a:endParaRPr lang="en-US"/>
        </a:p>
      </dgm:t>
    </dgm:pt>
    <dgm:pt modelId="{4913A452-182D-4F25-807F-CE1A2ADABD2D}" type="sibTrans" cxnId="{7EE30064-16C2-47A5-9F14-73EA41E339CD}">
      <dgm:prSet/>
      <dgm:spPr/>
      <dgm:t>
        <a:bodyPr/>
        <a:lstStyle/>
        <a:p>
          <a:endParaRPr lang="en-US"/>
        </a:p>
      </dgm:t>
    </dgm:pt>
    <dgm:pt modelId="{6ED91055-4A1C-4A7A-83E4-2218CCE05F71}">
      <dgm:prSet phldrT="[Text]" custT="1"/>
      <dgm:spPr/>
      <dgm:t>
        <a:bodyPr/>
        <a:lstStyle/>
        <a:p>
          <a:r>
            <a:rPr lang="en-US" sz="1000" b="1" dirty="0" smtClean="0"/>
            <a:t>Joint Solution development</a:t>
          </a:r>
          <a:endParaRPr lang="en-US" sz="1000" b="1" dirty="0"/>
        </a:p>
      </dgm:t>
    </dgm:pt>
    <dgm:pt modelId="{DB71AC79-8589-4D4E-8189-B87859D55DB8}" type="parTrans" cxnId="{CB8898BE-6CEC-4648-BBF8-33601AE3A310}">
      <dgm:prSet/>
      <dgm:spPr/>
      <dgm:t>
        <a:bodyPr/>
        <a:lstStyle/>
        <a:p>
          <a:endParaRPr lang="en-US"/>
        </a:p>
      </dgm:t>
    </dgm:pt>
    <dgm:pt modelId="{B66389FA-F35E-487A-B5FF-311676CA8A99}" type="sibTrans" cxnId="{CB8898BE-6CEC-4648-BBF8-33601AE3A310}">
      <dgm:prSet/>
      <dgm:spPr/>
      <dgm:t>
        <a:bodyPr/>
        <a:lstStyle/>
        <a:p>
          <a:endParaRPr lang="en-US"/>
        </a:p>
      </dgm:t>
    </dgm:pt>
    <dgm:pt modelId="{ACC873DF-4359-48FB-87A8-E5E9A82D68B4}">
      <dgm:prSet phldrT="[Text]" custT="1"/>
      <dgm:spPr/>
      <dgm:t>
        <a:bodyPr/>
        <a:lstStyle/>
        <a:p>
          <a:r>
            <a:rPr lang="en-US" sz="1000" b="1" baseline="0" dirty="0" smtClean="0"/>
            <a:t>Jump start kit (Templates, Questionnaires)</a:t>
          </a:r>
          <a:endParaRPr lang="en-US" sz="1000" b="1" dirty="0"/>
        </a:p>
      </dgm:t>
    </dgm:pt>
    <dgm:pt modelId="{C326A95A-2A33-485E-8516-92606E1714ED}" type="parTrans" cxnId="{CB0025F3-9390-4033-BB37-C8544178FF04}">
      <dgm:prSet/>
      <dgm:spPr/>
      <dgm:t>
        <a:bodyPr/>
        <a:lstStyle/>
        <a:p>
          <a:endParaRPr lang="en-US"/>
        </a:p>
      </dgm:t>
    </dgm:pt>
    <dgm:pt modelId="{8854BB9C-1907-4E42-88B1-2A90AB493F6D}" type="sibTrans" cxnId="{CB0025F3-9390-4033-BB37-C8544178FF04}">
      <dgm:prSet/>
      <dgm:spPr/>
      <dgm:t>
        <a:bodyPr/>
        <a:lstStyle/>
        <a:p>
          <a:endParaRPr lang="en-US"/>
        </a:p>
      </dgm:t>
    </dgm:pt>
    <dgm:pt modelId="{EF662056-4ED5-452F-AFA9-872B017D17F2}">
      <dgm:prSet phldrT="[Text]" custT="1"/>
      <dgm:spPr/>
      <dgm:t>
        <a:bodyPr/>
        <a:lstStyle/>
        <a:p>
          <a:r>
            <a:rPr lang="en-US" sz="1000" b="1" dirty="0" smtClean="0"/>
            <a:t>Advisory Services</a:t>
          </a:r>
          <a:endParaRPr lang="en-US" sz="1000" b="1" dirty="0"/>
        </a:p>
      </dgm:t>
    </dgm:pt>
    <dgm:pt modelId="{67CEE21B-E99F-4B0C-9004-04519FF7734C}" type="parTrans" cxnId="{41CA5A65-DF7B-42D9-99E9-1688978A82AC}">
      <dgm:prSet/>
      <dgm:spPr/>
      <dgm:t>
        <a:bodyPr/>
        <a:lstStyle/>
        <a:p>
          <a:endParaRPr lang="en-US"/>
        </a:p>
      </dgm:t>
    </dgm:pt>
    <dgm:pt modelId="{B5EA1433-D813-4A39-B594-CFF14E71E4FC}" type="sibTrans" cxnId="{41CA5A65-DF7B-42D9-99E9-1688978A82AC}">
      <dgm:prSet/>
      <dgm:spPr/>
      <dgm:t>
        <a:bodyPr/>
        <a:lstStyle/>
        <a:p>
          <a:endParaRPr lang="en-US"/>
        </a:p>
      </dgm:t>
    </dgm:pt>
    <dgm:pt modelId="{BF77B8BF-0136-43D9-A331-205158774B11}">
      <dgm:prSet phldrT="[Text]" custT="1"/>
      <dgm:spPr/>
      <dgm:t>
        <a:bodyPr/>
        <a:lstStyle/>
        <a:p>
          <a:r>
            <a:rPr lang="en-US" sz="1000" b="1" dirty="0" smtClean="0"/>
            <a:t>Solutions</a:t>
          </a:r>
          <a:endParaRPr lang="en-US" sz="1000" b="1" dirty="0"/>
        </a:p>
      </dgm:t>
    </dgm:pt>
    <dgm:pt modelId="{E728473C-59D2-428D-9B93-33F3308B5BA6}" type="parTrans" cxnId="{28127181-F5BD-45C9-AAB8-590C8CAA134E}">
      <dgm:prSet/>
      <dgm:spPr/>
      <dgm:t>
        <a:bodyPr/>
        <a:lstStyle/>
        <a:p>
          <a:endParaRPr lang="en-IN"/>
        </a:p>
      </dgm:t>
    </dgm:pt>
    <dgm:pt modelId="{965FE946-40AA-45A1-8E99-2F00DBA2B53A}" type="sibTrans" cxnId="{28127181-F5BD-45C9-AAB8-590C8CAA134E}">
      <dgm:prSet/>
      <dgm:spPr/>
      <dgm:t>
        <a:bodyPr/>
        <a:lstStyle/>
        <a:p>
          <a:endParaRPr lang="en-IN"/>
        </a:p>
      </dgm:t>
    </dgm:pt>
    <dgm:pt modelId="{E7138E88-7AF8-4F85-A645-5ED859E3303F}" type="pres">
      <dgm:prSet presAssocID="{D1BB9410-B4EF-4890-AD93-102FCBD52881}" presName="Name0" presStyleCnt="0">
        <dgm:presLayoutVars>
          <dgm:chMax val="7"/>
          <dgm:chPref val="7"/>
          <dgm:dir/>
          <dgm:animLvl val="lvl"/>
        </dgm:presLayoutVars>
      </dgm:prSet>
      <dgm:spPr/>
      <dgm:t>
        <a:bodyPr/>
        <a:lstStyle/>
        <a:p>
          <a:endParaRPr lang="en-US"/>
        </a:p>
      </dgm:t>
    </dgm:pt>
    <dgm:pt modelId="{328A5366-F55F-4000-9F2C-7A8D8D205A98}" type="pres">
      <dgm:prSet presAssocID="{B195B774-10E2-4460-BE1D-A3DCB6983169}" presName="Accent1" presStyleCnt="0"/>
      <dgm:spPr/>
      <dgm:t>
        <a:bodyPr/>
        <a:lstStyle/>
        <a:p>
          <a:endParaRPr lang="en-IN"/>
        </a:p>
      </dgm:t>
    </dgm:pt>
    <dgm:pt modelId="{3C90B256-2516-4A89-BBD0-C71BF4ED1C57}" type="pres">
      <dgm:prSet presAssocID="{B195B774-10E2-4460-BE1D-A3DCB6983169}" presName="Accent" presStyleLbl="node1" presStyleIdx="0" presStyleCnt="5"/>
      <dgm:spPr/>
      <dgm:t>
        <a:bodyPr/>
        <a:lstStyle/>
        <a:p>
          <a:endParaRPr lang="en-IN"/>
        </a:p>
      </dgm:t>
    </dgm:pt>
    <dgm:pt modelId="{CD0FC397-56D9-4EC8-8D61-4763466BABC2}" type="pres">
      <dgm:prSet presAssocID="{B195B774-10E2-4460-BE1D-A3DCB6983169}" presName="Parent1" presStyleLbl="revTx" presStyleIdx="0" presStyleCnt="5">
        <dgm:presLayoutVars>
          <dgm:chMax val="1"/>
          <dgm:chPref val="1"/>
          <dgm:bulletEnabled val="1"/>
        </dgm:presLayoutVars>
      </dgm:prSet>
      <dgm:spPr/>
      <dgm:t>
        <a:bodyPr/>
        <a:lstStyle/>
        <a:p>
          <a:endParaRPr lang="en-US"/>
        </a:p>
      </dgm:t>
    </dgm:pt>
    <dgm:pt modelId="{0B0B9C14-1893-4945-BCBF-CEB70D1DEDE3}" type="pres">
      <dgm:prSet presAssocID="{EF662056-4ED5-452F-AFA9-872B017D17F2}" presName="Accent2" presStyleCnt="0"/>
      <dgm:spPr/>
      <dgm:t>
        <a:bodyPr/>
        <a:lstStyle/>
        <a:p>
          <a:endParaRPr lang="en-IN"/>
        </a:p>
      </dgm:t>
    </dgm:pt>
    <dgm:pt modelId="{A553787E-B7B2-4B1A-92BF-B4444FD55DE5}" type="pres">
      <dgm:prSet presAssocID="{EF662056-4ED5-452F-AFA9-872B017D17F2}" presName="Accent" presStyleLbl="node1" presStyleIdx="1" presStyleCnt="5"/>
      <dgm:spPr/>
      <dgm:t>
        <a:bodyPr/>
        <a:lstStyle/>
        <a:p>
          <a:endParaRPr lang="en-IN"/>
        </a:p>
      </dgm:t>
    </dgm:pt>
    <dgm:pt modelId="{5BD887DD-AB62-4E1A-A3D0-9FBEA1F9DF8C}" type="pres">
      <dgm:prSet presAssocID="{EF662056-4ED5-452F-AFA9-872B017D17F2}" presName="Parent2" presStyleLbl="revTx" presStyleIdx="1" presStyleCnt="5">
        <dgm:presLayoutVars>
          <dgm:chMax val="1"/>
          <dgm:chPref val="1"/>
          <dgm:bulletEnabled val="1"/>
        </dgm:presLayoutVars>
      </dgm:prSet>
      <dgm:spPr/>
      <dgm:t>
        <a:bodyPr/>
        <a:lstStyle/>
        <a:p>
          <a:endParaRPr lang="en-US"/>
        </a:p>
      </dgm:t>
    </dgm:pt>
    <dgm:pt modelId="{81F7E93C-6E51-4DFA-B7CB-8D227AFC75AA}" type="pres">
      <dgm:prSet presAssocID="{ACC873DF-4359-48FB-87A8-E5E9A82D68B4}" presName="Accent3" presStyleCnt="0"/>
      <dgm:spPr/>
      <dgm:t>
        <a:bodyPr/>
        <a:lstStyle/>
        <a:p>
          <a:endParaRPr lang="en-IN"/>
        </a:p>
      </dgm:t>
    </dgm:pt>
    <dgm:pt modelId="{A924DDB1-A69A-4B2E-BF4B-37E468DA04C3}" type="pres">
      <dgm:prSet presAssocID="{ACC873DF-4359-48FB-87A8-E5E9A82D68B4}" presName="Accent" presStyleLbl="node1" presStyleIdx="2" presStyleCnt="5"/>
      <dgm:spPr/>
      <dgm:t>
        <a:bodyPr/>
        <a:lstStyle/>
        <a:p>
          <a:endParaRPr lang="en-IN"/>
        </a:p>
      </dgm:t>
    </dgm:pt>
    <dgm:pt modelId="{C274775F-746E-4CBE-A6EB-0B6F7A27F93F}" type="pres">
      <dgm:prSet presAssocID="{ACC873DF-4359-48FB-87A8-E5E9A82D68B4}" presName="Parent3" presStyleLbl="revTx" presStyleIdx="2" presStyleCnt="5" custScaleX="169632" custScaleY="207466" custLinFactNeighborX="-21022" custLinFactNeighborY="24464">
        <dgm:presLayoutVars>
          <dgm:chMax val="1"/>
          <dgm:chPref val="1"/>
          <dgm:bulletEnabled val="1"/>
        </dgm:presLayoutVars>
      </dgm:prSet>
      <dgm:spPr/>
      <dgm:t>
        <a:bodyPr/>
        <a:lstStyle/>
        <a:p>
          <a:endParaRPr lang="en-US"/>
        </a:p>
      </dgm:t>
    </dgm:pt>
    <dgm:pt modelId="{CDC9EDB9-6765-4267-9861-96C9716FD00C}" type="pres">
      <dgm:prSet presAssocID="{6ED91055-4A1C-4A7A-83E4-2218CCE05F71}" presName="Accent4" presStyleCnt="0"/>
      <dgm:spPr/>
      <dgm:t>
        <a:bodyPr/>
        <a:lstStyle/>
        <a:p>
          <a:endParaRPr lang="en-IN"/>
        </a:p>
      </dgm:t>
    </dgm:pt>
    <dgm:pt modelId="{8F22AAA5-31A6-4837-9ABF-FE05E9B60805}" type="pres">
      <dgm:prSet presAssocID="{6ED91055-4A1C-4A7A-83E4-2218CCE05F71}" presName="Accent" presStyleLbl="node1" presStyleIdx="3" presStyleCnt="5" custLinFactNeighborX="-3591" custLinFactNeighborY="15388"/>
      <dgm:spPr/>
      <dgm:t>
        <a:bodyPr/>
        <a:lstStyle/>
        <a:p>
          <a:endParaRPr lang="en-IN"/>
        </a:p>
      </dgm:t>
    </dgm:pt>
    <dgm:pt modelId="{1110F691-DF9E-4DCC-B245-25956B8BF3D0}" type="pres">
      <dgm:prSet presAssocID="{6ED91055-4A1C-4A7A-83E4-2218CCE05F71}" presName="Parent4" presStyleLbl="revTx" presStyleIdx="3" presStyleCnt="5" custScaleX="122337" custLinFactNeighborX="1461" custLinFactNeighborY="62422">
        <dgm:presLayoutVars>
          <dgm:chMax val="1"/>
          <dgm:chPref val="1"/>
          <dgm:bulletEnabled val="1"/>
        </dgm:presLayoutVars>
      </dgm:prSet>
      <dgm:spPr/>
      <dgm:t>
        <a:bodyPr/>
        <a:lstStyle/>
        <a:p>
          <a:endParaRPr lang="en-US"/>
        </a:p>
      </dgm:t>
    </dgm:pt>
    <dgm:pt modelId="{5194E1AC-3DA5-420A-B620-96492FD65CEE}" type="pres">
      <dgm:prSet presAssocID="{BF77B8BF-0136-43D9-A331-205158774B11}" presName="Accent5" presStyleCnt="0"/>
      <dgm:spPr/>
      <dgm:t>
        <a:bodyPr/>
        <a:lstStyle/>
        <a:p>
          <a:endParaRPr lang="en-IN"/>
        </a:p>
      </dgm:t>
    </dgm:pt>
    <dgm:pt modelId="{039E08ED-95B9-4AFF-96B1-01D355783630}" type="pres">
      <dgm:prSet presAssocID="{BF77B8BF-0136-43D9-A331-205158774B11}" presName="Accent" presStyleLbl="node1" presStyleIdx="4" presStyleCnt="5" custLinFactNeighborX="-1070" custLinFactNeighborY="23189"/>
      <dgm:spPr/>
      <dgm:t>
        <a:bodyPr/>
        <a:lstStyle/>
        <a:p>
          <a:endParaRPr lang="en-IN"/>
        </a:p>
      </dgm:t>
    </dgm:pt>
    <dgm:pt modelId="{F25C46B9-1108-4B7B-86BA-E7062BFFE894}" type="pres">
      <dgm:prSet presAssocID="{BF77B8BF-0136-43D9-A331-205158774B11}" presName="Parent5" presStyleLbl="revTx" presStyleIdx="4" presStyleCnt="5" custScaleX="129737" custScaleY="80028" custLinFactNeighborX="-4383" custLinFactNeighborY="83771">
        <dgm:presLayoutVars>
          <dgm:chMax val="1"/>
          <dgm:chPref val="1"/>
          <dgm:bulletEnabled val="1"/>
        </dgm:presLayoutVars>
      </dgm:prSet>
      <dgm:spPr/>
      <dgm:t>
        <a:bodyPr/>
        <a:lstStyle/>
        <a:p>
          <a:endParaRPr lang="en-IN"/>
        </a:p>
      </dgm:t>
    </dgm:pt>
  </dgm:ptLst>
  <dgm:cxnLst>
    <dgm:cxn modelId="{CB2836E5-E2A4-41BB-BC34-52CE23196249}" type="presOf" srcId="{B195B774-10E2-4460-BE1D-A3DCB6983169}" destId="{CD0FC397-56D9-4EC8-8D61-4763466BABC2}" srcOrd="0" destOrd="0" presId="urn:microsoft.com/office/officeart/2009/layout/CircleArrowProcess"/>
    <dgm:cxn modelId="{7F7D7FEC-0DCA-49DA-8531-D6F15172B109}" type="presOf" srcId="{ACC873DF-4359-48FB-87A8-E5E9A82D68B4}" destId="{C274775F-746E-4CBE-A6EB-0B6F7A27F93F}" srcOrd="0" destOrd="0" presId="urn:microsoft.com/office/officeart/2009/layout/CircleArrowProcess"/>
    <dgm:cxn modelId="{CB0025F3-9390-4033-BB37-C8544178FF04}" srcId="{D1BB9410-B4EF-4890-AD93-102FCBD52881}" destId="{ACC873DF-4359-48FB-87A8-E5E9A82D68B4}" srcOrd="2" destOrd="0" parTransId="{C326A95A-2A33-485E-8516-92606E1714ED}" sibTransId="{8854BB9C-1907-4E42-88B1-2A90AB493F6D}"/>
    <dgm:cxn modelId="{41CA5A65-DF7B-42D9-99E9-1688978A82AC}" srcId="{D1BB9410-B4EF-4890-AD93-102FCBD52881}" destId="{EF662056-4ED5-452F-AFA9-872B017D17F2}" srcOrd="1" destOrd="0" parTransId="{67CEE21B-E99F-4B0C-9004-04519FF7734C}" sibTransId="{B5EA1433-D813-4A39-B594-CFF14E71E4FC}"/>
    <dgm:cxn modelId="{FF10C032-E881-4818-8D7A-7E29F53F2293}" type="presOf" srcId="{D1BB9410-B4EF-4890-AD93-102FCBD52881}" destId="{E7138E88-7AF8-4F85-A645-5ED859E3303F}" srcOrd="0" destOrd="0" presId="urn:microsoft.com/office/officeart/2009/layout/CircleArrowProcess"/>
    <dgm:cxn modelId="{9A7CED7B-1E07-4FF4-B4E2-E394FA1A495E}" type="presOf" srcId="{EF662056-4ED5-452F-AFA9-872B017D17F2}" destId="{5BD887DD-AB62-4E1A-A3D0-9FBEA1F9DF8C}" srcOrd="0" destOrd="0" presId="urn:microsoft.com/office/officeart/2009/layout/CircleArrowProcess"/>
    <dgm:cxn modelId="{CB8898BE-6CEC-4648-BBF8-33601AE3A310}" srcId="{D1BB9410-B4EF-4890-AD93-102FCBD52881}" destId="{6ED91055-4A1C-4A7A-83E4-2218CCE05F71}" srcOrd="3" destOrd="0" parTransId="{DB71AC79-8589-4D4E-8189-B87859D55DB8}" sibTransId="{B66389FA-F35E-487A-B5FF-311676CA8A99}"/>
    <dgm:cxn modelId="{2426F9CE-FD97-4337-8530-A6FF2E063C2B}" type="presOf" srcId="{6ED91055-4A1C-4A7A-83E4-2218CCE05F71}" destId="{1110F691-DF9E-4DCC-B245-25956B8BF3D0}" srcOrd="0" destOrd="0" presId="urn:microsoft.com/office/officeart/2009/layout/CircleArrowProcess"/>
    <dgm:cxn modelId="{28127181-F5BD-45C9-AAB8-590C8CAA134E}" srcId="{D1BB9410-B4EF-4890-AD93-102FCBD52881}" destId="{BF77B8BF-0136-43D9-A331-205158774B11}" srcOrd="4" destOrd="0" parTransId="{E728473C-59D2-428D-9B93-33F3308B5BA6}" sibTransId="{965FE946-40AA-45A1-8E99-2F00DBA2B53A}"/>
    <dgm:cxn modelId="{6D85807B-AA5C-40CF-9DED-BC25A28DBBDA}" type="presOf" srcId="{BF77B8BF-0136-43D9-A331-205158774B11}" destId="{F25C46B9-1108-4B7B-86BA-E7062BFFE894}" srcOrd="0" destOrd="0" presId="urn:microsoft.com/office/officeart/2009/layout/CircleArrowProcess"/>
    <dgm:cxn modelId="{7EE30064-16C2-47A5-9F14-73EA41E339CD}" srcId="{D1BB9410-B4EF-4890-AD93-102FCBD52881}" destId="{B195B774-10E2-4460-BE1D-A3DCB6983169}" srcOrd="0" destOrd="0" parTransId="{A0F2547D-8B29-4DC7-9FC8-30CA4C73C31E}" sibTransId="{4913A452-182D-4F25-807F-CE1A2ADABD2D}"/>
    <dgm:cxn modelId="{2CD7DB89-2D0A-47C7-9458-3BAAAF29C9C6}" type="presParOf" srcId="{E7138E88-7AF8-4F85-A645-5ED859E3303F}" destId="{328A5366-F55F-4000-9F2C-7A8D8D205A98}" srcOrd="0" destOrd="0" presId="urn:microsoft.com/office/officeart/2009/layout/CircleArrowProcess"/>
    <dgm:cxn modelId="{AEECE752-66BD-4351-B9CC-001D44A18676}" type="presParOf" srcId="{328A5366-F55F-4000-9F2C-7A8D8D205A98}" destId="{3C90B256-2516-4A89-BBD0-C71BF4ED1C57}" srcOrd="0" destOrd="0" presId="urn:microsoft.com/office/officeart/2009/layout/CircleArrowProcess"/>
    <dgm:cxn modelId="{7720E6B8-64B2-4B57-87AA-1E2D84192121}" type="presParOf" srcId="{E7138E88-7AF8-4F85-A645-5ED859E3303F}" destId="{CD0FC397-56D9-4EC8-8D61-4763466BABC2}" srcOrd="1" destOrd="0" presId="urn:microsoft.com/office/officeart/2009/layout/CircleArrowProcess"/>
    <dgm:cxn modelId="{5815ACB6-4EFD-486B-9E21-3502A142C508}" type="presParOf" srcId="{E7138E88-7AF8-4F85-A645-5ED859E3303F}" destId="{0B0B9C14-1893-4945-BCBF-CEB70D1DEDE3}" srcOrd="2" destOrd="0" presId="urn:microsoft.com/office/officeart/2009/layout/CircleArrowProcess"/>
    <dgm:cxn modelId="{46E65DEA-2C0E-4BED-B43C-1FDE2F6921BE}" type="presParOf" srcId="{0B0B9C14-1893-4945-BCBF-CEB70D1DEDE3}" destId="{A553787E-B7B2-4B1A-92BF-B4444FD55DE5}" srcOrd="0" destOrd="0" presId="urn:microsoft.com/office/officeart/2009/layout/CircleArrowProcess"/>
    <dgm:cxn modelId="{645901B4-1B1A-4ED2-9650-9FDF53FFD601}" type="presParOf" srcId="{E7138E88-7AF8-4F85-A645-5ED859E3303F}" destId="{5BD887DD-AB62-4E1A-A3D0-9FBEA1F9DF8C}" srcOrd="3" destOrd="0" presId="urn:microsoft.com/office/officeart/2009/layout/CircleArrowProcess"/>
    <dgm:cxn modelId="{38E1C6CE-15C7-4FFF-8857-1DD710885A19}" type="presParOf" srcId="{E7138E88-7AF8-4F85-A645-5ED859E3303F}" destId="{81F7E93C-6E51-4DFA-B7CB-8D227AFC75AA}" srcOrd="4" destOrd="0" presId="urn:microsoft.com/office/officeart/2009/layout/CircleArrowProcess"/>
    <dgm:cxn modelId="{2E2A91A1-1CD2-4F29-AE0D-FDE72F0C81C5}" type="presParOf" srcId="{81F7E93C-6E51-4DFA-B7CB-8D227AFC75AA}" destId="{A924DDB1-A69A-4B2E-BF4B-37E468DA04C3}" srcOrd="0" destOrd="0" presId="urn:microsoft.com/office/officeart/2009/layout/CircleArrowProcess"/>
    <dgm:cxn modelId="{2A23CEC7-192B-4E93-B490-CB0AE279B879}" type="presParOf" srcId="{E7138E88-7AF8-4F85-A645-5ED859E3303F}" destId="{C274775F-746E-4CBE-A6EB-0B6F7A27F93F}" srcOrd="5" destOrd="0" presId="urn:microsoft.com/office/officeart/2009/layout/CircleArrowProcess"/>
    <dgm:cxn modelId="{522D3CCD-D178-4CBF-805E-F0CF8E6091B4}" type="presParOf" srcId="{E7138E88-7AF8-4F85-A645-5ED859E3303F}" destId="{CDC9EDB9-6765-4267-9861-96C9716FD00C}" srcOrd="6" destOrd="0" presId="urn:microsoft.com/office/officeart/2009/layout/CircleArrowProcess"/>
    <dgm:cxn modelId="{7C5481FC-E632-4D7F-B8BB-2C498CE7A5DC}" type="presParOf" srcId="{CDC9EDB9-6765-4267-9861-96C9716FD00C}" destId="{8F22AAA5-31A6-4837-9ABF-FE05E9B60805}" srcOrd="0" destOrd="0" presId="urn:microsoft.com/office/officeart/2009/layout/CircleArrowProcess"/>
    <dgm:cxn modelId="{1CCA80FA-AADA-4541-8E33-E7F420C1950C}" type="presParOf" srcId="{E7138E88-7AF8-4F85-A645-5ED859E3303F}" destId="{1110F691-DF9E-4DCC-B245-25956B8BF3D0}" srcOrd="7" destOrd="0" presId="urn:microsoft.com/office/officeart/2009/layout/CircleArrowProcess"/>
    <dgm:cxn modelId="{5A27B222-9E06-42A3-A99B-B96FCCD579CD}" type="presParOf" srcId="{E7138E88-7AF8-4F85-A645-5ED859E3303F}" destId="{5194E1AC-3DA5-420A-B620-96492FD65CEE}" srcOrd="8" destOrd="0" presId="urn:microsoft.com/office/officeart/2009/layout/CircleArrowProcess"/>
    <dgm:cxn modelId="{DCFFC03F-ADD6-49E7-BCDB-095201E7437D}" type="presParOf" srcId="{5194E1AC-3DA5-420A-B620-96492FD65CEE}" destId="{039E08ED-95B9-4AFF-96B1-01D355783630}" srcOrd="0" destOrd="0" presId="urn:microsoft.com/office/officeart/2009/layout/CircleArrowProcess"/>
    <dgm:cxn modelId="{B69F1872-0265-4803-A445-CE9A5A0DD44A}" type="presParOf" srcId="{E7138E88-7AF8-4F85-A645-5ED859E3303F}" destId="{F25C46B9-1108-4B7B-86BA-E7062BFFE894}" srcOrd="9" destOrd="0" presId="urn:microsoft.com/office/officeart/2009/layout/CircleArrowProcess"/>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5CF2F4-F181-4FC2-9ACC-0C644F17EBA7}" type="doc">
      <dgm:prSet loTypeId="urn:microsoft.com/office/officeart/2005/8/layout/chevron1" loCatId="process" qsTypeId="urn:microsoft.com/office/officeart/2005/8/quickstyle/simple1" qsCatId="simple" csTypeId="urn:microsoft.com/office/officeart/2005/8/colors/colorful5" csCatId="colorful" phldr="1"/>
      <dgm:spPr/>
    </dgm:pt>
    <dgm:pt modelId="{D03698C7-4E9C-457E-B76D-5CCE1930A9D5}">
      <dgm:prSet phldrT="[Text]" custT="1"/>
      <dgm:spPr/>
      <dgm:t>
        <a:bodyPr/>
        <a:lstStyle/>
        <a:p>
          <a:r>
            <a:rPr lang="en-US" sz="800" b="1" dirty="0" smtClean="0"/>
            <a:t>Continuous Planning</a:t>
          </a:r>
          <a:endParaRPr lang="en-US" sz="800" b="1" dirty="0"/>
        </a:p>
      </dgm:t>
    </dgm:pt>
    <dgm:pt modelId="{81E4CF20-05F3-45E7-9C2E-16A6C3088FFE}" type="parTrans" cxnId="{693E1BAF-8BD4-4845-B6F5-BAB921CFD048}">
      <dgm:prSet/>
      <dgm:spPr/>
      <dgm:t>
        <a:bodyPr/>
        <a:lstStyle/>
        <a:p>
          <a:endParaRPr lang="en-US" sz="800" b="1"/>
        </a:p>
      </dgm:t>
    </dgm:pt>
    <dgm:pt modelId="{EE1FC2F4-65E9-4E53-B993-D758A8E2B76E}" type="sibTrans" cxnId="{693E1BAF-8BD4-4845-B6F5-BAB921CFD048}">
      <dgm:prSet/>
      <dgm:spPr/>
      <dgm:t>
        <a:bodyPr/>
        <a:lstStyle/>
        <a:p>
          <a:endParaRPr lang="en-US" sz="800" b="1"/>
        </a:p>
      </dgm:t>
    </dgm:pt>
    <dgm:pt modelId="{5171E299-0043-44A2-9ED3-891327854A07}">
      <dgm:prSet phldrT="[Text]" custT="1"/>
      <dgm:spPr/>
      <dgm:t>
        <a:bodyPr/>
        <a:lstStyle/>
        <a:p>
          <a:r>
            <a:rPr lang="en-US" sz="800" b="1" dirty="0" smtClean="0"/>
            <a:t>Continuous Integration</a:t>
          </a:r>
          <a:endParaRPr lang="en-US" sz="800" b="1" dirty="0"/>
        </a:p>
      </dgm:t>
    </dgm:pt>
    <dgm:pt modelId="{81618957-ED63-4AF1-8CBA-633D360B6ED7}" type="parTrans" cxnId="{CED75B49-A682-447A-A73D-61813986CDC6}">
      <dgm:prSet/>
      <dgm:spPr/>
      <dgm:t>
        <a:bodyPr/>
        <a:lstStyle/>
        <a:p>
          <a:endParaRPr lang="en-US" sz="800" b="1"/>
        </a:p>
      </dgm:t>
    </dgm:pt>
    <dgm:pt modelId="{C43B5E56-5B8D-4880-96BB-29B04F4F33ED}" type="sibTrans" cxnId="{CED75B49-A682-447A-A73D-61813986CDC6}">
      <dgm:prSet/>
      <dgm:spPr/>
      <dgm:t>
        <a:bodyPr/>
        <a:lstStyle/>
        <a:p>
          <a:endParaRPr lang="en-US" sz="800" b="1"/>
        </a:p>
      </dgm:t>
    </dgm:pt>
    <dgm:pt modelId="{1A0DAD27-0276-47C8-BE7E-EC6C71A1EBE5}">
      <dgm:prSet phldrT="[Text]" custT="1"/>
      <dgm:spPr/>
      <dgm:t>
        <a:bodyPr/>
        <a:lstStyle/>
        <a:p>
          <a:r>
            <a:rPr lang="en-US" sz="800" b="1" dirty="0" smtClean="0"/>
            <a:t>Continuous Testing</a:t>
          </a:r>
          <a:endParaRPr lang="en-US" sz="800" b="1" dirty="0"/>
        </a:p>
      </dgm:t>
    </dgm:pt>
    <dgm:pt modelId="{ABD42CC2-C859-4142-930D-D1530254F3ED}" type="parTrans" cxnId="{86BBC463-AF77-4BD8-A007-92B03D395D7A}">
      <dgm:prSet/>
      <dgm:spPr/>
      <dgm:t>
        <a:bodyPr/>
        <a:lstStyle/>
        <a:p>
          <a:endParaRPr lang="en-US" sz="800" b="1"/>
        </a:p>
      </dgm:t>
    </dgm:pt>
    <dgm:pt modelId="{A559B7D5-BAEE-4403-BCDD-FC9E9D0FE28C}" type="sibTrans" cxnId="{86BBC463-AF77-4BD8-A007-92B03D395D7A}">
      <dgm:prSet/>
      <dgm:spPr/>
      <dgm:t>
        <a:bodyPr/>
        <a:lstStyle/>
        <a:p>
          <a:endParaRPr lang="en-US" sz="800" b="1"/>
        </a:p>
      </dgm:t>
    </dgm:pt>
    <dgm:pt modelId="{ACB097A0-0F59-4E2E-9E56-CC20044086DE}">
      <dgm:prSet phldrT="[Text]" custT="1"/>
      <dgm:spPr/>
      <dgm:t>
        <a:bodyPr/>
        <a:lstStyle/>
        <a:p>
          <a:r>
            <a:rPr lang="en-US" sz="800" b="1" dirty="0" smtClean="0"/>
            <a:t>Continuous  deployment </a:t>
          </a:r>
          <a:endParaRPr lang="en-US" sz="800" b="1" dirty="0"/>
        </a:p>
      </dgm:t>
    </dgm:pt>
    <dgm:pt modelId="{878DA42F-DC4F-4FDD-893F-722764115344}" type="parTrans" cxnId="{892798DE-1643-4CAB-9A96-30C2CF271FC7}">
      <dgm:prSet/>
      <dgm:spPr/>
      <dgm:t>
        <a:bodyPr/>
        <a:lstStyle/>
        <a:p>
          <a:endParaRPr lang="en-US" sz="800" b="1"/>
        </a:p>
      </dgm:t>
    </dgm:pt>
    <dgm:pt modelId="{1DD12065-EBE1-449F-980C-C2E76CA18F9D}" type="sibTrans" cxnId="{892798DE-1643-4CAB-9A96-30C2CF271FC7}">
      <dgm:prSet/>
      <dgm:spPr/>
      <dgm:t>
        <a:bodyPr/>
        <a:lstStyle/>
        <a:p>
          <a:endParaRPr lang="en-US" sz="800" b="1"/>
        </a:p>
      </dgm:t>
    </dgm:pt>
    <dgm:pt modelId="{C2D3E2B0-4C21-4D84-8985-378941E9CFFA}">
      <dgm:prSet phldrT="[Text]" custT="1"/>
      <dgm:spPr/>
      <dgm:t>
        <a:bodyPr/>
        <a:lstStyle/>
        <a:p>
          <a:r>
            <a:rPr lang="en-US" sz="800" b="1" dirty="0" smtClean="0"/>
            <a:t>Continuous Monitoring &amp; Feedback</a:t>
          </a:r>
          <a:endParaRPr lang="en-US" sz="800" b="1" dirty="0"/>
        </a:p>
      </dgm:t>
    </dgm:pt>
    <dgm:pt modelId="{4E872AD9-9D96-4383-B6B3-672989540FC9}" type="parTrans" cxnId="{523147C9-4442-4ABB-9899-F23780ACB154}">
      <dgm:prSet/>
      <dgm:spPr/>
      <dgm:t>
        <a:bodyPr/>
        <a:lstStyle/>
        <a:p>
          <a:endParaRPr lang="en-US" sz="800" b="1"/>
        </a:p>
      </dgm:t>
    </dgm:pt>
    <dgm:pt modelId="{827EB63D-6D0B-4CAE-A620-BE7B367409C0}" type="sibTrans" cxnId="{523147C9-4442-4ABB-9899-F23780ACB154}">
      <dgm:prSet/>
      <dgm:spPr/>
      <dgm:t>
        <a:bodyPr/>
        <a:lstStyle/>
        <a:p>
          <a:endParaRPr lang="en-US" sz="800" b="1"/>
        </a:p>
      </dgm:t>
    </dgm:pt>
    <dgm:pt modelId="{655AFE0A-E340-4A9A-B07B-F7CC135490F1}" type="pres">
      <dgm:prSet presAssocID="{255CF2F4-F181-4FC2-9ACC-0C644F17EBA7}" presName="Name0" presStyleCnt="0">
        <dgm:presLayoutVars>
          <dgm:dir/>
          <dgm:animLvl val="lvl"/>
          <dgm:resizeHandles val="exact"/>
        </dgm:presLayoutVars>
      </dgm:prSet>
      <dgm:spPr/>
    </dgm:pt>
    <dgm:pt modelId="{48B54D4C-8183-41FD-B712-72B3A72230E9}" type="pres">
      <dgm:prSet presAssocID="{D03698C7-4E9C-457E-B76D-5CCE1930A9D5}" presName="parTxOnly" presStyleLbl="node1" presStyleIdx="0" presStyleCnt="5" custScaleX="105411" custScaleY="70160" custLinFactX="13524" custLinFactNeighborX="100000">
        <dgm:presLayoutVars>
          <dgm:chMax val="0"/>
          <dgm:chPref val="0"/>
          <dgm:bulletEnabled val="1"/>
        </dgm:presLayoutVars>
      </dgm:prSet>
      <dgm:spPr/>
      <dgm:t>
        <a:bodyPr/>
        <a:lstStyle/>
        <a:p>
          <a:endParaRPr lang="en-US"/>
        </a:p>
      </dgm:t>
    </dgm:pt>
    <dgm:pt modelId="{F0CB473C-74CA-4825-8000-266A4A1F0AD2}" type="pres">
      <dgm:prSet presAssocID="{EE1FC2F4-65E9-4E53-B993-D758A8E2B76E}" presName="parTxOnlySpace" presStyleCnt="0"/>
      <dgm:spPr/>
    </dgm:pt>
    <dgm:pt modelId="{7286F29C-8672-4F34-9F2B-AAB83A72DF75}" type="pres">
      <dgm:prSet presAssocID="{5171E299-0043-44A2-9ED3-891327854A07}" presName="parTxOnly" presStyleLbl="node1" presStyleIdx="1" presStyleCnt="5" custScaleY="70160" custLinFactX="7644" custLinFactNeighborX="100000">
        <dgm:presLayoutVars>
          <dgm:chMax val="0"/>
          <dgm:chPref val="0"/>
          <dgm:bulletEnabled val="1"/>
        </dgm:presLayoutVars>
      </dgm:prSet>
      <dgm:spPr/>
      <dgm:t>
        <a:bodyPr/>
        <a:lstStyle/>
        <a:p>
          <a:endParaRPr lang="en-US"/>
        </a:p>
      </dgm:t>
    </dgm:pt>
    <dgm:pt modelId="{94A69D57-8863-4269-9961-7AB7EAF37C28}" type="pres">
      <dgm:prSet presAssocID="{C43B5E56-5B8D-4880-96BB-29B04F4F33ED}" presName="parTxOnlySpace" presStyleCnt="0"/>
      <dgm:spPr/>
    </dgm:pt>
    <dgm:pt modelId="{D54AF46C-B83F-437E-9F2A-535D84706E6C}" type="pres">
      <dgm:prSet presAssocID="{1A0DAD27-0276-47C8-BE7E-EC6C71A1EBE5}" presName="parTxOnly" presStyleLbl="node1" presStyleIdx="2" presStyleCnt="5" custScaleX="104427" custScaleY="70160" custLinFactX="1764" custLinFactNeighborX="100000">
        <dgm:presLayoutVars>
          <dgm:chMax val="0"/>
          <dgm:chPref val="0"/>
          <dgm:bulletEnabled val="1"/>
        </dgm:presLayoutVars>
      </dgm:prSet>
      <dgm:spPr/>
      <dgm:t>
        <a:bodyPr/>
        <a:lstStyle/>
        <a:p>
          <a:endParaRPr lang="en-US"/>
        </a:p>
      </dgm:t>
    </dgm:pt>
    <dgm:pt modelId="{E70DA804-493D-436B-A139-E38C52DF622B}" type="pres">
      <dgm:prSet presAssocID="{A559B7D5-BAEE-4403-BCDD-FC9E9D0FE28C}" presName="parTxOnlySpace" presStyleCnt="0"/>
      <dgm:spPr/>
    </dgm:pt>
    <dgm:pt modelId="{A18A9188-2773-4AFB-8530-94B2E6ACAE15}" type="pres">
      <dgm:prSet presAssocID="{ACB097A0-0F59-4E2E-9E56-CC20044086DE}" presName="parTxOnly" presStyleLbl="node1" presStyleIdx="3" presStyleCnt="5" custScaleY="70160" custLinFactNeighborX="58820">
        <dgm:presLayoutVars>
          <dgm:chMax val="0"/>
          <dgm:chPref val="0"/>
          <dgm:bulletEnabled val="1"/>
        </dgm:presLayoutVars>
      </dgm:prSet>
      <dgm:spPr/>
      <dgm:t>
        <a:bodyPr/>
        <a:lstStyle/>
        <a:p>
          <a:endParaRPr lang="en-US"/>
        </a:p>
      </dgm:t>
    </dgm:pt>
    <dgm:pt modelId="{BACE8CAC-6B3C-4503-992F-236E18108A63}" type="pres">
      <dgm:prSet presAssocID="{1DD12065-EBE1-449F-980C-C2E76CA18F9D}" presName="parTxOnlySpace" presStyleCnt="0"/>
      <dgm:spPr/>
    </dgm:pt>
    <dgm:pt modelId="{419A44CF-54B4-42F7-B108-37A56EE67187}" type="pres">
      <dgm:prSet presAssocID="{C2D3E2B0-4C21-4D84-8985-378941E9CFFA}" presName="parTxOnly" presStyleLbl="node1" presStyleIdx="4" presStyleCnt="5" custScaleX="94484" custScaleY="70160">
        <dgm:presLayoutVars>
          <dgm:chMax val="0"/>
          <dgm:chPref val="0"/>
          <dgm:bulletEnabled val="1"/>
        </dgm:presLayoutVars>
      </dgm:prSet>
      <dgm:spPr/>
      <dgm:t>
        <a:bodyPr/>
        <a:lstStyle/>
        <a:p>
          <a:endParaRPr lang="en-US"/>
        </a:p>
      </dgm:t>
    </dgm:pt>
  </dgm:ptLst>
  <dgm:cxnLst>
    <dgm:cxn modelId="{693E1BAF-8BD4-4845-B6F5-BAB921CFD048}" srcId="{255CF2F4-F181-4FC2-9ACC-0C644F17EBA7}" destId="{D03698C7-4E9C-457E-B76D-5CCE1930A9D5}" srcOrd="0" destOrd="0" parTransId="{81E4CF20-05F3-45E7-9C2E-16A6C3088FFE}" sibTransId="{EE1FC2F4-65E9-4E53-B993-D758A8E2B76E}"/>
    <dgm:cxn modelId="{CED75B49-A682-447A-A73D-61813986CDC6}" srcId="{255CF2F4-F181-4FC2-9ACC-0C644F17EBA7}" destId="{5171E299-0043-44A2-9ED3-891327854A07}" srcOrd="1" destOrd="0" parTransId="{81618957-ED63-4AF1-8CBA-633D360B6ED7}" sibTransId="{C43B5E56-5B8D-4880-96BB-29B04F4F33ED}"/>
    <dgm:cxn modelId="{892798DE-1643-4CAB-9A96-30C2CF271FC7}" srcId="{255CF2F4-F181-4FC2-9ACC-0C644F17EBA7}" destId="{ACB097A0-0F59-4E2E-9E56-CC20044086DE}" srcOrd="3" destOrd="0" parTransId="{878DA42F-DC4F-4FDD-893F-722764115344}" sibTransId="{1DD12065-EBE1-449F-980C-C2E76CA18F9D}"/>
    <dgm:cxn modelId="{0ABA0635-1311-4802-884A-58CEB1503D50}" type="presOf" srcId="{C2D3E2B0-4C21-4D84-8985-378941E9CFFA}" destId="{419A44CF-54B4-42F7-B108-37A56EE67187}" srcOrd="0" destOrd="0" presId="urn:microsoft.com/office/officeart/2005/8/layout/chevron1"/>
    <dgm:cxn modelId="{0F0F4B0C-AEEC-4566-BB45-319E301378A0}" type="presOf" srcId="{D03698C7-4E9C-457E-B76D-5CCE1930A9D5}" destId="{48B54D4C-8183-41FD-B712-72B3A72230E9}" srcOrd="0" destOrd="0" presId="urn:microsoft.com/office/officeart/2005/8/layout/chevron1"/>
    <dgm:cxn modelId="{86BBC463-AF77-4BD8-A007-92B03D395D7A}" srcId="{255CF2F4-F181-4FC2-9ACC-0C644F17EBA7}" destId="{1A0DAD27-0276-47C8-BE7E-EC6C71A1EBE5}" srcOrd="2" destOrd="0" parTransId="{ABD42CC2-C859-4142-930D-D1530254F3ED}" sibTransId="{A559B7D5-BAEE-4403-BCDD-FC9E9D0FE28C}"/>
    <dgm:cxn modelId="{523147C9-4442-4ABB-9899-F23780ACB154}" srcId="{255CF2F4-F181-4FC2-9ACC-0C644F17EBA7}" destId="{C2D3E2B0-4C21-4D84-8985-378941E9CFFA}" srcOrd="4" destOrd="0" parTransId="{4E872AD9-9D96-4383-B6B3-672989540FC9}" sibTransId="{827EB63D-6D0B-4CAE-A620-BE7B367409C0}"/>
    <dgm:cxn modelId="{3C9A2693-6D89-46CB-9272-ACC6D1976F0B}" type="presOf" srcId="{1A0DAD27-0276-47C8-BE7E-EC6C71A1EBE5}" destId="{D54AF46C-B83F-437E-9F2A-535D84706E6C}" srcOrd="0" destOrd="0" presId="urn:microsoft.com/office/officeart/2005/8/layout/chevron1"/>
    <dgm:cxn modelId="{01A01E42-9F23-4C1D-9A0D-23EF4FF4559E}" type="presOf" srcId="{5171E299-0043-44A2-9ED3-891327854A07}" destId="{7286F29C-8672-4F34-9F2B-AAB83A72DF75}" srcOrd="0" destOrd="0" presId="urn:microsoft.com/office/officeart/2005/8/layout/chevron1"/>
    <dgm:cxn modelId="{29ED78AD-4A4F-44DF-8BDD-B80EE4395075}" type="presOf" srcId="{ACB097A0-0F59-4E2E-9E56-CC20044086DE}" destId="{A18A9188-2773-4AFB-8530-94B2E6ACAE15}" srcOrd="0" destOrd="0" presId="urn:microsoft.com/office/officeart/2005/8/layout/chevron1"/>
    <dgm:cxn modelId="{FA139BD3-CDE4-4E2D-B6A1-500555F1A873}" type="presOf" srcId="{255CF2F4-F181-4FC2-9ACC-0C644F17EBA7}" destId="{655AFE0A-E340-4A9A-B07B-F7CC135490F1}" srcOrd="0" destOrd="0" presId="urn:microsoft.com/office/officeart/2005/8/layout/chevron1"/>
    <dgm:cxn modelId="{F1F00A1F-1A2C-48D4-A734-0D095C0920DB}" type="presParOf" srcId="{655AFE0A-E340-4A9A-B07B-F7CC135490F1}" destId="{48B54D4C-8183-41FD-B712-72B3A72230E9}" srcOrd="0" destOrd="0" presId="urn:microsoft.com/office/officeart/2005/8/layout/chevron1"/>
    <dgm:cxn modelId="{1955253E-C6DC-4E02-A5F4-A3BF988CCCCE}" type="presParOf" srcId="{655AFE0A-E340-4A9A-B07B-F7CC135490F1}" destId="{F0CB473C-74CA-4825-8000-266A4A1F0AD2}" srcOrd="1" destOrd="0" presId="urn:microsoft.com/office/officeart/2005/8/layout/chevron1"/>
    <dgm:cxn modelId="{BBDF08F5-95BE-42EE-B2A4-006BF0D126D4}" type="presParOf" srcId="{655AFE0A-E340-4A9A-B07B-F7CC135490F1}" destId="{7286F29C-8672-4F34-9F2B-AAB83A72DF75}" srcOrd="2" destOrd="0" presId="urn:microsoft.com/office/officeart/2005/8/layout/chevron1"/>
    <dgm:cxn modelId="{F675C6F3-98FD-4107-9CCD-F96C409CF9A2}" type="presParOf" srcId="{655AFE0A-E340-4A9A-B07B-F7CC135490F1}" destId="{94A69D57-8863-4269-9961-7AB7EAF37C28}" srcOrd="3" destOrd="0" presId="urn:microsoft.com/office/officeart/2005/8/layout/chevron1"/>
    <dgm:cxn modelId="{D084D286-8128-4C9D-BDF8-9EFA82147FDE}" type="presParOf" srcId="{655AFE0A-E340-4A9A-B07B-F7CC135490F1}" destId="{D54AF46C-B83F-437E-9F2A-535D84706E6C}" srcOrd="4" destOrd="0" presId="urn:microsoft.com/office/officeart/2005/8/layout/chevron1"/>
    <dgm:cxn modelId="{3BAF2D4B-24F3-426B-ABEA-45E19ECFCFD8}" type="presParOf" srcId="{655AFE0A-E340-4A9A-B07B-F7CC135490F1}" destId="{E70DA804-493D-436B-A139-E38C52DF622B}" srcOrd="5" destOrd="0" presId="urn:microsoft.com/office/officeart/2005/8/layout/chevron1"/>
    <dgm:cxn modelId="{923D09FD-D0DB-4EE9-8F65-90504CF5C103}" type="presParOf" srcId="{655AFE0A-E340-4A9A-B07B-F7CC135490F1}" destId="{A18A9188-2773-4AFB-8530-94B2E6ACAE15}" srcOrd="6" destOrd="0" presId="urn:microsoft.com/office/officeart/2005/8/layout/chevron1"/>
    <dgm:cxn modelId="{42B53727-19CB-42B3-B6DA-91E9E9A78DFB}" type="presParOf" srcId="{655AFE0A-E340-4A9A-B07B-F7CC135490F1}" destId="{BACE8CAC-6B3C-4503-992F-236E18108A63}" srcOrd="7" destOrd="0" presId="urn:microsoft.com/office/officeart/2005/8/layout/chevron1"/>
    <dgm:cxn modelId="{3B077B3E-323F-4698-8DF5-525087A5B55E}" type="presParOf" srcId="{655AFE0A-E340-4A9A-B07B-F7CC135490F1}" destId="{419A44CF-54B4-42F7-B108-37A56EE67187}"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9D42D4-C3A3-472F-A0F3-C9759F73DCC8}" type="doc">
      <dgm:prSet loTypeId="urn:microsoft.com/office/officeart/2005/8/layout/chevron1" loCatId="process" qsTypeId="urn:microsoft.com/office/officeart/2005/8/quickstyle/simple4" qsCatId="simple" csTypeId="urn:microsoft.com/office/officeart/2005/8/colors/colorful1" csCatId="colorful" phldr="1"/>
      <dgm:spPr/>
    </dgm:pt>
    <dgm:pt modelId="{0766FA28-BEE8-4039-BF68-5D2DF042FBBB}">
      <dgm:prSet phldrT="[Text]" custT="1"/>
      <dgm:spPr/>
      <dgm:t>
        <a:bodyPr/>
        <a:lstStyle/>
        <a:p>
          <a:r>
            <a:rPr lang="en-US" sz="1100" b="1" dirty="0" smtClean="0">
              <a:effectLst>
                <a:outerShdw blurRad="38100" dist="38100" dir="2700000" algn="tl">
                  <a:srgbClr val="000000">
                    <a:alpha val="43137"/>
                  </a:srgbClr>
                </a:outerShdw>
              </a:effectLst>
            </a:rPr>
            <a:t>Continuous Planning</a:t>
          </a:r>
          <a:endParaRPr lang="en-US" sz="1100" b="1" dirty="0">
            <a:effectLst>
              <a:outerShdw blurRad="38100" dist="38100" dir="2700000" algn="tl">
                <a:srgbClr val="000000">
                  <a:alpha val="43137"/>
                </a:srgbClr>
              </a:outerShdw>
            </a:effectLst>
          </a:endParaRPr>
        </a:p>
      </dgm:t>
    </dgm:pt>
    <dgm:pt modelId="{BA80491D-2A4F-4AAE-A404-B229328BD914}" type="parTrans" cxnId="{E0985642-D8E0-476F-9425-1AE9CEB0286C}">
      <dgm:prSet/>
      <dgm:spPr/>
      <dgm:t>
        <a:bodyPr/>
        <a:lstStyle/>
        <a:p>
          <a:endParaRPr lang="en-US" sz="1200" b="1">
            <a:effectLst>
              <a:outerShdw blurRad="38100" dist="38100" dir="2700000" algn="tl">
                <a:srgbClr val="000000">
                  <a:alpha val="43137"/>
                </a:srgbClr>
              </a:outerShdw>
            </a:effectLst>
          </a:endParaRPr>
        </a:p>
      </dgm:t>
    </dgm:pt>
    <dgm:pt modelId="{35C7AD8B-7C1F-4199-AE7A-D598B32C4383}" type="sibTrans" cxnId="{E0985642-D8E0-476F-9425-1AE9CEB0286C}">
      <dgm:prSet/>
      <dgm:spPr/>
      <dgm:t>
        <a:bodyPr/>
        <a:lstStyle/>
        <a:p>
          <a:endParaRPr lang="en-US" sz="1200" b="1">
            <a:effectLst>
              <a:outerShdw blurRad="38100" dist="38100" dir="2700000" algn="tl">
                <a:srgbClr val="000000">
                  <a:alpha val="43137"/>
                </a:srgbClr>
              </a:outerShdw>
            </a:effectLst>
          </a:endParaRPr>
        </a:p>
      </dgm:t>
    </dgm:pt>
    <dgm:pt modelId="{9ADB653A-6866-4BE7-8EEC-D63220622DE2}">
      <dgm:prSet phldrT="[Text]" custT="1"/>
      <dgm:spPr/>
      <dgm:t>
        <a:bodyPr/>
        <a:lstStyle/>
        <a:p>
          <a:r>
            <a:rPr lang="en-US" sz="1100" b="1" dirty="0" smtClean="0">
              <a:effectLst>
                <a:outerShdw blurRad="38100" dist="38100" dir="2700000" algn="tl">
                  <a:srgbClr val="000000">
                    <a:alpha val="43137"/>
                  </a:srgbClr>
                </a:outerShdw>
              </a:effectLst>
            </a:rPr>
            <a:t>Continuous Testing</a:t>
          </a:r>
          <a:endParaRPr lang="en-US" sz="1100" b="1" dirty="0">
            <a:effectLst>
              <a:outerShdw blurRad="38100" dist="38100" dir="2700000" algn="tl">
                <a:srgbClr val="000000">
                  <a:alpha val="43137"/>
                </a:srgbClr>
              </a:outerShdw>
            </a:effectLst>
          </a:endParaRPr>
        </a:p>
      </dgm:t>
    </dgm:pt>
    <dgm:pt modelId="{779994D3-AE4D-4991-AA69-94689866EE53}" type="parTrans" cxnId="{8FB5CA4C-2157-4300-964F-0887D9C9152B}">
      <dgm:prSet/>
      <dgm:spPr/>
      <dgm:t>
        <a:bodyPr/>
        <a:lstStyle/>
        <a:p>
          <a:endParaRPr lang="en-US" sz="1200" b="1">
            <a:effectLst>
              <a:outerShdw blurRad="38100" dist="38100" dir="2700000" algn="tl">
                <a:srgbClr val="000000">
                  <a:alpha val="43137"/>
                </a:srgbClr>
              </a:outerShdw>
            </a:effectLst>
          </a:endParaRPr>
        </a:p>
      </dgm:t>
    </dgm:pt>
    <dgm:pt modelId="{6C248DA4-4EB0-46AD-9174-675143E7127E}" type="sibTrans" cxnId="{8FB5CA4C-2157-4300-964F-0887D9C9152B}">
      <dgm:prSet/>
      <dgm:spPr/>
      <dgm:t>
        <a:bodyPr/>
        <a:lstStyle/>
        <a:p>
          <a:endParaRPr lang="en-US" sz="1200" b="1">
            <a:effectLst>
              <a:outerShdw blurRad="38100" dist="38100" dir="2700000" algn="tl">
                <a:srgbClr val="000000">
                  <a:alpha val="43137"/>
                </a:srgbClr>
              </a:outerShdw>
            </a:effectLst>
          </a:endParaRPr>
        </a:p>
      </dgm:t>
    </dgm:pt>
    <dgm:pt modelId="{1DF00A6D-A007-4C98-B1E9-0773BAF79237}">
      <dgm:prSet phldrT="[Text]" custT="1"/>
      <dgm:spPr/>
      <dgm:t>
        <a:bodyPr/>
        <a:lstStyle/>
        <a:p>
          <a:r>
            <a:rPr lang="en-US" sz="1100" b="1" dirty="0" smtClean="0">
              <a:effectLst>
                <a:outerShdw blurRad="38100" dist="38100" dir="2700000" algn="tl">
                  <a:srgbClr val="000000">
                    <a:alpha val="43137"/>
                  </a:srgbClr>
                </a:outerShdw>
              </a:effectLst>
            </a:rPr>
            <a:t>Continuous Deployment</a:t>
          </a:r>
          <a:endParaRPr lang="en-US" sz="1100" b="1" dirty="0">
            <a:effectLst>
              <a:outerShdw blurRad="38100" dist="38100" dir="2700000" algn="tl">
                <a:srgbClr val="000000">
                  <a:alpha val="43137"/>
                </a:srgbClr>
              </a:outerShdw>
            </a:effectLst>
          </a:endParaRPr>
        </a:p>
      </dgm:t>
    </dgm:pt>
    <dgm:pt modelId="{D6AD11AB-1F34-43C6-A15D-DB02A02F0CB5}" type="parTrans" cxnId="{4BCD8E49-6E01-4C1C-A7ED-CD6E5CDC8841}">
      <dgm:prSet/>
      <dgm:spPr/>
      <dgm:t>
        <a:bodyPr/>
        <a:lstStyle/>
        <a:p>
          <a:endParaRPr lang="en-US" sz="1200" b="1">
            <a:effectLst>
              <a:outerShdw blurRad="38100" dist="38100" dir="2700000" algn="tl">
                <a:srgbClr val="000000">
                  <a:alpha val="43137"/>
                </a:srgbClr>
              </a:outerShdw>
            </a:effectLst>
          </a:endParaRPr>
        </a:p>
      </dgm:t>
    </dgm:pt>
    <dgm:pt modelId="{A9DA8055-12C4-44B3-954C-2A230192E4A3}" type="sibTrans" cxnId="{4BCD8E49-6E01-4C1C-A7ED-CD6E5CDC8841}">
      <dgm:prSet/>
      <dgm:spPr/>
      <dgm:t>
        <a:bodyPr/>
        <a:lstStyle/>
        <a:p>
          <a:endParaRPr lang="en-US" sz="1200" b="1">
            <a:effectLst>
              <a:outerShdw blurRad="38100" dist="38100" dir="2700000" algn="tl">
                <a:srgbClr val="000000">
                  <a:alpha val="43137"/>
                </a:srgbClr>
              </a:outerShdw>
            </a:effectLst>
          </a:endParaRPr>
        </a:p>
      </dgm:t>
    </dgm:pt>
    <dgm:pt modelId="{6B5EB75D-BC09-436B-BE47-E95D2B81EB01}">
      <dgm:prSet phldrT="[Text]" custT="1"/>
      <dgm:spPr/>
      <dgm:t>
        <a:bodyPr/>
        <a:lstStyle/>
        <a:p>
          <a:r>
            <a:rPr lang="en-US" sz="1100" b="1" dirty="0" smtClean="0">
              <a:effectLst>
                <a:outerShdw blurRad="38100" dist="38100" dir="2700000" algn="tl">
                  <a:srgbClr val="000000">
                    <a:alpha val="43137"/>
                  </a:srgbClr>
                </a:outerShdw>
              </a:effectLst>
            </a:rPr>
            <a:t>Continuous Integration</a:t>
          </a:r>
          <a:endParaRPr lang="en-US" sz="1100" b="1" dirty="0">
            <a:effectLst>
              <a:outerShdw blurRad="38100" dist="38100" dir="2700000" algn="tl">
                <a:srgbClr val="000000">
                  <a:alpha val="43137"/>
                </a:srgbClr>
              </a:outerShdw>
            </a:effectLst>
          </a:endParaRPr>
        </a:p>
      </dgm:t>
    </dgm:pt>
    <dgm:pt modelId="{DC0C274A-2ABB-413B-A483-D4E4C7C0C65B}" type="parTrans" cxnId="{1844DA30-907E-42EF-98FE-F4193D52AD10}">
      <dgm:prSet/>
      <dgm:spPr/>
      <dgm:t>
        <a:bodyPr/>
        <a:lstStyle/>
        <a:p>
          <a:endParaRPr lang="en-US" sz="1200" b="1">
            <a:effectLst>
              <a:outerShdw blurRad="38100" dist="38100" dir="2700000" algn="tl">
                <a:srgbClr val="000000">
                  <a:alpha val="43137"/>
                </a:srgbClr>
              </a:outerShdw>
            </a:effectLst>
          </a:endParaRPr>
        </a:p>
      </dgm:t>
    </dgm:pt>
    <dgm:pt modelId="{53CB21F9-45A6-41D3-8FCF-3C80706B1373}" type="sibTrans" cxnId="{1844DA30-907E-42EF-98FE-F4193D52AD10}">
      <dgm:prSet/>
      <dgm:spPr/>
      <dgm:t>
        <a:bodyPr/>
        <a:lstStyle/>
        <a:p>
          <a:endParaRPr lang="en-US" sz="1200" b="1">
            <a:effectLst>
              <a:outerShdw blurRad="38100" dist="38100" dir="2700000" algn="tl">
                <a:srgbClr val="000000">
                  <a:alpha val="43137"/>
                </a:srgbClr>
              </a:outerShdw>
            </a:effectLst>
          </a:endParaRPr>
        </a:p>
      </dgm:t>
    </dgm:pt>
    <dgm:pt modelId="{FC97137F-C8AE-4763-9ED4-8CC002B47F0D}">
      <dgm:prSet phldrT="[Text]" custT="1"/>
      <dgm:spPr/>
      <dgm:t>
        <a:bodyPr/>
        <a:lstStyle/>
        <a:p>
          <a:r>
            <a:rPr lang="en-US" sz="1100" b="1" dirty="0" smtClean="0">
              <a:effectLst>
                <a:outerShdw blurRad="38100" dist="38100" dir="2700000" algn="tl">
                  <a:srgbClr val="000000">
                    <a:alpha val="43137"/>
                  </a:srgbClr>
                </a:outerShdw>
              </a:effectLst>
            </a:rPr>
            <a:t>Continuous Monitoring</a:t>
          </a:r>
          <a:endParaRPr lang="en-US" sz="1100" b="1" dirty="0">
            <a:effectLst>
              <a:outerShdw blurRad="38100" dist="38100" dir="2700000" algn="tl">
                <a:srgbClr val="000000">
                  <a:alpha val="43137"/>
                </a:srgbClr>
              </a:outerShdw>
            </a:effectLst>
          </a:endParaRPr>
        </a:p>
      </dgm:t>
    </dgm:pt>
    <dgm:pt modelId="{94DEDFDE-2180-47E6-B4CA-176102F62D64}" type="parTrans" cxnId="{F0B2027A-F945-4366-8085-3AA55EEE992B}">
      <dgm:prSet/>
      <dgm:spPr/>
      <dgm:t>
        <a:bodyPr/>
        <a:lstStyle/>
        <a:p>
          <a:endParaRPr lang="en-US" sz="1200" b="1">
            <a:effectLst>
              <a:outerShdw blurRad="38100" dist="38100" dir="2700000" algn="tl">
                <a:srgbClr val="000000">
                  <a:alpha val="43137"/>
                </a:srgbClr>
              </a:outerShdw>
            </a:effectLst>
          </a:endParaRPr>
        </a:p>
      </dgm:t>
    </dgm:pt>
    <dgm:pt modelId="{55DB641C-7EEE-48A6-9C7E-58808890F449}" type="sibTrans" cxnId="{F0B2027A-F945-4366-8085-3AA55EEE992B}">
      <dgm:prSet/>
      <dgm:spPr/>
      <dgm:t>
        <a:bodyPr/>
        <a:lstStyle/>
        <a:p>
          <a:endParaRPr lang="en-US" sz="1200" b="1">
            <a:effectLst>
              <a:outerShdw blurRad="38100" dist="38100" dir="2700000" algn="tl">
                <a:srgbClr val="000000">
                  <a:alpha val="43137"/>
                </a:srgbClr>
              </a:outerShdw>
            </a:effectLst>
          </a:endParaRPr>
        </a:p>
      </dgm:t>
    </dgm:pt>
    <dgm:pt modelId="{A2ABC99F-560C-4936-9E94-0AD481B965B7}" type="pres">
      <dgm:prSet presAssocID="{019D42D4-C3A3-472F-A0F3-C9759F73DCC8}" presName="Name0" presStyleCnt="0">
        <dgm:presLayoutVars>
          <dgm:dir/>
          <dgm:animLvl val="lvl"/>
          <dgm:resizeHandles val="exact"/>
        </dgm:presLayoutVars>
      </dgm:prSet>
      <dgm:spPr/>
    </dgm:pt>
    <dgm:pt modelId="{6D6ED111-231B-4C38-8F27-57EA3B7F8231}" type="pres">
      <dgm:prSet presAssocID="{0766FA28-BEE8-4039-BF68-5D2DF042FBBB}" presName="parTxOnly" presStyleLbl="node1" presStyleIdx="0" presStyleCnt="5">
        <dgm:presLayoutVars>
          <dgm:chMax val="0"/>
          <dgm:chPref val="0"/>
          <dgm:bulletEnabled val="1"/>
        </dgm:presLayoutVars>
      </dgm:prSet>
      <dgm:spPr/>
      <dgm:t>
        <a:bodyPr/>
        <a:lstStyle/>
        <a:p>
          <a:endParaRPr lang="en-US"/>
        </a:p>
      </dgm:t>
    </dgm:pt>
    <dgm:pt modelId="{65698055-48F5-4DBB-97B7-6BF574B46860}" type="pres">
      <dgm:prSet presAssocID="{35C7AD8B-7C1F-4199-AE7A-D598B32C4383}" presName="parTxOnlySpace" presStyleCnt="0"/>
      <dgm:spPr/>
    </dgm:pt>
    <dgm:pt modelId="{B4FCD640-D42F-4022-B593-4B74C67194FB}" type="pres">
      <dgm:prSet presAssocID="{6B5EB75D-BC09-436B-BE47-E95D2B81EB01}" presName="parTxOnly" presStyleLbl="node1" presStyleIdx="1" presStyleCnt="5">
        <dgm:presLayoutVars>
          <dgm:chMax val="0"/>
          <dgm:chPref val="0"/>
          <dgm:bulletEnabled val="1"/>
        </dgm:presLayoutVars>
      </dgm:prSet>
      <dgm:spPr/>
      <dgm:t>
        <a:bodyPr/>
        <a:lstStyle/>
        <a:p>
          <a:endParaRPr lang="en-US"/>
        </a:p>
      </dgm:t>
    </dgm:pt>
    <dgm:pt modelId="{5386168F-6CBD-4850-AD79-037A1FB3DBAF}" type="pres">
      <dgm:prSet presAssocID="{53CB21F9-45A6-41D3-8FCF-3C80706B1373}" presName="parTxOnlySpace" presStyleCnt="0"/>
      <dgm:spPr/>
    </dgm:pt>
    <dgm:pt modelId="{F4C15EDA-D705-4EBB-A095-7721D240688B}" type="pres">
      <dgm:prSet presAssocID="{9ADB653A-6866-4BE7-8EEC-D63220622DE2}" presName="parTxOnly" presStyleLbl="node1" presStyleIdx="2" presStyleCnt="5">
        <dgm:presLayoutVars>
          <dgm:chMax val="0"/>
          <dgm:chPref val="0"/>
          <dgm:bulletEnabled val="1"/>
        </dgm:presLayoutVars>
      </dgm:prSet>
      <dgm:spPr/>
      <dgm:t>
        <a:bodyPr/>
        <a:lstStyle/>
        <a:p>
          <a:endParaRPr lang="en-US"/>
        </a:p>
      </dgm:t>
    </dgm:pt>
    <dgm:pt modelId="{70CA2DDC-59B3-43DB-BDB4-D2690330FB7F}" type="pres">
      <dgm:prSet presAssocID="{6C248DA4-4EB0-46AD-9174-675143E7127E}" presName="parTxOnlySpace" presStyleCnt="0"/>
      <dgm:spPr/>
    </dgm:pt>
    <dgm:pt modelId="{C1DB38D0-4CDE-4B65-8BDA-04809CFE11F4}" type="pres">
      <dgm:prSet presAssocID="{1DF00A6D-A007-4C98-B1E9-0773BAF79237}" presName="parTxOnly" presStyleLbl="node1" presStyleIdx="3" presStyleCnt="5">
        <dgm:presLayoutVars>
          <dgm:chMax val="0"/>
          <dgm:chPref val="0"/>
          <dgm:bulletEnabled val="1"/>
        </dgm:presLayoutVars>
      </dgm:prSet>
      <dgm:spPr/>
      <dgm:t>
        <a:bodyPr/>
        <a:lstStyle/>
        <a:p>
          <a:endParaRPr lang="en-US"/>
        </a:p>
      </dgm:t>
    </dgm:pt>
    <dgm:pt modelId="{954418D6-F48C-405B-B3CD-13329C01DEC1}" type="pres">
      <dgm:prSet presAssocID="{A9DA8055-12C4-44B3-954C-2A230192E4A3}" presName="parTxOnlySpace" presStyleCnt="0"/>
      <dgm:spPr/>
    </dgm:pt>
    <dgm:pt modelId="{4F2CC399-0DA1-4448-BB03-4CA15F84497A}" type="pres">
      <dgm:prSet presAssocID="{FC97137F-C8AE-4763-9ED4-8CC002B47F0D}" presName="parTxOnly" presStyleLbl="node1" presStyleIdx="4" presStyleCnt="5">
        <dgm:presLayoutVars>
          <dgm:chMax val="0"/>
          <dgm:chPref val="0"/>
          <dgm:bulletEnabled val="1"/>
        </dgm:presLayoutVars>
      </dgm:prSet>
      <dgm:spPr/>
      <dgm:t>
        <a:bodyPr/>
        <a:lstStyle/>
        <a:p>
          <a:endParaRPr lang="en-US"/>
        </a:p>
      </dgm:t>
    </dgm:pt>
  </dgm:ptLst>
  <dgm:cxnLst>
    <dgm:cxn modelId="{E0985642-D8E0-476F-9425-1AE9CEB0286C}" srcId="{019D42D4-C3A3-472F-A0F3-C9759F73DCC8}" destId="{0766FA28-BEE8-4039-BF68-5D2DF042FBBB}" srcOrd="0" destOrd="0" parTransId="{BA80491D-2A4F-4AAE-A404-B229328BD914}" sibTransId="{35C7AD8B-7C1F-4199-AE7A-D598B32C4383}"/>
    <dgm:cxn modelId="{4BCD8E49-6E01-4C1C-A7ED-CD6E5CDC8841}" srcId="{019D42D4-C3A3-472F-A0F3-C9759F73DCC8}" destId="{1DF00A6D-A007-4C98-B1E9-0773BAF79237}" srcOrd="3" destOrd="0" parTransId="{D6AD11AB-1F34-43C6-A15D-DB02A02F0CB5}" sibTransId="{A9DA8055-12C4-44B3-954C-2A230192E4A3}"/>
    <dgm:cxn modelId="{ECF74CA1-2F0C-40E3-9FA1-74C247E9A7EB}" type="presOf" srcId="{019D42D4-C3A3-472F-A0F3-C9759F73DCC8}" destId="{A2ABC99F-560C-4936-9E94-0AD481B965B7}" srcOrd="0" destOrd="0" presId="urn:microsoft.com/office/officeart/2005/8/layout/chevron1"/>
    <dgm:cxn modelId="{C2C1E288-0DE0-4485-9ADA-A352E3543C01}" type="presOf" srcId="{FC97137F-C8AE-4763-9ED4-8CC002B47F0D}" destId="{4F2CC399-0DA1-4448-BB03-4CA15F84497A}" srcOrd="0" destOrd="0" presId="urn:microsoft.com/office/officeart/2005/8/layout/chevron1"/>
    <dgm:cxn modelId="{8FB5CA4C-2157-4300-964F-0887D9C9152B}" srcId="{019D42D4-C3A3-472F-A0F3-C9759F73DCC8}" destId="{9ADB653A-6866-4BE7-8EEC-D63220622DE2}" srcOrd="2" destOrd="0" parTransId="{779994D3-AE4D-4991-AA69-94689866EE53}" sibTransId="{6C248DA4-4EB0-46AD-9174-675143E7127E}"/>
    <dgm:cxn modelId="{F0B2027A-F945-4366-8085-3AA55EEE992B}" srcId="{019D42D4-C3A3-472F-A0F3-C9759F73DCC8}" destId="{FC97137F-C8AE-4763-9ED4-8CC002B47F0D}" srcOrd="4" destOrd="0" parTransId="{94DEDFDE-2180-47E6-B4CA-176102F62D64}" sibTransId="{55DB641C-7EEE-48A6-9C7E-58808890F449}"/>
    <dgm:cxn modelId="{0B2EA93C-D9BB-4AD7-8899-71E4E5CE1C29}" type="presOf" srcId="{9ADB653A-6866-4BE7-8EEC-D63220622DE2}" destId="{F4C15EDA-D705-4EBB-A095-7721D240688B}" srcOrd="0" destOrd="0" presId="urn:microsoft.com/office/officeart/2005/8/layout/chevron1"/>
    <dgm:cxn modelId="{56FD089C-8DB8-46E3-99C3-1CCD48D1452B}" type="presOf" srcId="{1DF00A6D-A007-4C98-B1E9-0773BAF79237}" destId="{C1DB38D0-4CDE-4B65-8BDA-04809CFE11F4}" srcOrd="0" destOrd="0" presId="urn:microsoft.com/office/officeart/2005/8/layout/chevron1"/>
    <dgm:cxn modelId="{2181C1A9-421D-47DE-B734-85550EB6313E}" type="presOf" srcId="{0766FA28-BEE8-4039-BF68-5D2DF042FBBB}" destId="{6D6ED111-231B-4C38-8F27-57EA3B7F8231}" srcOrd="0" destOrd="0" presId="urn:microsoft.com/office/officeart/2005/8/layout/chevron1"/>
    <dgm:cxn modelId="{1844DA30-907E-42EF-98FE-F4193D52AD10}" srcId="{019D42D4-C3A3-472F-A0F3-C9759F73DCC8}" destId="{6B5EB75D-BC09-436B-BE47-E95D2B81EB01}" srcOrd="1" destOrd="0" parTransId="{DC0C274A-2ABB-413B-A483-D4E4C7C0C65B}" sibTransId="{53CB21F9-45A6-41D3-8FCF-3C80706B1373}"/>
    <dgm:cxn modelId="{84D8E8DE-150C-45A2-ACDA-876918757027}" type="presOf" srcId="{6B5EB75D-BC09-436B-BE47-E95D2B81EB01}" destId="{B4FCD640-D42F-4022-B593-4B74C67194FB}" srcOrd="0" destOrd="0" presId="urn:microsoft.com/office/officeart/2005/8/layout/chevron1"/>
    <dgm:cxn modelId="{77D69E5D-6EB8-4EEE-A983-0D915BB3099D}" type="presParOf" srcId="{A2ABC99F-560C-4936-9E94-0AD481B965B7}" destId="{6D6ED111-231B-4C38-8F27-57EA3B7F8231}" srcOrd="0" destOrd="0" presId="urn:microsoft.com/office/officeart/2005/8/layout/chevron1"/>
    <dgm:cxn modelId="{1B4B8182-5A5D-485B-BF1F-A64C29F554A1}" type="presParOf" srcId="{A2ABC99F-560C-4936-9E94-0AD481B965B7}" destId="{65698055-48F5-4DBB-97B7-6BF574B46860}" srcOrd="1" destOrd="0" presId="urn:microsoft.com/office/officeart/2005/8/layout/chevron1"/>
    <dgm:cxn modelId="{4B6424B1-B6FA-4A2C-920A-0D4E963A1E0A}" type="presParOf" srcId="{A2ABC99F-560C-4936-9E94-0AD481B965B7}" destId="{B4FCD640-D42F-4022-B593-4B74C67194FB}" srcOrd="2" destOrd="0" presId="urn:microsoft.com/office/officeart/2005/8/layout/chevron1"/>
    <dgm:cxn modelId="{499BE14E-1D9C-4342-A891-36ABB11BD9A3}" type="presParOf" srcId="{A2ABC99F-560C-4936-9E94-0AD481B965B7}" destId="{5386168F-6CBD-4850-AD79-037A1FB3DBAF}" srcOrd="3" destOrd="0" presId="urn:microsoft.com/office/officeart/2005/8/layout/chevron1"/>
    <dgm:cxn modelId="{EB0E4119-A9C2-47D1-9376-B4FF2A27ECF6}" type="presParOf" srcId="{A2ABC99F-560C-4936-9E94-0AD481B965B7}" destId="{F4C15EDA-D705-4EBB-A095-7721D240688B}" srcOrd="4" destOrd="0" presId="urn:microsoft.com/office/officeart/2005/8/layout/chevron1"/>
    <dgm:cxn modelId="{E7402115-A8B5-4613-9A14-8702543B171C}" type="presParOf" srcId="{A2ABC99F-560C-4936-9E94-0AD481B965B7}" destId="{70CA2DDC-59B3-43DB-BDB4-D2690330FB7F}" srcOrd="5" destOrd="0" presId="urn:microsoft.com/office/officeart/2005/8/layout/chevron1"/>
    <dgm:cxn modelId="{1B3B51D3-23CD-4BCF-B306-0D83B03D3079}" type="presParOf" srcId="{A2ABC99F-560C-4936-9E94-0AD481B965B7}" destId="{C1DB38D0-4CDE-4B65-8BDA-04809CFE11F4}" srcOrd="6" destOrd="0" presId="urn:microsoft.com/office/officeart/2005/8/layout/chevron1"/>
    <dgm:cxn modelId="{FC477B32-666D-4D64-A5D6-09E793681C9C}" type="presParOf" srcId="{A2ABC99F-560C-4936-9E94-0AD481B965B7}" destId="{954418D6-F48C-405B-B3CD-13329C01DEC1}" srcOrd="7" destOrd="0" presId="urn:microsoft.com/office/officeart/2005/8/layout/chevron1"/>
    <dgm:cxn modelId="{52AFE631-1DED-41A0-87B8-DA0E7D979E94}" type="presParOf" srcId="{A2ABC99F-560C-4936-9E94-0AD481B965B7}" destId="{4F2CC399-0DA1-4448-BB03-4CA15F84497A}"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0B256-2516-4A89-BBD0-C71BF4ED1C57}">
      <dsp:nvSpPr>
        <dsp:cNvPr id="0" name=""/>
        <dsp:cNvSpPr/>
      </dsp:nvSpPr>
      <dsp:spPr>
        <a:xfrm>
          <a:off x="1024014" y="408201"/>
          <a:ext cx="1775291" cy="1775381"/>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D0FC397-56D9-4EC8-8D61-4763466BABC2}">
      <dsp:nvSpPr>
        <dsp:cNvPr id="0" name=""/>
        <dsp:cNvSpPr/>
      </dsp:nvSpPr>
      <dsp:spPr>
        <a:xfrm>
          <a:off x="1415970" y="1051190"/>
          <a:ext cx="990713" cy="495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DevOps Lab</a:t>
          </a:r>
          <a:endParaRPr lang="en-US" sz="1000" b="1" kern="1200" dirty="0"/>
        </a:p>
      </dsp:txBody>
      <dsp:txXfrm>
        <a:off x="1415970" y="1051190"/>
        <a:ext cx="990713" cy="495135"/>
      </dsp:txXfrm>
    </dsp:sp>
    <dsp:sp modelId="{A553787E-B7B2-4B1A-92BF-B4444FD55DE5}">
      <dsp:nvSpPr>
        <dsp:cNvPr id="0" name=""/>
        <dsp:cNvSpPr/>
      </dsp:nvSpPr>
      <dsp:spPr>
        <a:xfrm>
          <a:off x="530822" y="1428272"/>
          <a:ext cx="1775291" cy="1775381"/>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BD887DD-AB62-4E1A-A3D0-9FBEA1F9DF8C}">
      <dsp:nvSpPr>
        <dsp:cNvPr id="0" name=""/>
        <dsp:cNvSpPr/>
      </dsp:nvSpPr>
      <dsp:spPr>
        <a:xfrm>
          <a:off x="920780" y="2073552"/>
          <a:ext cx="990713" cy="495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Advisory Services</a:t>
          </a:r>
          <a:endParaRPr lang="en-US" sz="1000" b="1" kern="1200" dirty="0"/>
        </a:p>
      </dsp:txBody>
      <dsp:txXfrm>
        <a:off x="920780" y="2073552"/>
        <a:ext cx="990713" cy="495135"/>
      </dsp:txXfrm>
    </dsp:sp>
    <dsp:sp modelId="{A924DDB1-A69A-4B2E-BF4B-37E468DA04C3}">
      <dsp:nvSpPr>
        <dsp:cNvPr id="0" name=""/>
        <dsp:cNvSpPr/>
      </dsp:nvSpPr>
      <dsp:spPr>
        <a:xfrm>
          <a:off x="1024014" y="2452927"/>
          <a:ext cx="1775291" cy="1775381"/>
        </a:xfrm>
        <a:prstGeom prst="circularArrow">
          <a:avLst>
            <a:gd name="adj1" fmla="val 10980"/>
            <a:gd name="adj2" fmla="val 1142322"/>
            <a:gd name="adj3" fmla="val 4500000"/>
            <a:gd name="adj4" fmla="val 13500000"/>
            <a:gd name="adj5" fmla="val 125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74775F-746E-4CBE-A6EB-0B6F7A27F93F}">
      <dsp:nvSpPr>
        <dsp:cNvPr id="0" name=""/>
        <dsp:cNvSpPr/>
      </dsp:nvSpPr>
      <dsp:spPr>
        <a:xfrm>
          <a:off x="862776" y="2950421"/>
          <a:ext cx="1680566" cy="1027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baseline="0" dirty="0" smtClean="0"/>
            <a:t>Jump start kit (Templates, Questionnaires)</a:t>
          </a:r>
          <a:endParaRPr lang="en-US" sz="1000" b="1" kern="1200" dirty="0"/>
        </a:p>
      </dsp:txBody>
      <dsp:txXfrm>
        <a:off x="862776" y="2950421"/>
        <a:ext cx="1680566" cy="1027237"/>
      </dsp:txXfrm>
    </dsp:sp>
    <dsp:sp modelId="{8F22AAA5-31A6-4837-9ABF-FE05E9B60805}">
      <dsp:nvSpPr>
        <dsp:cNvPr id="0" name=""/>
        <dsp:cNvSpPr/>
      </dsp:nvSpPr>
      <dsp:spPr>
        <a:xfrm>
          <a:off x="467071" y="3747912"/>
          <a:ext cx="1775291" cy="1775381"/>
        </a:xfrm>
        <a:prstGeom prst="leftCircularArrow">
          <a:avLst>
            <a:gd name="adj1" fmla="val 10980"/>
            <a:gd name="adj2" fmla="val 1142322"/>
            <a:gd name="adj3" fmla="val 6300000"/>
            <a:gd name="adj4" fmla="val 18900000"/>
            <a:gd name="adj5" fmla="val 125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10F691-DF9E-4DCC-B245-25956B8BF3D0}">
      <dsp:nvSpPr>
        <dsp:cNvPr id="0" name=""/>
        <dsp:cNvSpPr/>
      </dsp:nvSpPr>
      <dsp:spPr>
        <a:xfrm>
          <a:off x="824607" y="4426778"/>
          <a:ext cx="1212009" cy="495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Joint Solution development</a:t>
          </a:r>
          <a:endParaRPr lang="en-US" sz="1000" b="1" kern="1200" dirty="0"/>
        </a:p>
      </dsp:txBody>
      <dsp:txXfrm>
        <a:off x="824607" y="4426778"/>
        <a:ext cx="1212009" cy="495135"/>
      </dsp:txXfrm>
    </dsp:sp>
    <dsp:sp modelId="{039E08ED-95B9-4AFF-96B1-01D355783630}">
      <dsp:nvSpPr>
        <dsp:cNvPr id="0" name=""/>
        <dsp:cNvSpPr/>
      </dsp:nvSpPr>
      <dsp:spPr>
        <a:xfrm>
          <a:off x="1133906" y="4966726"/>
          <a:ext cx="1525199" cy="1526094"/>
        </a:xfrm>
        <a:prstGeom prst="blockArc">
          <a:avLst>
            <a:gd name="adj1" fmla="val 13500000"/>
            <a:gd name="adj2" fmla="val 10800000"/>
            <a:gd name="adj3" fmla="val 1274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25C46B9-1108-4B7B-86BA-E7062BFFE894}">
      <dsp:nvSpPr>
        <dsp:cNvPr id="0" name=""/>
        <dsp:cNvSpPr/>
      </dsp:nvSpPr>
      <dsp:spPr>
        <a:xfrm>
          <a:off x="1225243" y="5604292"/>
          <a:ext cx="1285321" cy="39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Solutions</a:t>
          </a:r>
          <a:endParaRPr lang="en-US" sz="1000" b="1" kern="1200" dirty="0"/>
        </a:p>
      </dsp:txBody>
      <dsp:txXfrm>
        <a:off x="1225243" y="5604292"/>
        <a:ext cx="1285321" cy="396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54D4C-8183-41FD-B712-72B3A72230E9}">
      <dsp:nvSpPr>
        <dsp:cNvPr id="0" name=""/>
        <dsp:cNvSpPr/>
      </dsp:nvSpPr>
      <dsp:spPr>
        <a:xfrm>
          <a:off x="504334" y="0"/>
          <a:ext cx="2256226" cy="376863"/>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Planning</a:t>
          </a:r>
          <a:endParaRPr lang="en-US" sz="800" b="1" kern="1200" dirty="0"/>
        </a:p>
      </dsp:txBody>
      <dsp:txXfrm>
        <a:off x="692766" y="0"/>
        <a:ext cx="1879363" cy="376863"/>
      </dsp:txXfrm>
    </dsp:sp>
    <dsp:sp modelId="{7286F29C-8672-4F34-9F2B-AAB83A72DF75}">
      <dsp:nvSpPr>
        <dsp:cNvPr id="0" name=""/>
        <dsp:cNvSpPr/>
      </dsp:nvSpPr>
      <dsp:spPr>
        <a:xfrm>
          <a:off x="2420664" y="0"/>
          <a:ext cx="2140409" cy="376863"/>
        </a:xfrm>
        <a:prstGeom prst="chevron">
          <a:avLst/>
        </a:prstGeom>
        <a:solidFill>
          <a:schemeClr val="accent5">
            <a:hueOff val="-5057089"/>
            <a:satOff val="-5476"/>
            <a:lumOff val="-46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Integration</a:t>
          </a:r>
          <a:endParaRPr lang="en-US" sz="800" b="1" kern="1200" dirty="0"/>
        </a:p>
      </dsp:txBody>
      <dsp:txXfrm>
        <a:off x="2609096" y="0"/>
        <a:ext cx="1763546" cy="376863"/>
      </dsp:txXfrm>
    </dsp:sp>
    <dsp:sp modelId="{D54AF46C-B83F-437E-9F2A-535D84706E6C}">
      <dsp:nvSpPr>
        <dsp:cNvPr id="0" name=""/>
        <dsp:cNvSpPr/>
      </dsp:nvSpPr>
      <dsp:spPr>
        <a:xfrm>
          <a:off x="4221177" y="0"/>
          <a:ext cx="2235165" cy="376863"/>
        </a:xfrm>
        <a:prstGeom prst="chevron">
          <a:avLst/>
        </a:prstGeom>
        <a:solidFill>
          <a:schemeClr val="accent5">
            <a:hueOff val="-10114178"/>
            <a:satOff val="-10951"/>
            <a:lumOff val="-93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Testing</a:t>
          </a:r>
          <a:endParaRPr lang="en-US" sz="800" b="1" kern="1200" dirty="0"/>
        </a:p>
      </dsp:txBody>
      <dsp:txXfrm>
        <a:off x="4409609" y="0"/>
        <a:ext cx="1858302" cy="376863"/>
      </dsp:txXfrm>
    </dsp:sp>
    <dsp:sp modelId="{A18A9188-2773-4AFB-8530-94B2E6ACAE15}">
      <dsp:nvSpPr>
        <dsp:cNvPr id="0" name=""/>
        <dsp:cNvSpPr/>
      </dsp:nvSpPr>
      <dsp:spPr>
        <a:xfrm>
          <a:off x="6116402" y="0"/>
          <a:ext cx="2140409" cy="376863"/>
        </a:xfrm>
        <a:prstGeom prst="chevron">
          <a:avLst/>
        </a:prstGeom>
        <a:solidFill>
          <a:schemeClr val="accent5">
            <a:hueOff val="-15171266"/>
            <a:satOff val="-16427"/>
            <a:lumOff val="-139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deployment </a:t>
          </a:r>
          <a:endParaRPr lang="en-US" sz="800" b="1" kern="1200" dirty="0"/>
        </a:p>
      </dsp:txBody>
      <dsp:txXfrm>
        <a:off x="6304834" y="0"/>
        <a:ext cx="1763546" cy="376863"/>
      </dsp:txXfrm>
    </dsp:sp>
    <dsp:sp modelId="{419A44CF-54B4-42F7-B108-37A56EE67187}">
      <dsp:nvSpPr>
        <dsp:cNvPr id="0" name=""/>
        <dsp:cNvSpPr/>
      </dsp:nvSpPr>
      <dsp:spPr>
        <a:xfrm>
          <a:off x="7916872" y="0"/>
          <a:ext cx="2022344" cy="376863"/>
        </a:xfrm>
        <a:prstGeom prst="chevron">
          <a:avLst/>
        </a:prstGeom>
        <a:solidFill>
          <a:schemeClr val="accent5">
            <a:hueOff val="-20228355"/>
            <a:satOff val="-21902"/>
            <a:lumOff val="-18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lvl="0" algn="ctr" defTabSz="355600">
            <a:lnSpc>
              <a:spcPct val="90000"/>
            </a:lnSpc>
            <a:spcBef>
              <a:spcPct val="0"/>
            </a:spcBef>
            <a:spcAft>
              <a:spcPct val="35000"/>
            </a:spcAft>
          </a:pPr>
          <a:r>
            <a:rPr lang="en-US" sz="800" b="1" kern="1200" dirty="0" smtClean="0"/>
            <a:t>Continuous Monitoring &amp; Feedback</a:t>
          </a:r>
          <a:endParaRPr lang="en-US" sz="800" b="1" kern="1200" dirty="0"/>
        </a:p>
      </dsp:txBody>
      <dsp:txXfrm>
        <a:off x="8105304" y="0"/>
        <a:ext cx="1645481" cy="376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ED111-231B-4C38-8F27-57EA3B7F8231}">
      <dsp:nvSpPr>
        <dsp:cNvPr id="0" name=""/>
        <dsp:cNvSpPr/>
      </dsp:nvSpPr>
      <dsp:spPr>
        <a:xfrm>
          <a:off x="2532" y="0"/>
          <a:ext cx="2253684" cy="71034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Planning</a:t>
          </a:r>
          <a:endParaRPr lang="en-US" sz="1100" b="1" kern="1200" dirty="0">
            <a:effectLst>
              <a:outerShdw blurRad="38100" dist="38100" dir="2700000" algn="tl">
                <a:srgbClr val="000000">
                  <a:alpha val="43137"/>
                </a:srgbClr>
              </a:outerShdw>
            </a:effectLst>
          </a:endParaRPr>
        </a:p>
      </dsp:txBody>
      <dsp:txXfrm>
        <a:off x="357705" y="0"/>
        <a:ext cx="1543339" cy="710345"/>
      </dsp:txXfrm>
    </dsp:sp>
    <dsp:sp modelId="{B4FCD640-D42F-4022-B593-4B74C67194FB}">
      <dsp:nvSpPr>
        <dsp:cNvPr id="0" name=""/>
        <dsp:cNvSpPr/>
      </dsp:nvSpPr>
      <dsp:spPr>
        <a:xfrm>
          <a:off x="2030848" y="0"/>
          <a:ext cx="2253684" cy="71034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Integration</a:t>
          </a:r>
          <a:endParaRPr lang="en-US" sz="1100" b="1" kern="1200" dirty="0">
            <a:effectLst>
              <a:outerShdw blurRad="38100" dist="38100" dir="2700000" algn="tl">
                <a:srgbClr val="000000">
                  <a:alpha val="43137"/>
                </a:srgbClr>
              </a:outerShdw>
            </a:effectLst>
          </a:endParaRPr>
        </a:p>
      </dsp:txBody>
      <dsp:txXfrm>
        <a:off x="2386021" y="0"/>
        <a:ext cx="1543339" cy="710345"/>
      </dsp:txXfrm>
    </dsp:sp>
    <dsp:sp modelId="{F4C15EDA-D705-4EBB-A095-7721D240688B}">
      <dsp:nvSpPr>
        <dsp:cNvPr id="0" name=""/>
        <dsp:cNvSpPr/>
      </dsp:nvSpPr>
      <dsp:spPr>
        <a:xfrm>
          <a:off x="4059165" y="0"/>
          <a:ext cx="2253684" cy="710345"/>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Testing</a:t>
          </a:r>
          <a:endParaRPr lang="en-US" sz="1100" b="1" kern="1200" dirty="0">
            <a:effectLst>
              <a:outerShdw blurRad="38100" dist="38100" dir="2700000" algn="tl">
                <a:srgbClr val="000000">
                  <a:alpha val="43137"/>
                </a:srgbClr>
              </a:outerShdw>
            </a:effectLst>
          </a:endParaRPr>
        </a:p>
      </dsp:txBody>
      <dsp:txXfrm>
        <a:off x="4414338" y="0"/>
        <a:ext cx="1543339" cy="710345"/>
      </dsp:txXfrm>
    </dsp:sp>
    <dsp:sp modelId="{C1DB38D0-4CDE-4B65-8BDA-04809CFE11F4}">
      <dsp:nvSpPr>
        <dsp:cNvPr id="0" name=""/>
        <dsp:cNvSpPr/>
      </dsp:nvSpPr>
      <dsp:spPr>
        <a:xfrm>
          <a:off x="6087481" y="0"/>
          <a:ext cx="2253684" cy="710345"/>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Deployment</a:t>
          </a:r>
          <a:endParaRPr lang="en-US" sz="1100" b="1" kern="1200" dirty="0">
            <a:effectLst>
              <a:outerShdw blurRad="38100" dist="38100" dir="2700000" algn="tl">
                <a:srgbClr val="000000">
                  <a:alpha val="43137"/>
                </a:srgbClr>
              </a:outerShdw>
            </a:effectLst>
          </a:endParaRPr>
        </a:p>
      </dsp:txBody>
      <dsp:txXfrm>
        <a:off x="6442654" y="0"/>
        <a:ext cx="1543339" cy="710345"/>
      </dsp:txXfrm>
    </dsp:sp>
    <dsp:sp modelId="{4F2CC399-0DA1-4448-BB03-4CA15F84497A}">
      <dsp:nvSpPr>
        <dsp:cNvPr id="0" name=""/>
        <dsp:cNvSpPr/>
      </dsp:nvSpPr>
      <dsp:spPr>
        <a:xfrm>
          <a:off x="8115797" y="0"/>
          <a:ext cx="2253684" cy="710345"/>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Continuous Monitoring</a:t>
          </a:r>
          <a:endParaRPr lang="en-US" sz="1100" b="1" kern="1200" dirty="0">
            <a:effectLst>
              <a:outerShdw blurRad="38100" dist="38100" dir="2700000" algn="tl">
                <a:srgbClr val="000000">
                  <a:alpha val="43137"/>
                </a:srgbClr>
              </a:outerShdw>
            </a:effectLst>
          </a:endParaRPr>
        </a:p>
      </dsp:txBody>
      <dsp:txXfrm>
        <a:off x="8470970" y="0"/>
        <a:ext cx="1543339" cy="71034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9/16/2016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474" algn="l" rtl="0" fontAlgn="base">
      <a:spcBef>
        <a:spcPct val="30000"/>
      </a:spcBef>
      <a:spcAft>
        <a:spcPct val="0"/>
      </a:spcAft>
      <a:defRPr sz="1200" kern="1200">
        <a:solidFill>
          <a:schemeClr val="tx1"/>
        </a:solidFill>
        <a:latin typeface="+mn-lt"/>
        <a:ea typeface="+mn-ea"/>
        <a:cs typeface="+mn-cs"/>
      </a:defRPr>
    </a:lvl2pPr>
    <a:lvl3pPr marL="912931" algn="l" rtl="0" fontAlgn="base">
      <a:spcBef>
        <a:spcPct val="30000"/>
      </a:spcBef>
      <a:spcAft>
        <a:spcPct val="0"/>
      </a:spcAft>
      <a:defRPr sz="1200" kern="1200">
        <a:solidFill>
          <a:schemeClr val="tx1"/>
        </a:solidFill>
        <a:latin typeface="+mn-lt"/>
        <a:ea typeface="+mn-ea"/>
        <a:cs typeface="+mn-cs"/>
      </a:defRPr>
    </a:lvl3pPr>
    <a:lvl4pPr marL="1369422" algn="l" rtl="0" fontAlgn="base">
      <a:spcBef>
        <a:spcPct val="30000"/>
      </a:spcBef>
      <a:spcAft>
        <a:spcPct val="0"/>
      </a:spcAft>
      <a:defRPr sz="1200" kern="1200">
        <a:solidFill>
          <a:schemeClr val="tx1"/>
        </a:solidFill>
        <a:latin typeface="+mn-lt"/>
        <a:ea typeface="+mn-ea"/>
        <a:cs typeface="+mn-cs"/>
      </a:defRPr>
    </a:lvl4pPr>
    <a:lvl5pPr marL="1825877" algn="l" rtl="0" fontAlgn="base">
      <a:spcBef>
        <a:spcPct val="30000"/>
      </a:spcBef>
      <a:spcAft>
        <a:spcPct val="0"/>
      </a:spcAft>
      <a:defRPr sz="1200" kern="1200">
        <a:solidFill>
          <a:schemeClr val="tx1"/>
        </a:solidFill>
        <a:latin typeface="+mn-lt"/>
        <a:ea typeface="+mn-ea"/>
        <a:cs typeface="+mn-cs"/>
      </a:defRPr>
    </a:lvl5pPr>
    <a:lvl6pPr marL="2282350" algn="l" defTabSz="912931" rtl="0" eaLnBrk="1" latinLnBrk="0" hangingPunct="1">
      <a:defRPr sz="1200" kern="1200">
        <a:solidFill>
          <a:schemeClr val="tx1"/>
        </a:solidFill>
        <a:latin typeface="+mn-lt"/>
        <a:ea typeface="+mn-ea"/>
        <a:cs typeface="+mn-cs"/>
      </a:defRPr>
    </a:lvl6pPr>
    <a:lvl7pPr marL="2738817" algn="l" defTabSz="912931" rtl="0" eaLnBrk="1" latinLnBrk="0" hangingPunct="1">
      <a:defRPr sz="1200" kern="1200">
        <a:solidFill>
          <a:schemeClr val="tx1"/>
        </a:solidFill>
        <a:latin typeface="+mn-lt"/>
        <a:ea typeface="+mn-ea"/>
        <a:cs typeface="+mn-cs"/>
      </a:defRPr>
    </a:lvl7pPr>
    <a:lvl8pPr marL="3195280" algn="l" defTabSz="912931" rtl="0" eaLnBrk="1" latinLnBrk="0" hangingPunct="1">
      <a:defRPr sz="1200" kern="1200">
        <a:solidFill>
          <a:schemeClr val="tx1"/>
        </a:solidFill>
        <a:latin typeface="+mn-lt"/>
        <a:ea typeface="+mn-ea"/>
        <a:cs typeface="+mn-cs"/>
      </a:defRPr>
    </a:lvl8pPr>
    <a:lvl9pPr marL="3651755" algn="l" defTabSz="91293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9572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231483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900" dirty="0" smtClean="0"/>
              <a:t>People &amp; Culture: Train, Motivate and Facilitate stakeholders to communicate &amp; collaborate through Organizational Change Management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900" dirty="0" smtClean="0"/>
              <a:t>Process &amp; Strategy: Assess the maturity, determine gap and chart strategy &amp; road-map for continuous lean improvement across the SDLC</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900" dirty="0" smtClean="0"/>
              <a:t>Tools &amp; Framework:</a:t>
            </a:r>
            <a:r>
              <a:rPr lang="en-US" sz="900" baseline="0" dirty="0" smtClean="0"/>
              <a:t> </a:t>
            </a:r>
            <a:r>
              <a:rPr lang="en-US" sz="900" dirty="0" smtClean="0"/>
              <a:t>Automate processes by leveraging tools and integrating them to enable continuous delivery</a:t>
            </a:r>
          </a:p>
        </p:txBody>
      </p:sp>
      <p:sp>
        <p:nvSpPr>
          <p:cNvPr id="4" name="Slide Number Placeholder 3"/>
          <p:cNvSpPr>
            <a:spLocks noGrp="1"/>
          </p:cNvSpPr>
          <p:nvPr>
            <p:ph type="sldNum" sz="quarter" idx="10"/>
          </p:nvPr>
        </p:nvSpPr>
        <p:spPr/>
        <p:txBody>
          <a:bodyPr/>
          <a:lstStyle/>
          <a:p>
            <a:pPr>
              <a:defRPr/>
            </a:pPr>
            <a:fld id="{773FB264-DDA5-4157-893E-7C7300CBDD96}"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288203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2882300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5.xml"/><Relationship Id="rId4" Type="http://schemas.openxmlformats.org/officeDocument/2006/relationships/image" Target="../media/image17.pn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7.xml"/><Relationship Id="rId4" Type="http://schemas.openxmlformats.org/officeDocument/2006/relationships/image" Target="../media/image17.png"/></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6" y="6605884"/>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100">
                <a:solidFill>
                  <a:schemeClr val="tx2"/>
                </a:solidFill>
                <a:latin typeface="Arial" pitchFamily="34" charset="0"/>
                <a:cs typeface="Arial" pitchFamily="34" charset="0"/>
              </a:rPr>
              <a:pPr algn="r" fontAlgn="auto">
                <a:spcBef>
                  <a:spcPts val="0"/>
                </a:spcBef>
                <a:spcAft>
                  <a:spcPts val="0"/>
                </a:spcAft>
                <a:defRPr/>
              </a:pPr>
              <a:t>‹#›</a:t>
            </a:fld>
            <a:endParaRPr lang="en-US" sz="1100" dirty="0">
              <a:solidFill>
                <a:schemeClr val="tx2"/>
              </a:solidFill>
              <a:latin typeface="Arial" pitchFamily="34" charset="0"/>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26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8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69" y="4581527"/>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89" y="4581527"/>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9"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1"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9" y="1965451"/>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1" y="1965451"/>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9" y="470329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1" y="470329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9" y="4201771"/>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1" y="4201771"/>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1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1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2"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4"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2"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4"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2"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4"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2"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4"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411554061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2"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4"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2"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2"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4"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2"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67120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97"/>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9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97"/>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5"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25"/>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9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25"/>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5"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41946416"/>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92"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9893200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92"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07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2931" fontAlgn="auto">
              <a:spcBef>
                <a:spcPts val="600"/>
              </a:spcBef>
              <a:spcAft>
                <a:spcPts val="0"/>
              </a:spcAft>
              <a:defRPr/>
            </a:pPr>
            <a:r>
              <a:rPr lang="en-US" sz="1100" b="1" dirty="0">
                <a:solidFill>
                  <a:srgbClr val="6D6E71"/>
                </a:solidFill>
                <a:latin typeface="Arial"/>
                <a:cs typeface="Arial" pitchFamily="34" charset="0"/>
              </a:rPr>
              <a:t>Disclaimer </a:t>
            </a:r>
          </a:p>
          <a:p>
            <a:pPr algn="just" defTabSz="912931"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661459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28" tIns="60865" rIns="121728" bIns="60865" anchor="ctr"/>
          <a:lstStyle/>
          <a:p>
            <a:pPr algn="ctr" defTabSz="912931"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23"/>
            <a:ext cx="7197846" cy="1490663"/>
          </a:xfrm>
          <a:prstGeom prst="rect">
            <a:avLst/>
          </a:prstGeom>
          <a:noFill/>
          <a:ln w="9525">
            <a:noFill/>
            <a:miter lim="800000"/>
            <a:headEnd/>
            <a:tailEnd/>
          </a:ln>
        </p:spPr>
      </p:pic>
    </p:spTree>
    <p:extLst>
      <p:ext uri="{BB962C8B-B14F-4D97-AF65-F5344CB8AC3E}">
        <p14:creationId xmlns:p14="http://schemas.microsoft.com/office/powerpoint/2010/main" val="35489270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2398774658"/>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23"/>
            <a:ext cx="10964933" cy="292367"/>
          </a:xfrm>
        </p:spPr>
        <p:txBody>
          <a:bodyPr tIns="60865" bIns="60865"/>
          <a:lstStyle>
            <a:lvl1pPr marL="0" indent="0">
              <a:lnSpc>
                <a:spcPct val="100000"/>
              </a:lnSpc>
              <a:spcBef>
                <a:spcPts val="0"/>
              </a:spcBef>
              <a:buNone/>
              <a:defRPr sz="1100">
                <a:solidFill>
                  <a:schemeClr val="tx2"/>
                </a:solidFill>
              </a:defRPr>
            </a:lvl1pPr>
            <a:lvl2pPr marL="393063" indent="0">
              <a:buNone/>
              <a:defRPr sz="1100"/>
            </a:lvl2pPr>
            <a:lvl3pPr marL="748105" indent="0">
              <a:buNone/>
              <a:defRPr sz="1100"/>
            </a:lvl3pPr>
            <a:lvl4pPr marL="1090462" indent="0">
              <a:buNone/>
              <a:defRPr sz="1100"/>
            </a:lvl4pPr>
            <a:lvl5pPr marL="1369422"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143850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159" bIns="68159"/>
          <a:lstStyle>
            <a:lvl1pPr marL="0" indent="0">
              <a:lnSpc>
                <a:spcPct val="100000"/>
              </a:lnSpc>
              <a:spcBef>
                <a:spcPts val="0"/>
              </a:spcBef>
              <a:buNone/>
              <a:defRPr sz="1100">
                <a:solidFill>
                  <a:schemeClr val="tx2"/>
                </a:solidFill>
              </a:defRPr>
            </a:lvl1pPr>
            <a:lvl2pPr marL="440229" indent="0">
              <a:buNone/>
              <a:defRPr sz="1300"/>
            </a:lvl2pPr>
            <a:lvl3pPr marL="837851" indent="0">
              <a:buNone/>
              <a:defRPr sz="1300"/>
            </a:lvl3pPr>
            <a:lvl4pPr marL="1221281" indent="0">
              <a:buNone/>
              <a:defRPr sz="1300"/>
            </a:lvl4pPr>
            <a:lvl5pPr marL="153370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249632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76" y="1971698"/>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8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59" y="1971698"/>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76" y="4241824"/>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8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59" y="4241824"/>
            <a:ext cx="2723796" cy="1559401"/>
          </a:xfrm>
          <a:ln>
            <a:noFill/>
          </a:ln>
        </p:spPr>
        <p:txBody>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89"/>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0402" indent="-380393">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2350" indent="-363490">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0194" indent="-304320">
              <a:spcBef>
                <a:spcPts val="0"/>
              </a:spcBef>
              <a:spcAft>
                <a:spcPts val="0"/>
              </a:spcAft>
              <a:buSzPct val="70000"/>
              <a:defRPr sz="2400" baseline="0">
                <a:latin typeface="Arial" pitchFamily="34" charset="0"/>
                <a:cs typeface="Arial" pitchFamily="34" charset="0"/>
              </a:defRPr>
            </a:lvl8pPr>
            <a:lvl9pPr marL="2428165" indent="-297978">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198441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2931"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293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208" y="-156468"/>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89" y="6629451"/>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86"/>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17"/>
            <a:ext cx="567642" cy="335975"/>
          </a:xfrm>
          <a:prstGeom prst="rect">
            <a:avLst/>
          </a:prstGeom>
        </p:spPr>
        <p:txBody>
          <a:bodyPr vert="horz" lIns="121728" tIns="60865" rIns="121728" bIns="60865" rtlCol="0" anchor="ctr"/>
          <a:lstStyle>
            <a:lvl1pPr algn="r">
              <a:defRPr sz="1100">
                <a:solidFill>
                  <a:schemeClr val="tx1">
                    <a:tint val="75000"/>
                  </a:schemeClr>
                </a:solidFill>
              </a:defRPr>
            </a:lvl1pPr>
          </a:lstStyle>
          <a:p>
            <a:pPr defTabSz="912931"/>
            <a:fld id="{75C80DB6-ACCE-4503-B0CB-D7DE10332559}" type="slidenum">
              <a:rPr lang="en-US" smtClean="0">
                <a:solidFill>
                  <a:prstClr val="black">
                    <a:tint val="75000"/>
                  </a:prstClr>
                </a:solidFill>
                <a:latin typeface="Arial"/>
              </a:rPr>
              <a:pPr defTabSz="912931"/>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267578885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404762348"/>
      </p:ext>
    </p:extLst>
  </p:cSld>
  <p:clrMapOvr>
    <a:masterClrMapping/>
  </p:clrMapOvr>
  <p:transitio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8"/>
            <a:ext cx="5291077" cy="1443209"/>
          </a:xfrm>
          <a:prstGeom prst="rect">
            <a:avLst/>
          </a:prstGeom>
        </p:spPr>
      </p:pic>
      <p:sp>
        <p:nvSpPr>
          <p:cNvPr id="20" name="TextBox 20"/>
          <p:cNvSpPr txBox="1">
            <a:spLocks noChangeArrowheads="1"/>
          </p:cNvSpPr>
          <p:nvPr/>
        </p:nvSpPr>
        <p:spPr bwMode="gray">
          <a:xfrm>
            <a:off x="641285" y="6629419"/>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908373797"/>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19"/>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17"/>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85" y="6629419"/>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8"/>
            <a:ext cx="5291077" cy="1443209"/>
          </a:xfrm>
          <a:prstGeom prst="rect">
            <a:avLst/>
          </a:prstGeom>
        </p:spPr>
      </p:pic>
    </p:spTree>
    <p:extLst>
      <p:ext uri="{BB962C8B-B14F-4D97-AF65-F5344CB8AC3E}">
        <p14:creationId xmlns:p14="http://schemas.microsoft.com/office/powerpoint/2010/main" val="1199137273"/>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93218580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588845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9436462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3"/>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984645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2"/>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55928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9"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8"/>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57744214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4"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07"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4"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07"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383203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4"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07"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4"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07"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4"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07"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290146" lvl="0" indent="-290146" algn="l" defTabSz="913207"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770" lvl="2" indent="-279036" algn="l" defTabSz="913207"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806" lvl="3" indent="-279036" algn="l" defTabSz="913207"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177" lvl="4" indent="-285386" algn="l" defTabSz="9322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231" lvl="5" indent="-285386" algn="l" defTabSz="913207"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4"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lvl="0" indent="0" algn="l" defTabSz="913207"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07"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lvl="0" indent="0" algn="l" defTabSz="913207"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4"/>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71824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93"/>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5"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93"/>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386" lvl="1" indent="-285386" algn="l" defTabSz="913207"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68"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18"/>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386" lvl="1" indent="-285386" algn="l" defTabSz="913207"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5"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18"/>
            <a:ext cx="2723796" cy="1277273"/>
          </a:xfrm>
          <a:ln>
            <a:noFill/>
          </a:ln>
        </p:spPr>
        <p:txBody>
          <a:bodyPr wrap="square" lIns="0" tIns="0" rIns="0" bIns="0">
            <a:spAutoFit/>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marL="0" marR="0" lvl="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386" lvl="1" indent="-285386" algn="l" defTabSz="913207"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68"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207"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4570407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5"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207"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016998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5" y="1971693"/>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0499224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207"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3207"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3207"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85" y="6629419"/>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22611659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64" tIns="60883" rIns="121764" bIns="60883" rtlCol="0" anchor="ctr"/>
          <a:lstStyle/>
          <a:p>
            <a:pPr algn="ctr" defTabSz="913207"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18423240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4"/>
            <a:ext cx="2844430" cy="220895"/>
          </a:xfrm>
          <a:prstGeom prst="rect">
            <a:avLst/>
          </a:prstGeom>
          <a:ln/>
        </p:spPr>
        <p:txBody>
          <a:bodyPr lIns="121764" tIns="60883" rIns="121764" bIns="60883"/>
          <a:lstStyle>
            <a:lvl1pPr>
              <a:defRPr/>
            </a:lvl1pPr>
          </a:lstStyle>
          <a:p>
            <a:pPr defTabSz="913207"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764" tIns="60883" rIns="121764" bIns="60883"/>
          <a:lstStyle>
            <a:lvl1pPr>
              <a:defRPr/>
            </a:lvl1pPr>
          </a:lstStyle>
          <a:p>
            <a:pPr defTabSz="913207"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64" tIns="60883" rIns="121764" bIns="60883"/>
          <a:lstStyle>
            <a:lvl1pPr>
              <a:defRPr/>
            </a:lvl1pPr>
          </a:lstStyle>
          <a:p>
            <a:pPr defTabSz="913207" fontAlgn="auto">
              <a:spcBef>
                <a:spcPts val="0"/>
              </a:spcBef>
              <a:spcAft>
                <a:spcPts val="0"/>
              </a:spcAft>
            </a:pPr>
            <a:fld id="{86A20232-690A-4812-94BC-2F949A391583}" type="slidenum">
              <a:rPr lang="en-US" smtClean="0">
                <a:solidFill>
                  <a:prstClr val="black"/>
                </a:solidFill>
                <a:latin typeface="Arial"/>
                <a:cs typeface="+mn-cs"/>
              </a:rPr>
              <a:pPr defTabSz="913207"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83" y="266289"/>
            <a:ext cx="8492197" cy="884239"/>
          </a:xfrm>
          <a:prstGeom prst="rect">
            <a:avLst/>
          </a:prstGeom>
        </p:spPr>
        <p:txBody>
          <a:bodyPr lIns="121764" tIns="60883" rIns="121764" bIns="60883"/>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3207"/>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64" tIns="60883" rIns="121764" bIns="60883" rtlCol="0" anchor="ctr"/>
          <a:lstStyle/>
          <a:p>
            <a:pPr algn="ctr" defTabSz="913207"/>
            <a:endParaRPr lang="en-US" dirty="0">
              <a:solidFill>
                <a:srgbClr val="FFFFFF"/>
              </a:solidFill>
            </a:endParaRPr>
          </a:p>
        </p:txBody>
      </p:sp>
      <p:sp>
        <p:nvSpPr>
          <p:cNvPr id="9" name="Titre 1"/>
          <p:cNvSpPr>
            <a:spLocks noGrp="1"/>
          </p:cNvSpPr>
          <p:nvPr>
            <p:ph type="title"/>
          </p:nvPr>
        </p:nvSpPr>
        <p:spPr>
          <a:xfrm>
            <a:off x="23527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1789956346"/>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4"/>
            <a:ext cx="2844430" cy="220895"/>
          </a:xfrm>
          <a:prstGeom prst="rect">
            <a:avLst/>
          </a:prstGeom>
          <a:ln/>
        </p:spPr>
        <p:txBody>
          <a:bodyPr lIns="121764" tIns="60883" rIns="121764" bIns="60883"/>
          <a:lstStyle>
            <a:lvl1pPr>
              <a:defRPr/>
            </a:lvl1pPr>
          </a:lstStyle>
          <a:p>
            <a:pPr defTabSz="913207"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764" tIns="60883" rIns="121764" bIns="60883"/>
          <a:lstStyle>
            <a:lvl1pPr>
              <a:defRPr/>
            </a:lvl1pPr>
          </a:lstStyle>
          <a:p>
            <a:pPr defTabSz="913207"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764" tIns="60883" rIns="121764" bIns="60883"/>
          <a:lstStyle>
            <a:lvl1pPr>
              <a:defRPr/>
            </a:lvl1pPr>
          </a:lstStyle>
          <a:p>
            <a:pPr defTabSz="913207" fontAlgn="auto">
              <a:spcBef>
                <a:spcPts val="0"/>
              </a:spcBef>
              <a:spcAft>
                <a:spcPts val="0"/>
              </a:spcAft>
            </a:pPr>
            <a:fld id="{86A20232-690A-4812-94BC-2F949A391583}" type="slidenum">
              <a:rPr lang="en-US" smtClean="0">
                <a:solidFill>
                  <a:prstClr val="black"/>
                </a:solidFill>
                <a:latin typeface="Arial"/>
                <a:cs typeface="+mn-cs"/>
              </a:rPr>
              <a:pPr defTabSz="913207"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18781821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9" y="1971697"/>
            <a:ext cx="10967139"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4"/>
            <a:ext cx="2844430" cy="220895"/>
          </a:xfrm>
          <a:prstGeom prst="rect">
            <a:avLst/>
          </a:prstGeom>
          <a:ln/>
        </p:spPr>
        <p:txBody>
          <a:bodyPr lIns="121764" tIns="60883" rIns="121764" bIns="60883"/>
          <a:lstStyle>
            <a:lvl1pPr>
              <a:defRPr/>
            </a:lvl1pPr>
          </a:lstStyle>
          <a:p>
            <a:pPr defTabSz="913207"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764" tIns="60883" rIns="121764" bIns="60883"/>
          <a:lstStyle>
            <a:lvl1pPr>
              <a:defRPr/>
            </a:lvl1pPr>
          </a:lstStyle>
          <a:p>
            <a:pPr defTabSz="913207"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64" tIns="60883" rIns="121764" bIns="60883"/>
          <a:lstStyle>
            <a:lvl1pPr>
              <a:defRPr/>
            </a:lvl1pPr>
          </a:lstStyle>
          <a:p>
            <a:pPr defTabSz="913207" fontAlgn="auto">
              <a:spcBef>
                <a:spcPts val="0"/>
              </a:spcBef>
              <a:spcAft>
                <a:spcPts val="0"/>
              </a:spcAft>
            </a:pPr>
            <a:fld id="{86A20232-690A-4812-94BC-2F949A391583}" type="slidenum">
              <a:rPr lang="en-US" smtClean="0">
                <a:solidFill>
                  <a:prstClr val="black"/>
                </a:solidFill>
                <a:latin typeface="Arial"/>
                <a:cs typeface="+mn-cs"/>
              </a:rPr>
              <a:pPr defTabSz="913207"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64" tIns="60883" rIns="121764" bIns="60883" rtlCol="0" anchor="ctr"/>
          <a:lstStyle/>
          <a:p>
            <a:pPr algn="ctr" defTabSz="913207"/>
            <a:endParaRPr lang="en-US" dirty="0">
              <a:solidFill>
                <a:srgbClr val="FFFFFF"/>
              </a:solidFill>
            </a:endParaRPr>
          </a:p>
        </p:txBody>
      </p:sp>
      <p:sp>
        <p:nvSpPr>
          <p:cNvPr id="8" name="Titre 1"/>
          <p:cNvSpPr>
            <a:spLocks noGrp="1"/>
          </p:cNvSpPr>
          <p:nvPr>
            <p:ph type="title"/>
          </p:nvPr>
        </p:nvSpPr>
        <p:spPr>
          <a:xfrm>
            <a:off x="23527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1874714158"/>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3207"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3207"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40620733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17"/>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998548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12717987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8684508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231" indent="-285386">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267" indent="-272687">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120" indent="-228305">
              <a:spcBef>
                <a:spcPts val="0"/>
              </a:spcBef>
              <a:spcAft>
                <a:spcPts val="0"/>
              </a:spcAft>
              <a:buSzPct val="70000"/>
              <a:defRPr sz="1900" baseline="0">
                <a:latin typeface="Arial" pitchFamily="34" charset="0"/>
                <a:cs typeface="Arial" pitchFamily="34" charset="0"/>
              </a:defRPr>
            </a:lvl8pPr>
            <a:lvl9pPr marL="1821672" indent="-223552">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8963115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167927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2"/>
            <a:ext cx="7365041" cy="615553"/>
          </a:xfrm>
          <a:noFill/>
          <a:ln w="9525">
            <a:noFill/>
            <a:miter lim="800000"/>
            <a:headEnd/>
            <a:tailEnd/>
          </a:ln>
        </p:spPr>
        <p:txBody>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6720764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7"/>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610" indent="0" algn="ctr">
              <a:buNone/>
              <a:defRPr>
                <a:solidFill>
                  <a:schemeClr val="tx1">
                    <a:tint val="75000"/>
                  </a:schemeClr>
                </a:solidFill>
              </a:defRPr>
            </a:lvl2pPr>
            <a:lvl3pPr marL="913207" indent="0" algn="ctr">
              <a:buNone/>
              <a:defRPr>
                <a:solidFill>
                  <a:schemeClr val="tx1">
                    <a:tint val="75000"/>
                  </a:schemeClr>
                </a:solidFill>
              </a:defRPr>
            </a:lvl3pPr>
            <a:lvl4pPr marL="1369830" indent="0" algn="ctr">
              <a:buNone/>
              <a:defRPr>
                <a:solidFill>
                  <a:schemeClr val="tx1">
                    <a:tint val="75000"/>
                  </a:schemeClr>
                </a:solidFill>
              </a:defRPr>
            </a:lvl4pPr>
            <a:lvl5pPr marL="1826425" indent="0" algn="ctr">
              <a:buNone/>
              <a:defRPr>
                <a:solidFill>
                  <a:schemeClr val="tx1">
                    <a:tint val="75000"/>
                  </a:schemeClr>
                </a:solidFill>
              </a:defRPr>
            </a:lvl5pPr>
            <a:lvl6pPr marL="2283034" indent="0" algn="ctr">
              <a:buNone/>
              <a:defRPr>
                <a:solidFill>
                  <a:schemeClr val="tx1">
                    <a:tint val="75000"/>
                  </a:schemeClr>
                </a:solidFill>
              </a:defRPr>
            </a:lvl6pPr>
            <a:lvl7pPr marL="2739639" indent="0" algn="ctr">
              <a:buNone/>
              <a:defRPr>
                <a:solidFill>
                  <a:schemeClr val="tx1">
                    <a:tint val="75000"/>
                  </a:schemeClr>
                </a:solidFill>
              </a:defRPr>
            </a:lvl7pPr>
            <a:lvl8pPr marL="3196240" indent="0" algn="ctr">
              <a:buNone/>
              <a:defRPr>
                <a:solidFill>
                  <a:schemeClr val="tx1">
                    <a:tint val="75000"/>
                  </a:schemeClr>
                </a:solidFill>
              </a:defRPr>
            </a:lvl8pPr>
            <a:lvl9pPr marL="3652851"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3207"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494708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58"/>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58"/>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88"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0"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88"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0"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0476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4"/>
            <a:ext cx="9005244" cy="1973189"/>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1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4" y="2140171"/>
            <a:ext cx="8978334" cy="292388"/>
          </a:xfrm>
          <a:noFill/>
          <a:ln w="9525">
            <a:noFill/>
            <a:miter lim="800000"/>
            <a:headEnd/>
            <a:tailEnd/>
          </a:ln>
        </p:spPr>
        <p:txBody>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06"/>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06"/>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8"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0"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8"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0"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8"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0"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8"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0"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3282361040"/>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8"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0"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8"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8"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0"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518" indent="-233051">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8"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013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93"/>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88"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93"/>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1"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21"/>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88"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21"/>
            <a:ext cx="2723796" cy="1559401"/>
          </a:xfrm>
          <a:ln>
            <a:noFill/>
          </a:ln>
        </p:spPr>
        <p:txBody>
          <a:bodyPr/>
          <a:lstStyle>
            <a:lvl1pPr marL="0" marR="0" indent="0" algn="l" defTabSz="913207"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518" indent="-233051">
              <a:spcBef>
                <a:spcPts val="0"/>
              </a:spcBef>
              <a:spcAft>
                <a:spcPts val="0"/>
              </a:spcAft>
              <a:buSzPct val="70000"/>
              <a:defRPr sz="1900">
                <a:latin typeface="+mj-lt"/>
              </a:defRPr>
            </a:lvl6pPr>
            <a:lvl7pPr marL="1369830" indent="-228305">
              <a:spcBef>
                <a:spcPts val="0"/>
              </a:spcBef>
              <a:spcAft>
                <a:spcPts val="0"/>
              </a:spcAft>
              <a:buSzPct val="70000"/>
              <a:buFont typeface="Arial" pitchFamily="34" charset="0"/>
              <a:buChar char="–"/>
              <a:defRPr sz="1900" baseline="0">
                <a:latin typeface="+mj-lt"/>
              </a:defRPr>
            </a:lvl7pPr>
            <a:lvl8pPr marL="1598120" indent="-228305">
              <a:spcBef>
                <a:spcPts val="0"/>
              </a:spcBef>
              <a:spcAft>
                <a:spcPts val="0"/>
              </a:spcAft>
              <a:buSzPct val="70000"/>
              <a:defRPr sz="1900" baseline="0">
                <a:latin typeface="+mj-lt"/>
              </a:defRPr>
            </a:lvl8pPr>
            <a:lvl9pPr marL="1821672" indent="-223552">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1"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22393760"/>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0352092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86"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9762451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3207" fontAlgn="auto">
              <a:spcBef>
                <a:spcPts val="600"/>
              </a:spcBef>
              <a:spcAft>
                <a:spcPts val="0"/>
              </a:spcAft>
              <a:defRPr/>
            </a:pPr>
            <a:r>
              <a:rPr lang="en-US" sz="1100" b="1" dirty="0">
                <a:solidFill>
                  <a:srgbClr val="6D6E71"/>
                </a:solidFill>
                <a:latin typeface="Arial"/>
                <a:cs typeface="Arial" pitchFamily="34" charset="0"/>
              </a:rPr>
              <a:t>Disclaimer </a:t>
            </a:r>
          </a:p>
          <a:p>
            <a:pPr algn="just" defTabSz="913207"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3207"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227607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64" tIns="60883" rIns="121764" bIns="60883" anchor="ctr"/>
          <a:lstStyle/>
          <a:p>
            <a:pPr algn="ctr" defTabSz="913207"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19"/>
            <a:ext cx="7197846" cy="1490663"/>
          </a:xfrm>
          <a:prstGeom prst="rect">
            <a:avLst/>
          </a:prstGeom>
          <a:noFill/>
          <a:ln w="9525">
            <a:noFill/>
            <a:miter lim="800000"/>
            <a:headEnd/>
            <a:tailEnd/>
          </a:ln>
        </p:spPr>
      </p:pic>
    </p:spTree>
    <p:extLst>
      <p:ext uri="{BB962C8B-B14F-4D97-AF65-F5344CB8AC3E}">
        <p14:creationId xmlns:p14="http://schemas.microsoft.com/office/powerpoint/2010/main" val="32809027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77449797"/>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19"/>
            <a:ext cx="10964933" cy="292367"/>
          </a:xfrm>
        </p:spPr>
        <p:txBody>
          <a:bodyPr tIns="60883" bIns="60883"/>
          <a:lstStyle>
            <a:lvl1pPr marL="0" indent="0">
              <a:lnSpc>
                <a:spcPct val="100000"/>
              </a:lnSpc>
              <a:spcBef>
                <a:spcPts val="0"/>
              </a:spcBef>
              <a:buNone/>
              <a:defRPr sz="1100">
                <a:solidFill>
                  <a:schemeClr val="tx2"/>
                </a:solidFill>
              </a:defRPr>
            </a:lvl1pPr>
            <a:lvl2pPr marL="393183" indent="0">
              <a:buNone/>
              <a:defRPr sz="1100"/>
            </a:lvl2pPr>
            <a:lvl3pPr marL="748329" indent="0">
              <a:buNone/>
              <a:defRPr sz="1100"/>
            </a:lvl3pPr>
            <a:lvl4pPr marL="1090786" indent="0">
              <a:buNone/>
              <a:defRPr sz="1100"/>
            </a:lvl4pPr>
            <a:lvl5pPr marL="1369830"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20596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179" bIns="68179"/>
          <a:lstStyle>
            <a:lvl1pPr marL="0" indent="0">
              <a:lnSpc>
                <a:spcPct val="100000"/>
              </a:lnSpc>
              <a:spcBef>
                <a:spcPts val="0"/>
              </a:spcBef>
              <a:buNone/>
              <a:defRPr sz="1100">
                <a:solidFill>
                  <a:schemeClr val="tx2"/>
                </a:solidFill>
              </a:defRPr>
            </a:lvl1pPr>
            <a:lvl2pPr marL="440361" indent="0">
              <a:buNone/>
              <a:defRPr sz="1300"/>
            </a:lvl2pPr>
            <a:lvl3pPr marL="838103" indent="0">
              <a:buNone/>
              <a:defRPr sz="1300"/>
            </a:lvl3pPr>
            <a:lvl4pPr marL="1221646" indent="0">
              <a:buNone/>
              <a:defRPr sz="1300"/>
            </a:lvl4pPr>
            <a:lvl5pPr marL="153416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279464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anchor="ctr"/>
          <a:lstStyle/>
          <a:p>
            <a:pPr algn="ctr" fontAlgn="auto">
              <a:spcBef>
                <a:spcPts val="0"/>
              </a:spcBef>
              <a:spcAft>
                <a:spcPts val="0"/>
              </a:spcAft>
              <a:defRPr/>
            </a:pPr>
            <a:endParaRPr lang="en-US" dirty="0"/>
          </a:p>
        </p:txBody>
      </p:sp>
      <p:pic>
        <p:nvPicPr>
          <p:cNvPr id="3" name="Picture 10" descr="Mahindra Logo.png"/>
          <p:cNvPicPr>
            <a:picLocks noChangeAspect="1"/>
          </p:cNvPicPr>
          <p:nvPr/>
        </p:nvPicPr>
        <p:blipFill>
          <a:blip r:embed="rId2"/>
          <a:srcRect/>
          <a:stretch>
            <a:fillRect/>
          </a:stretch>
        </p:blipFill>
        <p:spPr bwMode="gray">
          <a:xfrm>
            <a:off x="2622211" y="2717822"/>
            <a:ext cx="7197846" cy="1490663"/>
          </a:xfrm>
          <a:prstGeom prst="rect">
            <a:avLst/>
          </a:prstGeom>
          <a:noFill/>
          <a:ln w="9525">
            <a:noFill/>
            <a:miter lim="800000"/>
            <a:headEnd/>
            <a:tailEnd/>
          </a:ln>
        </p:spPr>
      </p:pic>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85"/>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0974" indent="-380507">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3034" indent="-363598">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0830" indent="-304410">
              <a:spcBef>
                <a:spcPts val="0"/>
              </a:spcBef>
              <a:spcAft>
                <a:spcPts val="0"/>
              </a:spcAft>
              <a:buSzPct val="70000"/>
              <a:defRPr sz="2400" baseline="0">
                <a:latin typeface="Arial" pitchFamily="34" charset="0"/>
                <a:cs typeface="Arial" pitchFamily="34" charset="0"/>
              </a:defRPr>
            </a:lvl8pPr>
            <a:lvl9pPr marL="2428893" indent="-298066">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305742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3207"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3207"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204" y="-156468"/>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85" y="6629447"/>
            <a:ext cx="2427699" cy="123111"/>
          </a:xfrm>
          <a:prstGeom prst="rect">
            <a:avLst/>
          </a:prstGeom>
          <a:noFill/>
          <a:ln w="9525">
            <a:noFill/>
            <a:miter lim="800000"/>
            <a:headEnd/>
            <a:tailEnd/>
          </a:ln>
        </p:spPr>
        <p:txBody>
          <a:bodyPr wrap="none" lIns="0" tIns="0" rIns="0" bIns="0">
            <a:spAutoFit/>
          </a:bodyPr>
          <a:lstStyle/>
          <a:p>
            <a:pPr defTabSz="913207"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82"/>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13"/>
            <a:ext cx="567642" cy="335975"/>
          </a:xfrm>
          <a:prstGeom prst="rect">
            <a:avLst/>
          </a:prstGeom>
        </p:spPr>
        <p:txBody>
          <a:bodyPr vert="horz" lIns="121764" tIns="60883" rIns="121764" bIns="60883" rtlCol="0" anchor="ctr"/>
          <a:lstStyle>
            <a:lvl1pPr algn="r">
              <a:defRPr sz="1100">
                <a:solidFill>
                  <a:schemeClr val="tx1">
                    <a:tint val="75000"/>
                  </a:schemeClr>
                </a:solidFill>
              </a:defRPr>
            </a:lvl1pPr>
          </a:lstStyle>
          <a:p>
            <a:pPr defTabSz="913207"/>
            <a:fld id="{75C80DB6-ACCE-4503-B0CB-D7DE10332559}" type="slidenum">
              <a:rPr lang="en-US" smtClean="0">
                <a:solidFill>
                  <a:prstClr val="black">
                    <a:tint val="75000"/>
                  </a:prstClr>
                </a:solidFill>
                <a:latin typeface="Arial"/>
              </a:rPr>
              <a:pPr defTabSz="913207"/>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3772462904"/>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54670864"/>
      </p:ext>
    </p:extLst>
  </p:cSld>
  <p:clrMapOvr>
    <a:masterClrMapping/>
  </p:clrMapOvr>
  <p:transition spd="med">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4"/>
            <a:ext cx="5291077" cy="1443209"/>
          </a:xfrm>
          <a:prstGeom prst="rect">
            <a:avLst/>
          </a:prstGeom>
        </p:spPr>
      </p:pic>
      <p:sp>
        <p:nvSpPr>
          <p:cNvPr id="20" name="TextBox 20"/>
          <p:cNvSpPr txBox="1">
            <a:spLocks noChangeArrowheads="1"/>
          </p:cNvSpPr>
          <p:nvPr/>
        </p:nvSpPr>
        <p:spPr bwMode="gray">
          <a:xfrm>
            <a:off x="641281" y="6629415"/>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371210137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15"/>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13"/>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81" y="6629415"/>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4"/>
            <a:ext cx="5291077" cy="1443209"/>
          </a:xfrm>
          <a:prstGeom prst="rect">
            <a:avLst/>
          </a:prstGeom>
        </p:spPr>
      </p:pic>
    </p:spTree>
    <p:extLst>
      <p:ext uri="{BB962C8B-B14F-4D97-AF65-F5344CB8AC3E}">
        <p14:creationId xmlns:p14="http://schemas.microsoft.com/office/powerpoint/2010/main" val="2511682380"/>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842562241"/>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209803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78879984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89"/>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1639149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88"/>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1741446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sp>
        <p:nvSpPr>
          <p:cNvPr id="20" name="TextBox 20"/>
          <p:cNvSpPr txBox="1">
            <a:spLocks noChangeArrowheads="1"/>
          </p:cNvSpPr>
          <p:nvPr userDrawn="1"/>
        </p:nvSpPr>
        <p:spPr bwMode="gray">
          <a:xfrm>
            <a:off x="641267" y="6629423"/>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14"/>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425827007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0"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03"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0"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03"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467085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0"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03"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0"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03"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0"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03"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290230" lvl="0" indent="-290230" algn="l" defTabSz="91348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938" lvl="2" indent="-279120" algn="l" defTabSz="91348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058" lvl="3" indent="-279120" algn="l" defTabSz="91348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517" lvl="4" indent="-285470" algn="l" defTabSz="93251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663" lvl="5" indent="-285470" algn="l" defTabSz="91348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0"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lvl="0" indent="0" algn="l" defTabSz="913483"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03"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lvl="0" indent="0" algn="l" defTabSz="913483"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0"/>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1805357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89"/>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1"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89"/>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470" lvl="1" indent="-285470" algn="l" defTabSz="913483"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64"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14"/>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470" lvl="1" indent="-285470" algn="l" defTabSz="913483"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1"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14"/>
            <a:ext cx="2723796" cy="1277273"/>
          </a:xfrm>
          <a:ln>
            <a:noFill/>
          </a:ln>
        </p:spPr>
        <p:txBody>
          <a:bodyPr wrap="square" lIns="0" tIns="0" rIns="0" bIns="0">
            <a:spAutoFit/>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marL="0" marR="0" lvl="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470" lvl="1" indent="-285470" algn="l" defTabSz="913483"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64"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483"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88731203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1"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483"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7162170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1" y="1971689"/>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0"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1984722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483"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3483"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3483"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81" y="6629415"/>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242785790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00" tIns="60901" rIns="121800" bIns="60901" rtlCol="0" anchor="ctr"/>
          <a:lstStyle/>
          <a:p>
            <a:pPr algn="ctr" defTabSz="913483"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393017814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0"/>
            <a:ext cx="2844430" cy="220895"/>
          </a:xfrm>
          <a:prstGeom prst="rect">
            <a:avLst/>
          </a:prstGeom>
          <a:ln/>
        </p:spPr>
        <p:txBody>
          <a:bodyPr lIns="121800" tIns="60901" rIns="121800" bIns="60901"/>
          <a:lstStyle>
            <a:lvl1pPr>
              <a:defRPr/>
            </a:lvl1pPr>
          </a:lstStyle>
          <a:p>
            <a:pPr defTabSz="913483"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800" tIns="60901" rIns="121800" bIns="60901"/>
          <a:lstStyle>
            <a:lvl1pPr>
              <a:defRPr/>
            </a:lvl1pPr>
          </a:lstStyle>
          <a:p>
            <a:pPr defTabSz="913483"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00" tIns="60901" rIns="121800" bIns="60901"/>
          <a:lstStyle>
            <a:lvl1pPr>
              <a:defRPr/>
            </a:lvl1pPr>
          </a:lstStyle>
          <a:p>
            <a:pPr defTabSz="913483" fontAlgn="auto">
              <a:spcBef>
                <a:spcPts val="0"/>
              </a:spcBef>
              <a:spcAft>
                <a:spcPts val="0"/>
              </a:spcAft>
            </a:pPr>
            <a:fld id="{86A20232-690A-4812-94BC-2F949A391583}" type="slidenum">
              <a:rPr lang="en-US" smtClean="0">
                <a:solidFill>
                  <a:prstClr val="black"/>
                </a:solidFill>
                <a:latin typeface="Arial"/>
                <a:cs typeface="+mn-cs"/>
              </a:rPr>
              <a:pPr defTabSz="913483"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79" y="266285"/>
            <a:ext cx="8492197" cy="884239"/>
          </a:xfrm>
          <a:prstGeom prst="rect">
            <a:avLst/>
          </a:prstGeom>
        </p:spPr>
        <p:txBody>
          <a:bodyPr lIns="121800" tIns="60901" rIns="121800" bIns="60901"/>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3483"/>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0" tIns="60901" rIns="121800" bIns="60901" rtlCol="0" anchor="ctr"/>
          <a:lstStyle/>
          <a:p>
            <a:pPr algn="ctr" defTabSz="913483"/>
            <a:endParaRPr lang="en-US" dirty="0">
              <a:solidFill>
                <a:srgbClr val="FFFFFF"/>
              </a:solidFill>
            </a:endParaRPr>
          </a:p>
        </p:txBody>
      </p:sp>
      <p:sp>
        <p:nvSpPr>
          <p:cNvPr id="9" name="Titre 1"/>
          <p:cNvSpPr>
            <a:spLocks noGrp="1"/>
          </p:cNvSpPr>
          <p:nvPr>
            <p:ph type="title"/>
          </p:nvPr>
        </p:nvSpPr>
        <p:spPr>
          <a:xfrm>
            <a:off x="235269"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80468064"/>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0"/>
            <a:ext cx="2844430" cy="220895"/>
          </a:xfrm>
          <a:prstGeom prst="rect">
            <a:avLst/>
          </a:prstGeom>
          <a:ln/>
        </p:spPr>
        <p:txBody>
          <a:bodyPr lIns="121800" tIns="60901" rIns="121800" bIns="60901"/>
          <a:lstStyle>
            <a:lvl1pPr>
              <a:defRPr/>
            </a:lvl1pPr>
          </a:lstStyle>
          <a:p>
            <a:pPr defTabSz="913483"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800" tIns="60901" rIns="121800" bIns="60901"/>
          <a:lstStyle>
            <a:lvl1pPr>
              <a:defRPr/>
            </a:lvl1pPr>
          </a:lstStyle>
          <a:p>
            <a:pPr defTabSz="913483"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800" tIns="60901" rIns="121800" bIns="60901"/>
          <a:lstStyle>
            <a:lvl1pPr>
              <a:defRPr/>
            </a:lvl1pPr>
          </a:lstStyle>
          <a:p>
            <a:pPr defTabSz="913483" fontAlgn="auto">
              <a:spcBef>
                <a:spcPts val="0"/>
              </a:spcBef>
              <a:spcAft>
                <a:spcPts val="0"/>
              </a:spcAft>
            </a:pPr>
            <a:fld id="{86A20232-690A-4812-94BC-2F949A391583}" type="slidenum">
              <a:rPr lang="en-US" smtClean="0">
                <a:solidFill>
                  <a:prstClr val="black"/>
                </a:solidFill>
                <a:latin typeface="Arial"/>
                <a:cs typeface="+mn-cs"/>
              </a:rPr>
              <a:pPr defTabSz="913483"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38921844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7" y="4053723"/>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7" y="2184421"/>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641267" y="6629423"/>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0"/>
            <a:ext cx="2844430" cy="220895"/>
          </a:xfrm>
          <a:prstGeom prst="rect">
            <a:avLst/>
          </a:prstGeom>
          <a:ln/>
        </p:spPr>
        <p:txBody>
          <a:bodyPr lIns="121800" tIns="60901" rIns="121800" bIns="60901"/>
          <a:lstStyle>
            <a:lvl1pPr>
              <a:defRPr/>
            </a:lvl1pPr>
          </a:lstStyle>
          <a:p>
            <a:pPr defTabSz="913483"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800" tIns="60901" rIns="121800" bIns="60901"/>
          <a:lstStyle>
            <a:lvl1pPr>
              <a:defRPr/>
            </a:lvl1pPr>
          </a:lstStyle>
          <a:p>
            <a:pPr defTabSz="913483"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00" tIns="60901" rIns="121800" bIns="60901"/>
          <a:lstStyle>
            <a:lvl1pPr>
              <a:defRPr/>
            </a:lvl1pPr>
          </a:lstStyle>
          <a:p>
            <a:pPr defTabSz="913483" fontAlgn="auto">
              <a:spcBef>
                <a:spcPts val="0"/>
              </a:spcBef>
              <a:spcAft>
                <a:spcPts val="0"/>
              </a:spcAft>
            </a:pPr>
            <a:fld id="{86A20232-690A-4812-94BC-2F949A391583}" type="slidenum">
              <a:rPr lang="en-US" smtClean="0">
                <a:solidFill>
                  <a:prstClr val="black"/>
                </a:solidFill>
                <a:latin typeface="Arial"/>
                <a:cs typeface="+mn-cs"/>
              </a:rPr>
              <a:pPr defTabSz="913483"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0" tIns="60901" rIns="121800" bIns="60901" rtlCol="0" anchor="ctr"/>
          <a:lstStyle/>
          <a:p>
            <a:pPr algn="ctr" defTabSz="913483"/>
            <a:endParaRPr lang="en-US" dirty="0">
              <a:solidFill>
                <a:srgbClr val="FFFFFF"/>
              </a:solidFill>
            </a:endParaRPr>
          </a:p>
        </p:txBody>
      </p:sp>
      <p:sp>
        <p:nvSpPr>
          <p:cNvPr id="8" name="Titre 1"/>
          <p:cNvSpPr>
            <a:spLocks noGrp="1"/>
          </p:cNvSpPr>
          <p:nvPr>
            <p:ph type="title"/>
          </p:nvPr>
        </p:nvSpPr>
        <p:spPr>
          <a:xfrm>
            <a:off x="235269"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737066157"/>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3483"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3483"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63898845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13"/>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306396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93293306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9368265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663" indent="-28547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783" indent="-272771">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8600" indent="-228373">
              <a:spcBef>
                <a:spcPts val="0"/>
              </a:spcBef>
              <a:spcAft>
                <a:spcPts val="0"/>
              </a:spcAft>
              <a:buSzPct val="70000"/>
              <a:defRPr sz="1900" baseline="0">
                <a:latin typeface="Arial" pitchFamily="34" charset="0"/>
                <a:cs typeface="Arial" pitchFamily="34" charset="0"/>
              </a:defRPr>
            </a:lvl8pPr>
            <a:lvl9pPr marL="1822218" indent="-223618">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8344607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920124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88"/>
            <a:ext cx="7365041" cy="615553"/>
          </a:xfrm>
          <a:noFill/>
          <a:ln w="9525">
            <a:noFill/>
            <a:miter lim="800000"/>
            <a:headEnd/>
            <a:tailEnd/>
          </a:ln>
        </p:spPr>
        <p:txBody>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8482500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3"/>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746" indent="0" algn="ctr">
              <a:buNone/>
              <a:defRPr>
                <a:solidFill>
                  <a:schemeClr val="tx1">
                    <a:tint val="75000"/>
                  </a:schemeClr>
                </a:solidFill>
              </a:defRPr>
            </a:lvl2pPr>
            <a:lvl3pPr marL="913483" indent="0" algn="ctr">
              <a:buNone/>
              <a:defRPr>
                <a:solidFill>
                  <a:schemeClr val="tx1">
                    <a:tint val="75000"/>
                  </a:schemeClr>
                </a:solidFill>
              </a:defRPr>
            </a:lvl3pPr>
            <a:lvl4pPr marL="1370238" indent="0" algn="ctr">
              <a:buNone/>
              <a:defRPr>
                <a:solidFill>
                  <a:schemeClr val="tx1">
                    <a:tint val="75000"/>
                  </a:schemeClr>
                </a:solidFill>
              </a:defRPr>
            </a:lvl4pPr>
            <a:lvl5pPr marL="1826973" indent="0" algn="ctr">
              <a:buNone/>
              <a:defRPr>
                <a:solidFill>
                  <a:schemeClr val="tx1">
                    <a:tint val="75000"/>
                  </a:schemeClr>
                </a:solidFill>
              </a:defRPr>
            </a:lvl5pPr>
            <a:lvl6pPr marL="2283718" indent="0" algn="ctr">
              <a:buNone/>
              <a:defRPr>
                <a:solidFill>
                  <a:schemeClr val="tx1">
                    <a:tint val="75000"/>
                  </a:schemeClr>
                </a:solidFill>
              </a:defRPr>
            </a:lvl6pPr>
            <a:lvl7pPr marL="2740461" indent="0" algn="ctr">
              <a:buNone/>
              <a:defRPr>
                <a:solidFill>
                  <a:schemeClr val="tx1">
                    <a:tint val="75000"/>
                  </a:schemeClr>
                </a:solidFill>
              </a:defRPr>
            </a:lvl7pPr>
            <a:lvl8pPr marL="3197200" indent="0" algn="ctr">
              <a:buNone/>
              <a:defRPr>
                <a:solidFill>
                  <a:schemeClr val="tx1">
                    <a:tint val="75000"/>
                  </a:schemeClr>
                </a:solidFill>
              </a:defRPr>
            </a:lvl8pPr>
            <a:lvl9pPr marL="3653947"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3483"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782216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54"/>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54"/>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84"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06"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84"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06"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6141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0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0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4"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6"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4"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06"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4"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6"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4"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06"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4112506357"/>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84"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6"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84"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84"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6"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860" indent="-233123">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84"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30675"/>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89"/>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84"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89"/>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67"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17"/>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84"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17"/>
            <a:ext cx="2723796" cy="1559401"/>
          </a:xfrm>
          <a:ln>
            <a:noFill/>
          </a:ln>
        </p:spPr>
        <p:txBody>
          <a:bodyPr/>
          <a:lstStyle>
            <a:lvl1pPr marL="0" marR="0" indent="0" algn="l" defTabSz="913483"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860" indent="-233123">
              <a:spcBef>
                <a:spcPts val="0"/>
              </a:spcBef>
              <a:spcAft>
                <a:spcPts val="0"/>
              </a:spcAft>
              <a:buSzPct val="70000"/>
              <a:defRPr sz="1900">
                <a:latin typeface="+mj-lt"/>
              </a:defRPr>
            </a:lvl6pPr>
            <a:lvl7pPr marL="1370238" indent="-228373">
              <a:spcBef>
                <a:spcPts val="0"/>
              </a:spcBef>
              <a:spcAft>
                <a:spcPts val="0"/>
              </a:spcAft>
              <a:buSzPct val="70000"/>
              <a:buFont typeface="Arial" pitchFamily="34" charset="0"/>
              <a:buChar char="–"/>
              <a:defRPr sz="1900" baseline="0">
                <a:latin typeface="+mj-lt"/>
              </a:defRPr>
            </a:lvl7pPr>
            <a:lvl8pPr marL="1598600" indent="-228373">
              <a:spcBef>
                <a:spcPts val="0"/>
              </a:spcBef>
              <a:spcAft>
                <a:spcPts val="0"/>
              </a:spcAft>
              <a:buSzPct val="70000"/>
              <a:defRPr sz="1900" baseline="0">
                <a:latin typeface="+mj-lt"/>
              </a:defRPr>
            </a:lvl8pPr>
            <a:lvl9pPr marL="1822218" indent="-223618">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67"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31739436"/>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4"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9891132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4"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8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586150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3483" fontAlgn="auto">
              <a:spcBef>
                <a:spcPts val="600"/>
              </a:spcBef>
              <a:spcAft>
                <a:spcPts val="0"/>
              </a:spcAft>
              <a:defRPr/>
            </a:pPr>
            <a:r>
              <a:rPr lang="en-US" sz="1100" b="1" dirty="0">
                <a:solidFill>
                  <a:srgbClr val="6D6E71"/>
                </a:solidFill>
                <a:latin typeface="Arial"/>
                <a:cs typeface="Arial" pitchFamily="34" charset="0"/>
              </a:rPr>
              <a:t>Disclaimer </a:t>
            </a:r>
          </a:p>
          <a:p>
            <a:pPr algn="just" defTabSz="913483"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3483"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8931958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00" tIns="60901" rIns="121800" bIns="60901" anchor="ctr"/>
          <a:lstStyle/>
          <a:p>
            <a:pPr algn="ctr" defTabSz="913483"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15"/>
            <a:ext cx="7197846" cy="1490663"/>
          </a:xfrm>
          <a:prstGeom prst="rect">
            <a:avLst/>
          </a:prstGeom>
          <a:noFill/>
          <a:ln w="9525">
            <a:noFill/>
            <a:miter lim="800000"/>
            <a:headEnd/>
            <a:tailEnd/>
          </a:ln>
        </p:spPr>
      </p:pic>
    </p:spTree>
    <p:extLst>
      <p:ext uri="{BB962C8B-B14F-4D97-AF65-F5344CB8AC3E}">
        <p14:creationId xmlns:p14="http://schemas.microsoft.com/office/powerpoint/2010/main" val="408086126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46700614"/>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15"/>
            <a:ext cx="10964933" cy="292367"/>
          </a:xfrm>
        </p:spPr>
        <p:txBody>
          <a:bodyPr tIns="60901" bIns="60901"/>
          <a:lstStyle>
            <a:lvl1pPr marL="0" indent="0">
              <a:lnSpc>
                <a:spcPct val="100000"/>
              </a:lnSpc>
              <a:spcBef>
                <a:spcPts val="0"/>
              </a:spcBef>
              <a:buNone/>
              <a:defRPr sz="1100">
                <a:solidFill>
                  <a:schemeClr val="tx2"/>
                </a:solidFill>
              </a:defRPr>
            </a:lvl1pPr>
            <a:lvl2pPr marL="393303" indent="0">
              <a:buNone/>
              <a:defRPr sz="1100"/>
            </a:lvl2pPr>
            <a:lvl3pPr marL="748553" indent="0">
              <a:buNone/>
              <a:defRPr sz="1100"/>
            </a:lvl3pPr>
            <a:lvl4pPr marL="1091110" indent="0">
              <a:buNone/>
              <a:defRPr sz="1100"/>
            </a:lvl4pPr>
            <a:lvl5pPr marL="1370238"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405774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199" bIns="68199"/>
          <a:lstStyle>
            <a:lvl1pPr marL="0" indent="0">
              <a:lnSpc>
                <a:spcPct val="100000"/>
              </a:lnSpc>
              <a:spcBef>
                <a:spcPts val="0"/>
              </a:spcBef>
              <a:buNone/>
              <a:defRPr sz="1100">
                <a:solidFill>
                  <a:schemeClr val="tx2"/>
                </a:solidFill>
              </a:defRPr>
            </a:lvl1pPr>
            <a:lvl2pPr marL="440493" indent="0">
              <a:buNone/>
              <a:defRPr sz="1300"/>
            </a:lvl2pPr>
            <a:lvl3pPr marL="838355" indent="0">
              <a:buNone/>
              <a:defRPr sz="1300"/>
            </a:lvl3pPr>
            <a:lvl4pPr marL="1222012" indent="0">
              <a:buNone/>
              <a:defRPr sz="1300"/>
            </a:lvl4pPr>
            <a:lvl5pPr marL="153462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408008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81"/>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1547" indent="-380621">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3718" indent="-363706">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1467" indent="-304500">
              <a:spcBef>
                <a:spcPts val="0"/>
              </a:spcBef>
              <a:spcAft>
                <a:spcPts val="0"/>
              </a:spcAft>
              <a:buSzPct val="70000"/>
              <a:defRPr sz="2400" baseline="0">
                <a:latin typeface="Arial" pitchFamily="34" charset="0"/>
                <a:cs typeface="Arial" pitchFamily="34" charset="0"/>
              </a:defRPr>
            </a:lvl8pPr>
            <a:lvl9pPr marL="2429621" indent="-298154">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94381232"/>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3483"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3483"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200" y="-156472"/>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81" y="6629443"/>
            <a:ext cx="2427699" cy="123111"/>
          </a:xfrm>
          <a:prstGeom prst="rect">
            <a:avLst/>
          </a:prstGeom>
          <a:noFill/>
          <a:ln w="9525">
            <a:noFill/>
            <a:miter lim="800000"/>
            <a:headEnd/>
            <a:tailEnd/>
          </a:ln>
        </p:spPr>
        <p:txBody>
          <a:bodyPr wrap="none" lIns="0" tIns="0" rIns="0" bIns="0">
            <a:spAutoFit/>
          </a:bodyPr>
          <a:lstStyle/>
          <a:p>
            <a:pPr defTabSz="913483"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78"/>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09"/>
            <a:ext cx="567642" cy="335975"/>
          </a:xfrm>
          <a:prstGeom prst="rect">
            <a:avLst/>
          </a:prstGeom>
        </p:spPr>
        <p:txBody>
          <a:bodyPr vert="horz" lIns="121800" tIns="60901" rIns="121800" bIns="60901" rtlCol="0" anchor="ctr"/>
          <a:lstStyle>
            <a:lvl1pPr algn="r">
              <a:defRPr sz="1100">
                <a:solidFill>
                  <a:schemeClr val="tx1">
                    <a:tint val="75000"/>
                  </a:schemeClr>
                </a:solidFill>
              </a:defRPr>
            </a:lvl1pPr>
          </a:lstStyle>
          <a:p>
            <a:pPr defTabSz="913483"/>
            <a:fld id="{75C80DB6-ACCE-4503-B0CB-D7DE10332559}" type="slidenum">
              <a:rPr lang="en-US" smtClean="0">
                <a:solidFill>
                  <a:prstClr val="black">
                    <a:tint val="75000"/>
                  </a:prstClr>
                </a:solidFill>
                <a:latin typeface="Arial"/>
              </a:rPr>
              <a:pPr defTabSz="913483"/>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2263218578"/>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185576563"/>
      </p:ext>
    </p:extLst>
  </p:cSld>
  <p:clrMapOvr>
    <a:masterClrMapping/>
  </p:clrMapOvr>
  <p:transition spd="med">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9"/>
            <a:ext cx="5291077" cy="1443209"/>
          </a:xfrm>
          <a:prstGeom prst="rect">
            <a:avLst/>
          </a:prstGeom>
        </p:spPr>
      </p:pic>
      <p:sp>
        <p:nvSpPr>
          <p:cNvPr id="20" name="TextBox 20"/>
          <p:cNvSpPr txBox="1">
            <a:spLocks noChangeArrowheads="1"/>
          </p:cNvSpPr>
          <p:nvPr/>
        </p:nvSpPr>
        <p:spPr bwMode="gray">
          <a:xfrm>
            <a:off x="641276" y="6629410"/>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079640591"/>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10"/>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08"/>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76" y="6629410"/>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9"/>
            <a:ext cx="5291077" cy="1443209"/>
          </a:xfrm>
          <a:prstGeom prst="rect">
            <a:avLst/>
          </a:prstGeom>
        </p:spPr>
      </p:pic>
    </p:spTree>
    <p:extLst>
      <p:ext uri="{BB962C8B-B14F-4D97-AF65-F5344CB8AC3E}">
        <p14:creationId xmlns:p14="http://schemas.microsoft.com/office/powerpoint/2010/main" val="4112074297"/>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658807097"/>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8993944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01427954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84"/>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7840500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82"/>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61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8054" y="476272"/>
            <a:ext cx="3170354" cy="657225"/>
          </a:xfrm>
          <a:prstGeom prst="rect">
            <a:avLst/>
          </a:prstGeom>
          <a:noFill/>
          <a:ln w="9525">
            <a:noFill/>
            <a:miter lim="800000"/>
            <a:headEnd/>
            <a:tailEnd/>
          </a:ln>
        </p:spPr>
      </p:pic>
      <p:sp>
        <p:nvSpPr>
          <p:cNvPr id="3" name="Subtitle 2"/>
          <p:cNvSpPr>
            <a:spLocks noGrp="1"/>
          </p:cNvSpPr>
          <p:nvPr>
            <p:ph type="subTitle" idx="1"/>
          </p:nvPr>
        </p:nvSpPr>
        <p:spPr bwMode="gray">
          <a:xfrm>
            <a:off x="2435967" y="4053723"/>
            <a:ext cx="734811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7" y="2184421"/>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7"/>
            <a:ext cx="10965023"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9"/>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3638098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75"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399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75"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3998"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7996371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75"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399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75"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3998"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4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75"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3998"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290342" lvl="0" indent="-290342" algn="l" defTabSz="91385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162" lvl="2" indent="-279232" algn="l" defTabSz="91385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394" lvl="3" indent="-279232" algn="l" defTabSz="91385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970" lvl="4" indent="-285582" algn="l" defTabSz="93289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239" lvl="5" indent="-285582" algn="l" defTabSz="91385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75"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lvl="0" indent="0" algn="l" defTabSz="91385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3998"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lvl="0" indent="0" algn="l" defTabSz="91385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6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65"/>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601059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84"/>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76"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84"/>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582" lvl="1" indent="-285582" algn="l" defTabSz="91385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5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09"/>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582" lvl="1" indent="-285582" algn="l" defTabSz="91385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76"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09"/>
            <a:ext cx="2723796" cy="1277273"/>
          </a:xfrm>
          <a:ln>
            <a:noFill/>
          </a:ln>
        </p:spPr>
        <p:txBody>
          <a:bodyPr wrap="square" lIns="0" tIns="0" rIns="0" bIns="0">
            <a:spAutoFit/>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marL="0" marR="0" lvl="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582" lvl="1" indent="-285582" algn="l" defTabSz="91385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5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85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09089445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76"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385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76245828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76" y="1971684"/>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74"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9232518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85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3851"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3851"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76" y="6629410"/>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165340656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48" tIns="60925" rIns="121848" bIns="60925" rtlCol="0" anchor="ctr"/>
          <a:lstStyle/>
          <a:p>
            <a:pPr algn="ctr" defTabSz="913851"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349501882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45"/>
            <a:ext cx="2844430" cy="220895"/>
          </a:xfrm>
          <a:prstGeom prst="rect">
            <a:avLst/>
          </a:prstGeom>
          <a:ln/>
        </p:spPr>
        <p:txBody>
          <a:bodyPr lIns="121848" tIns="60925" rIns="121848" bIns="60925"/>
          <a:lstStyle>
            <a:lvl1pPr>
              <a:defRPr/>
            </a:lvl1pPr>
          </a:lstStyle>
          <a:p>
            <a:pPr defTabSz="91385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848" tIns="60925" rIns="121848" bIns="60925"/>
          <a:lstStyle>
            <a:lvl1pPr>
              <a:defRPr/>
            </a:lvl1pPr>
          </a:lstStyle>
          <a:p>
            <a:pPr defTabSz="91385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48" tIns="60925" rIns="121848" bIns="60925"/>
          <a:lstStyle>
            <a:lvl1pPr>
              <a:defRPr/>
            </a:lvl1pPr>
          </a:lstStyle>
          <a:p>
            <a:pPr defTabSz="913851" fontAlgn="auto">
              <a:spcBef>
                <a:spcPts val="0"/>
              </a:spcBef>
              <a:spcAft>
                <a:spcPts val="0"/>
              </a:spcAft>
            </a:pPr>
            <a:fld id="{86A20232-690A-4812-94BC-2F949A391583}" type="slidenum">
              <a:rPr lang="en-US" smtClean="0">
                <a:solidFill>
                  <a:prstClr val="black"/>
                </a:solidFill>
                <a:latin typeface="Arial"/>
                <a:cs typeface="+mn-cs"/>
              </a:rPr>
              <a:pPr defTabSz="913851"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74" y="266279"/>
            <a:ext cx="8492197" cy="884239"/>
          </a:xfrm>
          <a:prstGeom prst="rect">
            <a:avLst/>
          </a:prstGeom>
        </p:spPr>
        <p:txBody>
          <a:bodyPr lIns="121848" tIns="60925" rIns="121848" bIns="60925"/>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3851"/>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5" rIns="121848" bIns="60925" rtlCol="0" anchor="ctr"/>
          <a:lstStyle/>
          <a:p>
            <a:pPr algn="ctr" defTabSz="913851"/>
            <a:endParaRPr lang="en-US" dirty="0">
              <a:solidFill>
                <a:srgbClr val="FFFFFF"/>
              </a:solidFill>
            </a:endParaRPr>
          </a:p>
        </p:txBody>
      </p:sp>
      <p:sp>
        <p:nvSpPr>
          <p:cNvPr id="9" name="Titre 1"/>
          <p:cNvSpPr>
            <a:spLocks noGrp="1"/>
          </p:cNvSpPr>
          <p:nvPr>
            <p:ph type="title"/>
          </p:nvPr>
        </p:nvSpPr>
        <p:spPr>
          <a:xfrm>
            <a:off x="23526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1620962318"/>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45"/>
            <a:ext cx="2844430" cy="220895"/>
          </a:xfrm>
          <a:prstGeom prst="rect">
            <a:avLst/>
          </a:prstGeom>
          <a:ln/>
        </p:spPr>
        <p:txBody>
          <a:bodyPr lIns="121848" tIns="60925" rIns="121848" bIns="60925"/>
          <a:lstStyle>
            <a:lvl1pPr>
              <a:defRPr/>
            </a:lvl1pPr>
          </a:lstStyle>
          <a:p>
            <a:pPr defTabSz="913851"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848" tIns="60925" rIns="121848" bIns="60925"/>
          <a:lstStyle>
            <a:lvl1pPr>
              <a:defRPr/>
            </a:lvl1pPr>
          </a:lstStyle>
          <a:p>
            <a:pPr defTabSz="91385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848" tIns="60925" rIns="121848" bIns="60925"/>
          <a:lstStyle>
            <a:lvl1pPr>
              <a:defRPr/>
            </a:lvl1pPr>
          </a:lstStyle>
          <a:p>
            <a:pPr defTabSz="913851" fontAlgn="auto">
              <a:spcBef>
                <a:spcPts val="0"/>
              </a:spcBef>
              <a:spcAft>
                <a:spcPts val="0"/>
              </a:spcAft>
            </a:pPr>
            <a:fld id="{86A20232-690A-4812-94BC-2F949A391583}" type="slidenum">
              <a:rPr lang="en-US" smtClean="0">
                <a:solidFill>
                  <a:prstClr val="black"/>
                </a:solidFill>
                <a:latin typeface="Arial"/>
                <a:cs typeface="+mn-cs"/>
              </a:rPr>
              <a:pPr defTabSz="913851"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10985915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7"/>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0"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45"/>
            <a:ext cx="2844430" cy="220895"/>
          </a:xfrm>
          <a:prstGeom prst="rect">
            <a:avLst/>
          </a:prstGeom>
          <a:ln/>
        </p:spPr>
        <p:txBody>
          <a:bodyPr lIns="121848" tIns="60925" rIns="121848" bIns="60925"/>
          <a:lstStyle>
            <a:lvl1pPr>
              <a:defRPr/>
            </a:lvl1pPr>
          </a:lstStyle>
          <a:p>
            <a:pPr defTabSz="91385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848" tIns="60925" rIns="121848" bIns="60925"/>
          <a:lstStyle>
            <a:lvl1pPr>
              <a:defRPr/>
            </a:lvl1pPr>
          </a:lstStyle>
          <a:p>
            <a:pPr defTabSz="913851"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848" tIns="60925" rIns="121848" bIns="60925"/>
          <a:lstStyle>
            <a:lvl1pPr>
              <a:defRPr/>
            </a:lvl1pPr>
          </a:lstStyle>
          <a:p>
            <a:pPr defTabSz="913851" fontAlgn="auto">
              <a:spcBef>
                <a:spcPts val="0"/>
              </a:spcBef>
              <a:spcAft>
                <a:spcPts val="0"/>
              </a:spcAft>
            </a:pPr>
            <a:fld id="{86A20232-690A-4812-94BC-2F949A391583}" type="slidenum">
              <a:rPr lang="en-US" smtClean="0">
                <a:solidFill>
                  <a:prstClr val="black"/>
                </a:solidFill>
                <a:latin typeface="Arial"/>
                <a:cs typeface="+mn-cs"/>
              </a:rPr>
              <a:pPr defTabSz="913851"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48" tIns="60925" rIns="121848" bIns="60925" rtlCol="0" anchor="ctr"/>
          <a:lstStyle/>
          <a:p>
            <a:pPr algn="ctr" defTabSz="913851"/>
            <a:endParaRPr lang="en-US" dirty="0">
              <a:solidFill>
                <a:srgbClr val="FFFFFF"/>
              </a:solidFill>
            </a:endParaRPr>
          </a:p>
        </p:txBody>
      </p:sp>
      <p:sp>
        <p:nvSpPr>
          <p:cNvPr id="8" name="Titre 1"/>
          <p:cNvSpPr>
            <a:spLocks noGrp="1"/>
          </p:cNvSpPr>
          <p:nvPr>
            <p:ph type="title"/>
          </p:nvPr>
        </p:nvSpPr>
        <p:spPr>
          <a:xfrm>
            <a:off x="235263"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796475"/>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3851"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385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364210346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08"/>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8701361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2959988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5264925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239" indent="-28558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471" indent="-27288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9240" indent="-228464">
              <a:spcBef>
                <a:spcPts val="0"/>
              </a:spcBef>
              <a:spcAft>
                <a:spcPts val="0"/>
              </a:spcAft>
              <a:buSzPct val="70000"/>
              <a:defRPr sz="1900" baseline="0">
                <a:latin typeface="Arial" pitchFamily="34" charset="0"/>
                <a:cs typeface="Arial" pitchFamily="34" charset="0"/>
              </a:defRPr>
            </a:lvl8pPr>
            <a:lvl9pPr marL="1822946" indent="-22370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105795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4875535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82"/>
            <a:ext cx="7365041" cy="615553"/>
          </a:xfrm>
          <a:noFill/>
          <a:ln w="9525">
            <a:noFill/>
            <a:miter lim="800000"/>
            <a:headEnd/>
            <a:tailEnd/>
          </a:ln>
        </p:spPr>
        <p:txBody>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9715302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7"/>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928" indent="0" algn="ctr">
              <a:buNone/>
              <a:defRPr>
                <a:solidFill>
                  <a:schemeClr val="tx1">
                    <a:tint val="75000"/>
                  </a:schemeClr>
                </a:solidFill>
              </a:defRPr>
            </a:lvl2pPr>
            <a:lvl3pPr marL="913851" indent="0" algn="ctr">
              <a:buNone/>
              <a:defRPr>
                <a:solidFill>
                  <a:schemeClr val="tx1">
                    <a:tint val="75000"/>
                  </a:schemeClr>
                </a:solidFill>
              </a:defRPr>
            </a:lvl3pPr>
            <a:lvl4pPr marL="1370782" indent="0" algn="ctr">
              <a:buNone/>
              <a:defRPr>
                <a:solidFill>
                  <a:schemeClr val="tx1">
                    <a:tint val="75000"/>
                  </a:schemeClr>
                </a:solidFill>
              </a:defRPr>
            </a:lvl4pPr>
            <a:lvl5pPr marL="1827704" indent="0" algn="ctr">
              <a:buNone/>
              <a:defRPr>
                <a:solidFill>
                  <a:schemeClr val="tx1">
                    <a:tint val="75000"/>
                  </a:schemeClr>
                </a:solidFill>
              </a:defRPr>
            </a:lvl5pPr>
            <a:lvl6pPr marL="2284630" indent="0" algn="ctr">
              <a:buNone/>
              <a:defRPr>
                <a:solidFill>
                  <a:schemeClr val="tx1">
                    <a:tint val="75000"/>
                  </a:schemeClr>
                </a:solidFill>
              </a:defRPr>
            </a:lvl6pPr>
            <a:lvl7pPr marL="2741556" indent="0" algn="ctr">
              <a:buNone/>
              <a:defRPr>
                <a:solidFill>
                  <a:schemeClr val="tx1">
                    <a:tint val="75000"/>
                  </a:schemeClr>
                </a:solidFill>
              </a:defRPr>
            </a:lvl7pPr>
            <a:lvl8pPr marL="3198480" indent="0" algn="ctr">
              <a:buNone/>
              <a:defRPr>
                <a:solidFill>
                  <a:schemeClr val="tx1">
                    <a:tint val="75000"/>
                  </a:schemeClr>
                </a:solidFill>
              </a:defRPr>
            </a:lvl8pPr>
            <a:lvl9pPr marL="3655408"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385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6314062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49"/>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49"/>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79"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00"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79"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00"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5320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6"/>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197"/>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197"/>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9"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0"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9"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00"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9"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0"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9"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00"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4214425633"/>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9"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00"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9"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9"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00"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2316" indent="-23321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9"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324603"/>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84"/>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7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84"/>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6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12"/>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7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12"/>
            <a:ext cx="2723796" cy="1559401"/>
          </a:xfrm>
          <a:ln>
            <a:noFill/>
          </a:ln>
        </p:spPr>
        <p:txBody>
          <a:bodyPr/>
          <a:lstStyle>
            <a:lvl1pPr marL="0" marR="0" indent="0" algn="l" defTabSz="91385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316" indent="-233219">
              <a:spcBef>
                <a:spcPts val="0"/>
              </a:spcBef>
              <a:spcAft>
                <a:spcPts val="0"/>
              </a:spcAft>
              <a:buSzPct val="70000"/>
              <a:defRPr sz="1900">
                <a:latin typeface="+mj-lt"/>
              </a:defRPr>
            </a:lvl6pPr>
            <a:lvl7pPr marL="1370782" indent="-228464">
              <a:spcBef>
                <a:spcPts val="0"/>
              </a:spcBef>
              <a:spcAft>
                <a:spcPts val="0"/>
              </a:spcAft>
              <a:buSzPct val="70000"/>
              <a:buFont typeface="Arial" pitchFamily="34" charset="0"/>
              <a:buChar char="–"/>
              <a:defRPr sz="1900" baseline="0">
                <a:latin typeface="+mj-lt"/>
              </a:defRPr>
            </a:lvl7pPr>
            <a:lvl8pPr marL="1599240" indent="-228464">
              <a:spcBef>
                <a:spcPts val="0"/>
              </a:spcBef>
              <a:spcAft>
                <a:spcPts val="0"/>
              </a:spcAft>
              <a:buSzPct val="70000"/>
              <a:defRPr sz="1900" baseline="0">
                <a:latin typeface="+mj-lt"/>
              </a:defRPr>
            </a:lvl8pPr>
            <a:lvl9pPr marL="1822946" indent="-22370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6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6360376"/>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7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470906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78"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77"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5367537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3851" fontAlgn="auto">
              <a:spcBef>
                <a:spcPts val="600"/>
              </a:spcBef>
              <a:spcAft>
                <a:spcPts val="0"/>
              </a:spcAft>
              <a:defRPr/>
            </a:pPr>
            <a:r>
              <a:rPr lang="en-US" sz="1100" b="1" dirty="0">
                <a:solidFill>
                  <a:srgbClr val="6D6E71"/>
                </a:solidFill>
                <a:latin typeface="Arial"/>
                <a:cs typeface="Arial" pitchFamily="34" charset="0"/>
              </a:rPr>
              <a:t>Disclaimer </a:t>
            </a:r>
          </a:p>
          <a:p>
            <a:pPr algn="just" defTabSz="913851"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385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1729899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848" tIns="60925" rIns="121848" bIns="60925" anchor="ctr"/>
          <a:lstStyle/>
          <a:p>
            <a:pPr algn="ctr" defTabSz="913851"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10"/>
            <a:ext cx="7197846" cy="1490663"/>
          </a:xfrm>
          <a:prstGeom prst="rect">
            <a:avLst/>
          </a:prstGeom>
          <a:noFill/>
          <a:ln w="9525">
            <a:noFill/>
            <a:miter lim="800000"/>
            <a:headEnd/>
            <a:tailEnd/>
          </a:ln>
        </p:spPr>
      </p:pic>
    </p:spTree>
    <p:extLst>
      <p:ext uri="{BB962C8B-B14F-4D97-AF65-F5344CB8AC3E}">
        <p14:creationId xmlns:p14="http://schemas.microsoft.com/office/powerpoint/2010/main" val="61360772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702246880"/>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10"/>
            <a:ext cx="10964933" cy="292367"/>
          </a:xfrm>
        </p:spPr>
        <p:txBody>
          <a:bodyPr tIns="60925" bIns="60925"/>
          <a:lstStyle>
            <a:lvl1pPr marL="0" indent="0">
              <a:lnSpc>
                <a:spcPct val="100000"/>
              </a:lnSpc>
              <a:spcBef>
                <a:spcPts val="0"/>
              </a:spcBef>
              <a:buNone/>
              <a:defRPr sz="1100">
                <a:solidFill>
                  <a:schemeClr val="tx2"/>
                </a:solidFill>
              </a:defRPr>
            </a:lvl1pPr>
            <a:lvl2pPr marL="393463" indent="0">
              <a:buNone/>
              <a:defRPr sz="1100"/>
            </a:lvl2pPr>
            <a:lvl3pPr marL="748852" indent="0">
              <a:buNone/>
              <a:defRPr sz="1100"/>
            </a:lvl3pPr>
            <a:lvl4pPr marL="1091544" indent="0">
              <a:buNone/>
              <a:defRPr sz="1100"/>
            </a:lvl4pPr>
            <a:lvl5pPr marL="1370782"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143339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6"/>
            <a:ext cx="10964933" cy="307141"/>
          </a:xfrm>
        </p:spPr>
        <p:txBody>
          <a:bodyPr tIns="68225" bIns="68225"/>
          <a:lstStyle>
            <a:lvl1pPr marL="0" indent="0">
              <a:lnSpc>
                <a:spcPct val="100000"/>
              </a:lnSpc>
              <a:spcBef>
                <a:spcPts val="0"/>
              </a:spcBef>
              <a:buNone/>
              <a:defRPr sz="1100">
                <a:solidFill>
                  <a:schemeClr val="tx2"/>
                </a:solidFill>
              </a:defRPr>
            </a:lvl1pPr>
            <a:lvl2pPr marL="440669" indent="0">
              <a:buNone/>
              <a:defRPr sz="1300"/>
            </a:lvl2pPr>
            <a:lvl3pPr marL="838691" indent="0">
              <a:buNone/>
              <a:defRPr sz="1300"/>
            </a:lvl3pPr>
            <a:lvl4pPr marL="1222500" indent="0">
              <a:buNone/>
              <a:defRPr sz="1300"/>
            </a:lvl4pPr>
            <a:lvl5pPr marL="1535233"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44905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7"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4"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1069" y="21"/>
            <a:ext cx="5291077"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8077498" y="476645"/>
            <a:ext cx="3289310" cy="656555"/>
          </a:xfrm>
          <a:prstGeom prst="rect">
            <a:avLst/>
          </a:prstGeom>
        </p:spPr>
      </p:pic>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30" y="1419875"/>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2315" indent="-380773">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4630" indent="-363850">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2320" indent="-304620">
              <a:spcBef>
                <a:spcPts val="0"/>
              </a:spcBef>
              <a:spcAft>
                <a:spcPts val="0"/>
              </a:spcAft>
              <a:buSzPct val="70000"/>
              <a:defRPr sz="2400" baseline="0">
                <a:latin typeface="Arial" pitchFamily="34" charset="0"/>
                <a:cs typeface="Arial" pitchFamily="34" charset="0"/>
              </a:defRPr>
            </a:lvl8pPr>
            <a:lvl9pPr marL="2430592" indent="-298272">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8657293"/>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8" y="6605884"/>
            <a:ext cx="173103" cy="169277"/>
          </a:xfrm>
          <a:prstGeom prst="rect">
            <a:avLst/>
          </a:prstGeom>
          <a:noFill/>
          <a:ln w="9525">
            <a:noFill/>
            <a:miter lim="800000"/>
            <a:headEnd/>
            <a:tailEnd/>
          </a:ln>
        </p:spPr>
        <p:txBody>
          <a:bodyPr wrap="none" lIns="0" tIns="0" rIns="0" bIns="0" anchor="ctr">
            <a:spAutoFit/>
          </a:bodyPr>
          <a:lstStyle/>
          <a:p>
            <a:pPr algn="r" defTabSz="913851"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385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195" y="-156472"/>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76" y="6629438"/>
            <a:ext cx="2427699" cy="123111"/>
          </a:xfrm>
          <a:prstGeom prst="rect">
            <a:avLst/>
          </a:prstGeom>
          <a:noFill/>
          <a:ln w="9525">
            <a:noFill/>
            <a:miter lim="800000"/>
            <a:headEnd/>
            <a:tailEnd/>
          </a:ln>
        </p:spPr>
        <p:txBody>
          <a:bodyPr wrap="none" lIns="0" tIns="0" rIns="0" bIns="0">
            <a:spAutoFit/>
          </a:bodyPr>
          <a:lstStyle/>
          <a:p>
            <a:pPr defTabSz="913851"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2" y="6416573"/>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403"/>
            <a:ext cx="567642" cy="335975"/>
          </a:xfrm>
          <a:prstGeom prst="rect">
            <a:avLst/>
          </a:prstGeom>
        </p:spPr>
        <p:txBody>
          <a:bodyPr vert="horz" lIns="121848" tIns="60925" rIns="121848" bIns="60925" rtlCol="0" anchor="ctr"/>
          <a:lstStyle>
            <a:lvl1pPr algn="r">
              <a:defRPr sz="1100">
                <a:solidFill>
                  <a:schemeClr val="tx1">
                    <a:tint val="75000"/>
                  </a:schemeClr>
                </a:solidFill>
              </a:defRPr>
            </a:lvl1pPr>
          </a:lstStyle>
          <a:p>
            <a:pPr defTabSz="913851"/>
            <a:fld id="{75C80DB6-ACCE-4503-B0CB-D7DE10332559}" type="slidenum">
              <a:rPr lang="en-US" smtClean="0">
                <a:solidFill>
                  <a:prstClr val="black">
                    <a:tint val="75000"/>
                  </a:prstClr>
                </a:solidFill>
                <a:latin typeface="Arial"/>
              </a:rPr>
              <a:pPr defTabSz="913851"/>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1323999694"/>
      </p:ext>
    </p:extLst>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1"/>
            <a:ext cx="10971372" cy="1461939"/>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819289027"/>
      </p:ext>
    </p:extLst>
  </p:cSld>
  <p:clrMapOvr>
    <a:masterClrMapping/>
  </p:clrMapOvr>
  <p:transition spd="med">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
            <a:ext cx="5291077" cy="1443209"/>
          </a:xfrm>
          <a:prstGeom prst="rect">
            <a:avLst/>
          </a:prstGeom>
        </p:spPr>
      </p:pic>
      <p:sp>
        <p:nvSpPr>
          <p:cNvPr id="20" name="TextBox 20"/>
          <p:cNvSpPr txBox="1">
            <a:spLocks noChangeArrowheads="1"/>
          </p:cNvSpPr>
          <p:nvPr/>
        </p:nvSpPr>
        <p:spPr bwMode="gray">
          <a:xfrm>
            <a:off x="641269" y="6629403"/>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3"/>
            <a:ext cx="3289310" cy="656555"/>
          </a:xfrm>
          <a:prstGeom prst="rect">
            <a:avLst/>
          </a:prstGeom>
        </p:spPr>
      </p:pic>
    </p:spTree>
    <p:extLst>
      <p:ext uri="{BB962C8B-B14F-4D97-AF65-F5344CB8AC3E}">
        <p14:creationId xmlns:p14="http://schemas.microsoft.com/office/powerpoint/2010/main" val="1458890762"/>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03"/>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01"/>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69" y="6629403"/>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
            <a:ext cx="5291077" cy="1443209"/>
          </a:xfrm>
          <a:prstGeom prst="rect">
            <a:avLst/>
          </a:prstGeom>
        </p:spPr>
      </p:pic>
    </p:spTree>
    <p:extLst>
      <p:ext uri="{BB962C8B-B14F-4D97-AF65-F5344CB8AC3E}">
        <p14:creationId xmlns:p14="http://schemas.microsoft.com/office/powerpoint/2010/main" val="1582509468"/>
      </p:ext>
    </p:extLst>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8" y="719139"/>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929205315"/>
      </p:ext>
    </p:extLst>
  </p:cSld>
  <p:clrMapOvr>
    <a:masterClrMapping/>
  </p:clrMapOvr>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8" y="719139"/>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6580355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7"/>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4188516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8" y="1971677"/>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2" y="1971676"/>
            <a:ext cx="512801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5979386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67178"/>
            <a:ext cx="7365041"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76"/>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068185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userDrawn="1"/>
        </p:nvCxnSpPr>
        <p:spPr bwMode="gray">
          <a:xfrm>
            <a:off x="641267"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3989"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95778"/>
            <a:ext cx="5041242"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6"/>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3"/>
            <a:ext cx="3289310" cy="656555"/>
          </a:xfrm>
          <a:prstGeom prst="rect">
            <a:avLst/>
          </a:prstGeom>
        </p:spPr>
      </p:pic>
    </p:spTree>
    <p:extLst>
      <p:ext uri="{BB962C8B-B14F-4D97-AF65-F5344CB8AC3E}">
        <p14:creationId xmlns:p14="http://schemas.microsoft.com/office/powerpoint/2010/main" val="196691163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68"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3991"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68" y="1971677"/>
            <a:ext cx="5244417"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3991" y="1971677"/>
            <a:ext cx="5244417"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641269"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0008641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68"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3991" y="246697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68" y="1971677"/>
            <a:ext cx="5244417"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3991" y="1971677"/>
            <a:ext cx="5244417"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641269"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3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68" y="470329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3991" y="4703296"/>
            <a:ext cx="5244417"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290484" lvl="0" indent="-290484" algn="l" defTabSz="91430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443" lvl="2" indent="-279372" algn="l" defTabSz="91430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815" lvl="3" indent="-279372" algn="l" defTabSz="91430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537" lvl="4" indent="-285722" algn="l" defTabSz="9333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956" lvl="5" indent="-285722" algn="l" defTabSz="91430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68" y="4217159"/>
            <a:ext cx="5244417"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lvl="0" indent="0" algn="l" defTabSz="914309"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3991" y="4217159"/>
            <a:ext cx="5244417"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lvl="0" indent="0" algn="l" defTabSz="914309"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69" y="45810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2993276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78" y="1971677"/>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6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1" y="1971677"/>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22" lvl="1" indent="-285722" algn="l" defTabSz="91430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5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78" y="4241803"/>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22" lvl="1" indent="-285722" algn="l" defTabSz="91430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69" y="4241803"/>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1" y="4241803"/>
            <a:ext cx="2723796" cy="1261884"/>
          </a:xfrm>
          <a:ln>
            <a:noFill/>
          </a:ln>
        </p:spPr>
        <p:txBody>
          <a:bodyPr wrap="square" lIns="0" tIns="0" rIns="0" bIns="0">
            <a:spAutoFit/>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marL="0" marR="0" lvl="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22" lvl="1" indent="-285722" algn="l" defTabSz="91430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52" y="4241803"/>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4"/>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30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30072860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69" y="1971675"/>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4"/>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30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43928226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69" y="1971677"/>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68" y="727075"/>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4"/>
            <a:ext cx="10965023"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1752591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6"/>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309"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7" y="3369514"/>
            <a:ext cx="9005242" cy="1901375"/>
          </a:xfrm>
          <a:prstGeom prst="rect">
            <a:avLst/>
          </a:prstGeom>
          <a:noFill/>
          <a:ln w="9525">
            <a:noFill/>
            <a:miter lim="800000"/>
            <a:headEnd/>
            <a:tailEnd/>
          </a:ln>
        </p:spPr>
        <p:txBody>
          <a:bodyPr wrap="square" lIns="0" tIns="0" rIns="0" bIns="0">
            <a:spAutoFit/>
          </a:bodyPr>
          <a:lstStyle/>
          <a:p>
            <a:pPr algn="just" defTabSz="914309" fontAlgn="auto">
              <a:spcBef>
                <a:spcPts val="600"/>
              </a:spcBef>
              <a:spcAft>
                <a:spcPts val="0"/>
              </a:spcAft>
            </a:pPr>
            <a:r>
              <a:rPr lang="en-US" sz="1000" b="1" dirty="0" smtClean="0">
                <a:solidFill>
                  <a:srgbClr val="6D6E71"/>
                </a:solidFill>
                <a:latin typeface="Arial"/>
                <a:cs typeface="Arial" pitchFamily="34" charset="0"/>
              </a:rPr>
              <a:t>Disclaimer </a:t>
            </a:r>
          </a:p>
          <a:p>
            <a:pPr algn="just" defTabSz="914309"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1"/>
            <a:ext cx="8978334"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69" y="6629403"/>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50356060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908" tIns="60954" rIns="121908" bIns="60954" rtlCol="0" anchor="ctr"/>
          <a:lstStyle/>
          <a:p>
            <a:pPr algn="ctr" defTabSz="914309"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6" y="2717229"/>
            <a:ext cx="7469970" cy="1491023"/>
          </a:xfrm>
          <a:prstGeom prst="rect">
            <a:avLst/>
          </a:prstGeom>
        </p:spPr>
      </p:pic>
    </p:spTree>
    <p:extLst>
      <p:ext uri="{BB962C8B-B14F-4D97-AF65-F5344CB8AC3E}">
        <p14:creationId xmlns:p14="http://schemas.microsoft.com/office/powerpoint/2010/main" val="292422184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38"/>
            <a:ext cx="2844430" cy="220895"/>
          </a:xfrm>
          <a:prstGeom prst="rect">
            <a:avLst/>
          </a:prstGeom>
          <a:ln/>
        </p:spPr>
        <p:txBody>
          <a:bodyPr lIns="121908" tIns="60954" rIns="121908" bIns="60954"/>
          <a:lstStyle>
            <a:lvl1pPr>
              <a:defRPr/>
            </a:lvl1pPr>
          </a:lstStyle>
          <a:p>
            <a:pPr defTabSz="91430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6" y="6218328"/>
            <a:ext cx="3860297" cy="316037"/>
          </a:xfrm>
          <a:prstGeom prst="rect">
            <a:avLst/>
          </a:prstGeom>
          <a:ln/>
        </p:spPr>
        <p:txBody>
          <a:bodyPr lIns="121908" tIns="60954" rIns="121908" bIns="60954"/>
          <a:lstStyle>
            <a:lvl1pPr>
              <a:defRPr/>
            </a:lvl1pPr>
          </a:lstStyle>
          <a:p>
            <a:pPr defTabSz="914309" fontAlgn="auto">
              <a:spcBef>
                <a:spcPts val="0"/>
              </a:spcBef>
              <a:spcAft>
                <a:spcPts val="0"/>
              </a:spcAft>
            </a:pPr>
            <a:r>
              <a:rPr lang="en-US" dirty="0"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5"/>
            <a:ext cx="2844430" cy="323636"/>
          </a:xfrm>
          <a:prstGeom prst="rect">
            <a:avLst/>
          </a:prstGeom>
          <a:ln/>
        </p:spPr>
        <p:txBody>
          <a:bodyPr lIns="121908" tIns="60954" rIns="121908" bIns="60954"/>
          <a:lstStyle>
            <a:lvl1pPr>
              <a:defRPr/>
            </a:lvl1pPr>
          </a:lstStyle>
          <a:p>
            <a:pPr defTabSz="914309" fontAlgn="auto">
              <a:spcBef>
                <a:spcPts val="0"/>
              </a:spcBef>
              <a:spcAft>
                <a:spcPts val="0"/>
              </a:spcAft>
            </a:pPr>
            <a:fld id="{86A20232-690A-4812-94BC-2F949A391583}" type="slidenum">
              <a:rPr lang="en-US" smtClean="0">
                <a:solidFill>
                  <a:prstClr val="black"/>
                </a:solidFill>
                <a:latin typeface="Arial"/>
                <a:cs typeface="+mn-cs"/>
              </a:rPr>
              <a:pPr defTabSz="914309"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67" y="266273"/>
            <a:ext cx="8492197" cy="884239"/>
          </a:xfrm>
          <a:prstGeom prst="rect">
            <a:avLst/>
          </a:prstGeom>
        </p:spPr>
        <p:txBody>
          <a:bodyPr lIns="121908" tIns="60954" rIns="121908" bIns="60954"/>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4309"/>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defTabSz="914309"/>
            <a:endParaRPr lang="en-US" dirty="0">
              <a:solidFill>
                <a:srgbClr val="FFFFFF"/>
              </a:solidFill>
            </a:endParaRPr>
          </a:p>
        </p:txBody>
      </p:sp>
      <p:sp>
        <p:nvSpPr>
          <p:cNvPr id="9" name="Titre 1"/>
          <p:cNvSpPr>
            <a:spLocks noGrp="1"/>
          </p:cNvSpPr>
          <p:nvPr>
            <p:ph type="title"/>
          </p:nvPr>
        </p:nvSpPr>
        <p:spPr>
          <a:xfrm>
            <a:off x="23525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2316294981"/>
      </p:ext>
    </p:extLst>
  </p:cSld>
  <p:clrMapOvr>
    <a:masterClrMapping/>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1" y="1600202"/>
            <a:ext cx="5384099"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2"/>
            <a:ext cx="5384099"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38"/>
            <a:ext cx="2844430" cy="220895"/>
          </a:xfrm>
          <a:prstGeom prst="rect">
            <a:avLst/>
          </a:prstGeom>
          <a:ln/>
        </p:spPr>
        <p:txBody>
          <a:bodyPr lIns="121908" tIns="60954" rIns="121908" bIns="60954"/>
          <a:lstStyle>
            <a:lvl1pPr>
              <a:defRPr/>
            </a:lvl1pPr>
          </a:lstStyle>
          <a:p>
            <a:pPr defTabSz="914309"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6" y="6218328"/>
            <a:ext cx="3860297" cy="316037"/>
          </a:xfrm>
          <a:prstGeom prst="rect">
            <a:avLst/>
          </a:prstGeom>
          <a:ln/>
        </p:spPr>
        <p:txBody>
          <a:bodyPr lIns="121908" tIns="60954" rIns="121908" bIns="60954"/>
          <a:lstStyle>
            <a:lvl1pPr>
              <a:defRPr/>
            </a:lvl1pPr>
          </a:lstStyle>
          <a:p>
            <a:pPr defTabSz="914309" fontAlgn="auto">
              <a:spcBef>
                <a:spcPts val="0"/>
              </a:spcBef>
              <a:spcAft>
                <a:spcPts val="0"/>
              </a:spcAft>
            </a:pPr>
            <a:r>
              <a:rPr lang="en-US" dirty="0"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5"/>
            <a:ext cx="2844430" cy="323636"/>
          </a:xfrm>
          <a:prstGeom prst="rect">
            <a:avLst/>
          </a:prstGeom>
          <a:ln/>
        </p:spPr>
        <p:txBody>
          <a:bodyPr lIns="121908" tIns="60954" rIns="121908" bIns="60954"/>
          <a:lstStyle>
            <a:lvl1pPr>
              <a:defRPr/>
            </a:lvl1pPr>
          </a:lstStyle>
          <a:p>
            <a:pPr defTabSz="914309" fontAlgn="auto">
              <a:spcBef>
                <a:spcPts val="0"/>
              </a:spcBef>
              <a:spcAft>
                <a:spcPts val="0"/>
              </a:spcAft>
            </a:pPr>
            <a:fld id="{86A20232-690A-4812-94BC-2F949A391583}" type="slidenum">
              <a:rPr lang="en-US" smtClean="0">
                <a:solidFill>
                  <a:prstClr val="black"/>
                </a:solidFill>
                <a:latin typeface="Arial"/>
                <a:cs typeface="+mn-cs"/>
              </a:rPr>
              <a:pPr defTabSz="914309"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107455537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userDrawn="1"/>
        </p:nvCxnSpPr>
        <p:spPr bwMode="gray">
          <a:xfrm>
            <a:off x="641267"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3989"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9"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11"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9"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11"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267"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3989"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384995"/>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38"/>
            <a:ext cx="2844430" cy="220895"/>
          </a:xfrm>
          <a:prstGeom prst="rect">
            <a:avLst/>
          </a:prstGeom>
          <a:ln/>
        </p:spPr>
        <p:txBody>
          <a:bodyPr lIns="121908" tIns="60954" rIns="121908" bIns="60954"/>
          <a:lstStyle>
            <a:lvl1pPr>
              <a:defRPr/>
            </a:lvl1pPr>
          </a:lstStyle>
          <a:p>
            <a:pPr defTabSz="91430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908" tIns="60954" rIns="121908" bIns="60954"/>
          <a:lstStyle>
            <a:lvl1pPr>
              <a:defRPr/>
            </a:lvl1pPr>
          </a:lstStyle>
          <a:p>
            <a:pPr defTabSz="914309" fontAlgn="auto">
              <a:spcBef>
                <a:spcPts val="0"/>
              </a:spcBef>
              <a:spcAft>
                <a:spcPts val="0"/>
              </a:spcAft>
            </a:pPr>
            <a:r>
              <a:rPr lang="en-US" dirty="0"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5"/>
            <a:ext cx="2844430" cy="323636"/>
          </a:xfrm>
          <a:prstGeom prst="rect">
            <a:avLst/>
          </a:prstGeom>
          <a:ln/>
        </p:spPr>
        <p:txBody>
          <a:bodyPr lIns="121908" tIns="60954" rIns="121908" bIns="60954"/>
          <a:lstStyle>
            <a:lvl1pPr>
              <a:defRPr/>
            </a:lvl1pPr>
          </a:lstStyle>
          <a:p>
            <a:pPr defTabSz="914309" fontAlgn="auto">
              <a:spcBef>
                <a:spcPts val="0"/>
              </a:spcBef>
              <a:spcAft>
                <a:spcPts val="0"/>
              </a:spcAft>
            </a:pPr>
            <a:fld id="{86A20232-690A-4812-94BC-2F949A391583}" type="slidenum">
              <a:rPr lang="en-US" smtClean="0">
                <a:solidFill>
                  <a:prstClr val="black"/>
                </a:solidFill>
                <a:latin typeface="Arial"/>
                <a:cs typeface="+mn-cs"/>
              </a:rPr>
              <a:pPr defTabSz="914309"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defTabSz="914309"/>
            <a:endParaRPr lang="en-US" dirty="0">
              <a:solidFill>
                <a:srgbClr val="FFFFFF"/>
              </a:solidFill>
            </a:endParaRPr>
          </a:p>
        </p:txBody>
      </p:sp>
      <p:sp>
        <p:nvSpPr>
          <p:cNvPr id="8" name="Titre 1"/>
          <p:cNvSpPr>
            <a:spLocks noGrp="1"/>
          </p:cNvSpPr>
          <p:nvPr>
            <p:ph type="title"/>
          </p:nvPr>
        </p:nvSpPr>
        <p:spPr>
          <a:xfrm>
            <a:off x="23525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740455823"/>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sp>
        <p:nvSpPr>
          <p:cNvPr id="3" name="Slide Number Placeholder 5"/>
          <p:cNvSpPr txBox="1">
            <a:spLocks/>
          </p:cNvSpPr>
          <p:nvPr/>
        </p:nvSpPr>
        <p:spPr bwMode="auto">
          <a:xfrm>
            <a:off x="11814303" y="6613576"/>
            <a:ext cx="156006" cy="153888"/>
          </a:xfrm>
          <a:prstGeom prst="rect">
            <a:avLst/>
          </a:prstGeom>
          <a:noFill/>
          <a:ln w="9525">
            <a:noFill/>
            <a:miter lim="800000"/>
            <a:headEnd/>
            <a:tailEnd/>
          </a:ln>
        </p:spPr>
        <p:txBody>
          <a:bodyPr wrap="none" lIns="0" tIns="0" rIns="0" bIns="0" anchor="ctr">
            <a:spAutoFit/>
          </a:bodyPr>
          <a:lstStyle/>
          <a:p>
            <a:pPr algn="r" defTabSz="914309" fontAlgn="auto">
              <a:spcBef>
                <a:spcPts val="0"/>
              </a:spcBef>
              <a:spcAft>
                <a:spcPts val="0"/>
              </a:spcAft>
              <a:defRPr/>
            </a:pPr>
            <a:fld id="{CB2FFE75-C069-4F3F-B6FF-201F91F66277}" type="slidenum">
              <a:rPr lang="en-US" sz="1000">
                <a:solidFill>
                  <a:srgbClr val="6D6E71"/>
                </a:solidFill>
                <a:latin typeface="Arial"/>
                <a:cs typeface="Arial" pitchFamily="34" charset="0"/>
              </a:rPr>
              <a:pPr algn="r" defTabSz="914309" fontAlgn="auto">
                <a:spcBef>
                  <a:spcPts val="0"/>
                </a:spcBef>
                <a:spcAft>
                  <a:spcPts val="0"/>
                </a:spcAft>
                <a:defRPr/>
              </a:pPr>
              <a:t>‹#›</a:t>
            </a:fld>
            <a:endParaRPr lang="en-US" sz="10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41644354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01"/>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5210043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7114861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484645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956" indent="-28572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329" indent="-273023">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040" indent="-228577">
              <a:spcBef>
                <a:spcPts val="0"/>
              </a:spcBef>
              <a:spcAft>
                <a:spcPts val="0"/>
              </a:spcAft>
              <a:buSzPct val="70000"/>
              <a:defRPr sz="1800" baseline="0">
                <a:latin typeface="Arial" pitchFamily="34" charset="0"/>
                <a:cs typeface="Arial" pitchFamily="34" charset="0"/>
              </a:defRPr>
            </a:lvl8pPr>
            <a:lvl9pPr marL="1823856" indent="-223816">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2154944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2" y="1971675"/>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2" y="1971677"/>
            <a:ext cx="5128015"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9378078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67179"/>
            <a:ext cx="7365041" cy="276999"/>
          </a:xfrm>
          <a:noFill/>
          <a:ln w="9525">
            <a:noFill/>
            <a:miter lim="800000"/>
            <a:headEnd/>
            <a:tailEnd/>
          </a:ln>
        </p:spPr>
        <p:txBody>
          <a:bodyPr anchor="b"/>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76"/>
            <a:ext cx="7365041" cy="615553"/>
          </a:xfrm>
          <a:noFill/>
          <a:ln w="9525">
            <a:noFill/>
            <a:miter lim="800000"/>
            <a:headEnd/>
            <a:tailEnd/>
          </a:ln>
        </p:spPr>
        <p:txBody>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405841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1"/>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95779"/>
            <a:ext cx="5041242" cy="276999"/>
          </a:xfrm>
          <a:noFill/>
          <a:ln w="9525">
            <a:noFill/>
            <a:miter lim="800000"/>
            <a:headEnd/>
            <a:tailEnd/>
          </a:ln>
        </p:spPr>
        <p:txBody>
          <a:bodyPr anchor="b"/>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430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887014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2" y="234474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4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72" y="246697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3994" y="246697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72" y="1980842"/>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3994" y="1980842"/>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0915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76"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59"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76" y="4241824"/>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59" y="4241824"/>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7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2" y="201719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190"/>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2"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2" y="2139425"/>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3994" y="2139425"/>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2" y="1721529"/>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3994" y="1721529"/>
            <a:ext cx="5244417" cy="276999"/>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2" y="451222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3994" y="451222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2" y="4053386"/>
            <a:ext cx="5244417"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3994" y="4053386"/>
            <a:ext cx="5244417"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4060084021"/>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2"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72" y="207118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3994" y="2071187"/>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72" y="1721529"/>
            <a:ext cx="5244417" cy="276999"/>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72" y="4280211"/>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3994" y="4280211"/>
            <a:ext cx="5244417"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886" indent="-233339">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72" y="3916903"/>
            <a:ext cx="5244417" cy="276999"/>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1"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808440"/>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77"/>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77"/>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55"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04"/>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72" y="4241804"/>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04"/>
            <a:ext cx="2723796" cy="1538883"/>
          </a:xfrm>
          <a:ln>
            <a:noFill/>
          </a:ln>
        </p:spPr>
        <p:txBody>
          <a:bodyPr/>
          <a:lstStyle>
            <a:lvl1pPr marL="0" marR="0" indent="0" algn="l" defTabSz="914309"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886" indent="-233339">
              <a:spcBef>
                <a:spcPts val="0"/>
              </a:spcBef>
              <a:spcAft>
                <a:spcPts val="0"/>
              </a:spcAft>
              <a:buSzPct val="70000"/>
              <a:defRPr sz="1800">
                <a:latin typeface="+mj-lt"/>
              </a:defRPr>
            </a:lvl6pPr>
            <a:lvl7pPr marL="1371463" indent="-228577">
              <a:spcBef>
                <a:spcPts val="0"/>
              </a:spcBef>
              <a:spcAft>
                <a:spcPts val="0"/>
              </a:spcAft>
              <a:buSzPct val="70000"/>
              <a:buFont typeface="Arial" pitchFamily="34" charset="0"/>
              <a:buChar char="–"/>
              <a:defRPr sz="1800" baseline="0">
                <a:latin typeface="+mj-lt"/>
              </a:defRPr>
            </a:lvl7pPr>
            <a:lvl8pPr marL="1600040" indent="-228577">
              <a:spcBef>
                <a:spcPts val="0"/>
              </a:spcBef>
              <a:spcAft>
                <a:spcPts val="0"/>
              </a:spcAft>
              <a:buSzPct val="70000"/>
              <a:defRPr sz="1800" baseline="0">
                <a:latin typeface="+mj-lt"/>
              </a:defRPr>
            </a:lvl8pPr>
            <a:lvl9pPr marL="1823856" indent="-223816">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55" y="4241804"/>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57802333"/>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72" y="1971675"/>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1620598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72" y="1971675"/>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7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8335937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5"/>
            <a:ext cx="9005244" cy="1901375"/>
          </a:xfrm>
          <a:prstGeom prst="rect">
            <a:avLst/>
          </a:prstGeom>
          <a:noFill/>
          <a:ln w="9525">
            <a:noFill/>
            <a:miter lim="800000"/>
            <a:headEnd/>
            <a:tailEnd/>
          </a:ln>
        </p:spPr>
        <p:txBody>
          <a:bodyPr lIns="0" tIns="0" rIns="0" bIns="0">
            <a:spAutoFit/>
          </a:bodyPr>
          <a:lstStyle/>
          <a:p>
            <a:pPr algn="just" defTabSz="914309" fontAlgn="auto">
              <a:spcBef>
                <a:spcPts val="600"/>
              </a:spcBef>
              <a:spcAft>
                <a:spcPts val="0"/>
              </a:spcAft>
              <a:defRPr/>
            </a:pPr>
            <a:r>
              <a:rPr lang="en-US" sz="1000" b="1" dirty="0">
                <a:solidFill>
                  <a:srgbClr val="6D6E71"/>
                </a:solidFill>
                <a:latin typeface="Arial"/>
                <a:cs typeface="Arial" pitchFamily="34" charset="0"/>
              </a:rPr>
              <a:t>Disclaimer </a:t>
            </a:r>
          </a:p>
          <a:p>
            <a:pPr algn="just" defTabSz="914309"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1"/>
            <a:ext cx="8978334" cy="276999"/>
          </a:xfrm>
          <a:noFill/>
          <a:ln w="9525">
            <a:noFill/>
            <a:miter lim="800000"/>
            <a:headEnd/>
            <a:tailEnd/>
          </a:ln>
        </p:spPr>
        <p:txBody>
          <a:bodyPr/>
          <a:lstStyle>
            <a:lvl1pPr marL="0" indent="0" algn="l" defTabSz="914309"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758649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908" tIns="60954" rIns="121908" bIns="60954" anchor="ctr"/>
          <a:lstStyle/>
          <a:p>
            <a:pPr algn="ctr" defTabSz="914309"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4" y="2717803"/>
            <a:ext cx="7197846" cy="1490663"/>
          </a:xfrm>
          <a:prstGeom prst="rect">
            <a:avLst/>
          </a:prstGeom>
          <a:noFill/>
          <a:ln w="9525">
            <a:noFill/>
            <a:miter lim="800000"/>
            <a:headEnd/>
            <a:tailEnd/>
          </a:ln>
        </p:spPr>
      </p:pic>
    </p:spTree>
    <p:extLst>
      <p:ext uri="{BB962C8B-B14F-4D97-AF65-F5344CB8AC3E}">
        <p14:creationId xmlns:p14="http://schemas.microsoft.com/office/powerpoint/2010/main" val="3422527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0"/>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720592549"/>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5"/>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05"/>
            <a:ext cx="10964933" cy="276999"/>
          </a:xfrm>
        </p:spPr>
        <p:txBody>
          <a:bodyPr tIns="60954" bIns="60954"/>
          <a:lstStyle>
            <a:lvl1pPr marL="0" indent="0">
              <a:lnSpc>
                <a:spcPct val="100000"/>
              </a:lnSpc>
              <a:spcBef>
                <a:spcPts val="0"/>
              </a:spcBef>
              <a:buNone/>
              <a:defRPr sz="1000">
                <a:solidFill>
                  <a:schemeClr val="tx2"/>
                </a:solidFill>
              </a:defRPr>
            </a:lvl1pPr>
            <a:lvl2pPr marL="393661" indent="0">
              <a:buNone/>
              <a:defRPr sz="1100"/>
            </a:lvl2pPr>
            <a:lvl3pPr marL="749225" indent="0">
              <a:buNone/>
              <a:defRPr sz="1100"/>
            </a:lvl3pPr>
            <a:lvl4pPr marL="1092091" indent="0">
              <a:buNone/>
              <a:defRPr sz="1100"/>
            </a:lvl4pPr>
            <a:lvl5pPr marL="1371463"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6933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6"/>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8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5"/>
            <a:ext cx="10964933" cy="307141"/>
          </a:xfrm>
        </p:spPr>
        <p:txBody>
          <a:bodyPr tIns="68259" bIns="68259"/>
          <a:lstStyle>
            <a:lvl1pPr marL="0" indent="0">
              <a:lnSpc>
                <a:spcPct val="100000"/>
              </a:lnSpc>
              <a:spcBef>
                <a:spcPts val="0"/>
              </a:spcBef>
              <a:buNone/>
              <a:defRPr sz="1100">
                <a:solidFill>
                  <a:schemeClr val="tx2"/>
                </a:solidFill>
              </a:defRPr>
            </a:lvl1pPr>
            <a:lvl2pPr marL="440889" indent="0">
              <a:buNone/>
              <a:defRPr sz="1300"/>
            </a:lvl2pPr>
            <a:lvl3pPr marL="839111" indent="0">
              <a:buNone/>
              <a:defRPr sz="1300"/>
            </a:lvl3pPr>
            <a:lvl4pPr marL="1223111" indent="0">
              <a:buNone/>
              <a:defRPr sz="1300"/>
            </a:lvl4pPr>
            <a:lvl5pPr marL="1536000"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338530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9"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438083" y="182882"/>
            <a:ext cx="9285732"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599229" y="1419869"/>
            <a:ext cx="10965023" cy="2010807"/>
          </a:xfrm>
        </p:spPr>
        <p:txBody>
          <a:bodyPr/>
          <a:lstStyle>
            <a:lvl1pPr algn="l" rtl="0" eaLnBrk="1" latinLnBrk="0" hangingPunct="1">
              <a:spcBef>
                <a:spcPts val="0"/>
              </a:spcBef>
              <a:spcAft>
                <a:spcPts val="0"/>
              </a:spcAft>
              <a:buClr>
                <a:schemeClr val="bg2"/>
              </a:buClr>
              <a:buSzPct val="120000"/>
              <a:defRPr lang="en-US" sz="32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7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7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00" b="0" kern="1200" baseline="0" dirty="0" smtClean="0">
                <a:solidFill>
                  <a:schemeClr val="tx1"/>
                </a:solidFill>
                <a:latin typeface="Arial" pitchFamily="34" charset="0"/>
                <a:ea typeface="+mn-ea"/>
                <a:cs typeface="Arial" pitchFamily="34" charset="0"/>
              </a:defRPr>
            </a:lvl5pPr>
            <a:lvl6pPr marL="1913275" indent="-38096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2285771" indent="-364030">
              <a:spcBef>
                <a:spcPts val="0"/>
              </a:spcBef>
              <a:spcAft>
                <a:spcPts val="0"/>
              </a:spcAft>
              <a:buClr>
                <a:schemeClr val="tx2"/>
              </a:buClr>
              <a:buSzPct val="70000"/>
              <a:buFont typeface="Arial" pitchFamily="34" charset="0"/>
              <a:buChar char="–"/>
              <a:defRPr sz="2400" baseline="0">
                <a:solidFill>
                  <a:schemeClr val="tx1"/>
                </a:solidFill>
                <a:latin typeface="+mn-lt"/>
                <a:cs typeface="Arial" pitchFamily="34" charset="0"/>
              </a:defRPr>
            </a:lvl7pPr>
            <a:lvl8pPr marL="2133387" indent="-304770">
              <a:spcBef>
                <a:spcPts val="0"/>
              </a:spcBef>
              <a:spcAft>
                <a:spcPts val="0"/>
              </a:spcAft>
              <a:buSzPct val="70000"/>
              <a:defRPr sz="2400" baseline="0">
                <a:latin typeface="Arial" pitchFamily="34" charset="0"/>
                <a:cs typeface="Arial" pitchFamily="34" charset="0"/>
              </a:defRPr>
            </a:lvl8pPr>
            <a:lvl9pPr marL="2431807" indent="-298421">
              <a:spcBef>
                <a:spcPts val="0"/>
              </a:spcBef>
              <a:spcAft>
                <a:spcPts val="0"/>
              </a:spcAft>
              <a:buSzPct val="70000"/>
              <a:buFont typeface="Arial" pitchFamily="34" charset="0"/>
              <a:buChar char="–"/>
              <a:defRPr sz="24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4280805"/>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041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txBox="1">
            <a:spLocks/>
          </p:cNvSpPr>
          <p:nvPr userDrawn="1"/>
        </p:nvSpPr>
        <p:spPr bwMode="auto">
          <a:xfrm>
            <a:off x="11797207" y="6605883"/>
            <a:ext cx="173103" cy="169277"/>
          </a:xfrm>
          <a:prstGeom prst="rect">
            <a:avLst/>
          </a:prstGeom>
          <a:noFill/>
          <a:ln w="9525">
            <a:noFill/>
            <a:miter lim="800000"/>
            <a:headEnd/>
            <a:tailEnd/>
          </a:ln>
        </p:spPr>
        <p:txBody>
          <a:bodyPr wrap="none" lIns="0" tIns="0" rIns="0" bIns="0" anchor="ctr">
            <a:spAutoFit/>
          </a:bodyPr>
          <a:lstStyle/>
          <a:p>
            <a:pPr algn="r" defTabSz="914309" fontAlgn="auto">
              <a:spcBef>
                <a:spcPts val="0"/>
              </a:spcBef>
              <a:spcAft>
                <a:spcPts val="0"/>
              </a:spcAft>
              <a:defRPr/>
            </a:pPr>
            <a:fld id="{ADEBA5B5-5421-44EC-9F43-48CFF0A152A9}" type="slidenum">
              <a:rPr lang="en-US" sz="1100">
                <a:solidFill>
                  <a:srgbClr val="6D6E71"/>
                </a:solidFill>
                <a:latin typeface="Arial"/>
                <a:cs typeface="Arial" pitchFamily="34" charset="0"/>
              </a:rPr>
              <a:pPr algn="r" defTabSz="914309"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10" name="Picture 3" descr="C:\Users\ms24628\Desktop\Images_SalesMeet\Presentation\Testing Services Logo.gif"/>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777188" y="-156473"/>
            <a:ext cx="1413225" cy="788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0"/>
          <p:cNvSpPr txBox="1">
            <a:spLocks noChangeArrowheads="1"/>
          </p:cNvSpPr>
          <p:nvPr userDrawn="1"/>
        </p:nvSpPr>
        <p:spPr bwMode="gray">
          <a:xfrm>
            <a:off x="641269" y="6629431"/>
            <a:ext cx="2427699" cy="123111"/>
          </a:xfrm>
          <a:prstGeom prst="rect">
            <a:avLst/>
          </a:prstGeom>
          <a:noFill/>
          <a:ln w="9525">
            <a:noFill/>
            <a:miter lim="800000"/>
            <a:headEnd/>
            <a:tailEnd/>
          </a:ln>
        </p:spPr>
        <p:txBody>
          <a:bodyPr wrap="none" lIns="0" tIns="0" rIns="0" bIns="0">
            <a:spAutoFit/>
          </a:bodyPr>
          <a:lstStyle/>
          <a:p>
            <a:pPr defTabSz="914309" fontAlgn="auto">
              <a:spcBef>
                <a:spcPts val="0"/>
              </a:spcBef>
              <a:spcAft>
                <a:spcPts val="0"/>
              </a:spcAft>
              <a:defRPr/>
            </a:pPr>
            <a:r>
              <a:rPr lang="en-US" sz="800" dirty="0">
                <a:solidFill>
                  <a:srgbClr val="6D6E71"/>
                </a:solidFill>
                <a:latin typeface="Arial"/>
                <a:cs typeface="Arial" pitchFamily="34" charset="0"/>
              </a:rPr>
              <a:t>Copyright © 2014 Tech Mahindra. All rights reserved.</a:t>
            </a:r>
          </a:p>
        </p:txBody>
      </p:sp>
      <p:pic>
        <p:nvPicPr>
          <p:cNvPr id="9" name="Picture 3" descr="D:\Work\Clients\TechMahindra\POC\lower right ridge.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827561" y="6416566"/>
            <a:ext cx="2371379" cy="446223"/>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4"/>
          </p:nvPr>
        </p:nvSpPr>
        <p:spPr>
          <a:xfrm>
            <a:off x="11622790" y="6495397"/>
            <a:ext cx="567642" cy="335975"/>
          </a:xfrm>
          <a:prstGeom prst="rect">
            <a:avLst/>
          </a:prstGeom>
        </p:spPr>
        <p:txBody>
          <a:bodyPr vert="horz" lIns="121908" tIns="60954" rIns="121908" bIns="60954" rtlCol="0" anchor="ctr"/>
          <a:lstStyle>
            <a:lvl1pPr algn="r">
              <a:defRPr sz="1100">
                <a:solidFill>
                  <a:schemeClr val="tx1">
                    <a:tint val="75000"/>
                  </a:schemeClr>
                </a:solidFill>
              </a:defRPr>
            </a:lvl1pPr>
          </a:lstStyle>
          <a:p>
            <a:pPr defTabSz="914309"/>
            <a:fld id="{75C80DB6-ACCE-4503-B0CB-D7DE10332559}" type="slidenum">
              <a:rPr lang="en-US" smtClean="0">
                <a:solidFill>
                  <a:prstClr val="black">
                    <a:tint val="75000"/>
                  </a:prstClr>
                </a:solidFill>
                <a:latin typeface="Arial"/>
              </a:rPr>
              <a:pPr defTabSz="914309"/>
              <a:t>‹#›</a:t>
            </a:fld>
            <a:endParaRPr lang="en-US" dirty="0">
              <a:solidFill>
                <a:prstClr val="black">
                  <a:tint val="75000"/>
                </a:prstClr>
              </a:solidFill>
              <a:latin typeface="Arial"/>
            </a:endParaRPr>
          </a:p>
        </p:txBody>
      </p:sp>
    </p:spTree>
    <p:extLst>
      <p:ext uri="{BB962C8B-B14F-4D97-AF65-F5344CB8AC3E}">
        <p14:creationId xmlns:p14="http://schemas.microsoft.com/office/powerpoint/2010/main" val="568086653"/>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5" name="Text Placeholder 14"/>
          <p:cNvSpPr>
            <a:spLocks noGrp="1"/>
          </p:cNvSpPr>
          <p:nvPr>
            <p:ph type="body" sz="quarter" idx="12"/>
          </p:nvPr>
        </p:nvSpPr>
        <p:spPr>
          <a:xfrm>
            <a:off x="609521" y="914400"/>
            <a:ext cx="10971372" cy="1384995"/>
          </a:xfrm>
          <a:prstGeom prst="rect">
            <a:avLst/>
          </a:prstGeom>
        </p:spPr>
        <p:txBody>
          <a:bodyPr/>
          <a:lstStyle>
            <a:lvl1pPr>
              <a:defRPr>
                <a:solidFill>
                  <a:schemeClr val="bg2">
                    <a:lumMod val="25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609580" y="-2"/>
            <a:ext cx="11578717" cy="762003"/>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809541417"/>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9" y="1971697"/>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1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4" y="2140171"/>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641267" y="6629423"/>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6"/>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2485397" y="2717232"/>
            <a:ext cx="7469970" cy="1491023"/>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7" name="Content Placeholder 2"/>
          <p:cNvSpPr>
            <a:spLocks noGrp="1"/>
          </p:cNvSpPr>
          <p:nvPr>
            <p:ph sz="half" idx="1"/>
          </p:nvPr>
        </p:nvSpPr>
        <p:spPr>
          <a:xfrm>
            <a:off x="616878" y="1395008"/>
            <a:ext cx="10965215" cy="1595309"/>
          </a:xfrm>
          <a:prstGeom prst="rect">
            <a:avLst/>
          </a:prstGeom>
        </p:spPr>
        <p:txBody>
          <a:bodyPr/>
          <a:lstStyle>
            <a:lvl1pPr>
              <a:lnSpc>
                <a:spcPts val="3225"/>
              </a:lnSpc>
              <a:defRPr sz="2700" b="0">
                <a:solidFill>
                  <a:schemeClr val="tx1"/>
                </a:solidFill>
              </a:defRPr>
            </a:lvl1pPr>
            <a:lvl2pPr>
              <a:defRPr sz="2300" b="0">
                <a:solidFill>
                  <a:schemeClr val="tx1"/>
                </a:solidFill>
              </a:defRPr>
            </a:lvl2pPr>
            <a:lvl3pPr>
              <a:defRPr sz="2000" b="0">
                <a:solidFill>
                  <a:schemeClr val="tx1"/>
                </a:solidFill>
              </a:defRPr>
            </a:lvl3pPr>
            <a:lvl4pPr>
              <a:defRPr sz="1900" b="0">
                <a:solidFill>
                  <a:schemeClr val="tx1"/>
                </a:solidFill>
              </a:defRPr>
            </a:lvl4pPr>
            <a:lvl5pPr>
              <a:defRPr sz="1600" b="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quarter" idx="10" hasCustomPrompt="1"/>
          </p:nvPr>
        </p:nvSpPr>
        <p:spPr>
          <a:xfrm>
            <a:off x="612740" y="5924677"/>
            <a:ext cx="10964933" cy="272675"/>
          </a:xfrm>
        </p:spPr>
        <p:txBody>
          <a:bodyPr tIns="51134" bIns="51134"/>
          <a:lstStyle>
            <a:lvl1pPr marL="0" indent="0">
              <a:lnSpc>
                <a:spcPct val="100000"/>
              </a:lnSpc>
              <a:spcBef>
                <a:spcPts val="0"/>
              </a:spcBef>
              <a:buNone/>
              <a:defRPr sz="1100">
                <a:solidFill>
                  <a:schemeClr val="tx2"/>
                </a:solidFill>
              </a:defRPr>
            </a:lvl1pPr>
            <a:lvl2pPr marL="440185" indent="0">
              <a:buNone/>
              <a:defRPr sz="1300"/>
            </a:lvl2pPr>
            <a:lvl3pPr marL="837767" indent="0">
              <a:buNone/>
              <a:defRPr sz="1300"/>
            </a:lvl3pPr>
            <a:lvl4pPr marL="1221159" indent="0">
              <a:buNone/>
              <a:defRPr sz="1300"/>
            </a:lvl4pPr>
            <a:lvl5pPr marL="1533547" indent="0">
              <a:buNone/>
              <a:defRPr sz="1300"/>
            </a:lvl5pPr>
          </a:lstStyle>
          <a:p>
            <a:pPr lvl="0"/>
            <a:r>
              <a:rPr lang="en-US" dirty="0" smtClean="0"/>
              <a:t>Click to add a Source or Note</a:t>
            </a:r>
          </a:p>
        </p:txBody>
      </p:sp>
    </p:spTree>
    <p:extLst>
      <p:ext uri="{BB962C8B-B14F-4D97-AF65-F5344CB8AC3E}">
        <p14:creationId xmlns:p14="http://schemas.microsoft.com/office/powerpoint/2010/main" val="298402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spTree>
    <p:extLst>
      <p:ext uri="{BB962C8B-B14F-4D97-AF65-F5344CB8AC3E}">
        <p14:creationId xmlns:p14="http://schemas.microsoft.com/office/powerpoint/2010/main" val="156777449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spTree>
    <p:extLst>
      <p:ext uri="{BB962C8B-B14F-4D97-AF65-F5344CB8AC3E}">
        <p14:creationId xmlns:p14="http://schemas.microsoft.com/office/powerpoint/2010/main" val="105649787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7"/>
            <a:ext cx="10965024" cy="353943"/>
          </a:xfrm>
          <a:noFill/>
          <a:ln w="9525">
            <a:noFill/>
            <a:miter lim="800000"/>
            <a:headEnd/>
            <a:tailEnd/>
          </a:ln>
        </p:spPr>
        <p:txBody>
          <a:bodyPr/>
          <a:lstStyle>
            <a:lvl1pPr algn="l">
              <a:defRPr lang="en-US" sz="2300" b="1" kern="1200" dirty="0">
                <a:solidFill>
                  <a:schemeClr val="tx2"/>
                </a:solidFill>
                <a:latin typeface="Calibri" pitchFamily="34" charset="0"/>
                <a:ea typeface="+mj-ea"/>
                <a:cs typeface="Calibri" pitchFamily="34" charset="0"/>
              </a:defRPr>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bwMode="gray">
          <a:xfrm>
            <a:off x="641270" y="1386623"/>
            <a:ext cx="10965024" cy="1015663"/>
          </a:xfrm>
        </p:spPr>
        <p:txBody>
          <a:bodyPr/>
          <a:lstStyle>
            <a:lvl1pPr algn="l" rtl="0" eaLnBrk="1" latinLnBrk="0" hangingPunct="1">
              <a:spcBef>
                <a:spcPts val="0"/>
              </a:spcBef>
              <a:spcAft>
                <a:spcPts val="0"/>
              </a:spcAft>
              <a:buClr>
                <a:schemeClr val="bg2"/>
              </a:buClr>
              <a:buSzPct val="120000"/>
              <a:defRPr lang="en-US" sz="1600" b="0" kern="1200" baseline="0" dirty="0" smtClean="0">
                <a:solidFill>
                  <a:schemeClr val="tx1"/>
                </a:solidFill>
                <a:latin typeface="Calibri" pitchFamily="34" charset="0"/>
                <a:ea typeface="+mn-ea"/>
                <a:cs typeface="Calibri" pitchFamily="34" charset="0"/>
              </a:defRPr>
            </a:lvl1pPr>
            <a:lvl2pPr algn="l" rtl="0" eaLnBrk="1" latinLnBrk="0" hangingPunct="1">
              <a:spcBef>
                <a:spcPts val="0"/>
              </a:spcBef>
              <a:spcAft>
                <a:spcPts val="0"/>
              </a:spcAft>
              <a:buClr>
                <a:schemeClr val="bg2"/>
              </a:buClr>
              <a:defRPr lang="en-US" sz="1500" b="0" kern="1200" baseline="0" dirty="0" smtClean="0">
                <a:solidFill>
                  <a:schemeClr val="tx1"/>
                </a:solidFill>
                <a:latin typeface="Calibri" pitchFamily="34" charset="0"/>
                <a:ea typeface="+mn-ea"/>
                <a:cs typeface="Calibri" pitchFamily="34" charset="0"/>
              </a:defRPr>
            </a:lvl2pPr>
            <a:lvl3pPr algn="l" rtl="0" eaLnBrk="1" latinLnBrk="0" hangingPunct="1">
              <a:spcBef>
                <a:spcPts val="0"/>
              </a:spcBef>
              <a:spcAft>
                <a:spcPts val="0"/>
              </a:spcAft>
              <a:buClr>
                <a:schemeClr val="bg2"/>
              </a:buClr>
              <a:defRPr lang="en-US" sz="1500" b="0" kern="1200" baseline="0" dirty="0" smtClean="0">
                <a:solidFill>
                  <a:schemeClr val="tx1"/>
                </a:solidFill>
                <a:latin typeface="Calibri" pitchFamily="34" charset="0"/>
                <a:ea typeface="+mn-ea"/>
                <a:cs typeface="Calibri" pitchFamily="34" charset="0"/>
              </a:defRPr>
            </a:lvl3pPr>
            <a:lvl4pPr algn="l" rtl="0" eaLnBrk="1" latinLnBrk="0" hangingPunct="1">
              <a:spcBef>
                <a:spcPts val="0"/>
              </a:spcBef>
              <a:spcAft>
                <a:spcPts val="0"/>
              </a:spcAft>
              <a:buClr>
                <a:schemeClr val="bg2"/>
              </a:buClr>
              <a:defRPr lang="en-US" sz="1500" b="0" kern="1200" baseline="0" dirty="0" smtClean="0">
                <a:solidFill>
                  <a:schemeClr val="tx1"/>
                </a:solidFill>
                <a:latin typeface="Calibri" pitchFamily="34" charset="0"/>
                <a:ea typeface="+mn-ea"/>
                <a:cs typeface="Calibri" pitchFamily="34" charset="0"/>
              </a:defRPr>
            </a:lvl4pPr>
            <a:lvl5pPr algn="l" rtl="0" eaLnBrk="1" latinLnBrk="0" hangingPunct="1">
              <a:spcBef>
                <a:spcPts val="0"/>
              </a:spcBef>
              <a:spcAft>
                <a:spcPts val="0"/>
              </a:spcAft>
              <a:buClr>
                <a:schemeClr val="bg2"/>
              </a:buClr>
              <a:defRPr lang="en-US" sz="1100" b="0" kern="1200" baseline="0" dirty="0" smtClean="0">
                <a:solidFill>
                  <a:schemeClr val="tx1"/>
                </a:solidFill>
                <a:latin typeface="Calibri" pitchFamily="34" charset="0"/>
                <a:ea typeface="+mn-ea"/>
                <a:cs typeface="Calibri" pitchFamily="34" charset="0"/>
              </a:defRPr>
            </a:lvl5pPr>
            <a:lvl6pPr marL="1509326" indent="-300522">
              <a:spcBef>
                <a:spcPts val="0"/>
              </a:spcBef>
              <a:spcAft>
                <a:spcPts val="0"/>
              </a:spcAft>
              <a:buClr>
                <a:schemeClr val="tx2"/>
              </a:buClr>
              <a:buSzPct val="70000"/>
              <a:buFont typeface="Wingdings" pitchFamily="2" charset="2"/>
              <a:buChar char="§"/>
              <a:defRPr lang="en-US" sz="900" kern="1200" dirty="0" smtClean="0">
                <a:solidFill>
                  <a:schemeClr val="tx1"/>
                </a:solidFill>
                <a:latin typeface="Calibri" panose="020F0502020204030204" pitchFamily="34" charset="0"/>
                <a:ea typeface="+mn-ea"/>
                <a:cs typeface="Arial" pitchFamily="34" charset="0"/>
              </a:defRPr>
            </a:lvl6pPr>
            <a:lvl7pPr marL="1803175" indent="-287191">
              <a:spcBef>
                <a:spcPts val="0"/>
              </a:spcBef>
              <a:spcAft>
                <a:spcPts val="0"/>
              </a:spcAft>
              <a:buClr>
                <a:schemeClr val="tx2"/>
              </a:buClr>
              <a:buSzPct val="70000"/>
              <a:buFont typeface="Arial" pitchFamily="34" charset="0"/>
              <a:buChar char="–"/>
              <a:defRPr sz="2300" baseline="0">
                <a:solidFill>
                  <a:schemeClr val="tx1"/>
                </a:solidFill>
                <a:latin typeface="+mn-lt"/>
                <a:cs typeface="Arial" pitchFamily="34" charset="0"/>
              </a:defRPr>
            </a:lvl7pPr>
            <a:lvl8pPr marL="1682949" indent="-240451">
              <a:spcBef>
                <a:spcPts val="0"/>
              </a:spcBef>
              <a:spcAft>
                <a:spcPts val="0"/>
              </a:spcAft>
              <a:buSzPct val="70000"/>
              <a:defRPr sz="2300" baseline="0">
                <a:latin typeface="Arial" pitchFamily="34" charset="0"/>
                <a:cs typeface="Arial" pitchFamily="34" charset="0"/>
              </a:defRPr>
            </a:lvl8pPr>
            <a:lvl9pPr marL="1918365" indent="-235385">
              <a:spcBef>
                <a:spcPts val="0"/>
              </a:spcBef>
              <a:spcAft>
                <a:spcPts val="0"/>
              </a:spcAft>
              <a:buSzPct val="70000"/>
              <a:buFont typeface="Arial" pitchFamily="34" charset="0"/>
              <a:buChar char="–"/>
              <a:defRPr sz="2300">
                <a:latin typeface="Arial" pitchFamily="34" charset="0"/>
                <a:cs typeface="Arial" pitchFamily="34" charset="0"/>
              </a:defRPr>
            </a:lvl9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p:txBody>
      </p:sp>
      <p:pic>
        <p:nvPicPr>
          <p:cNvPr id="5" name="Picture 9" descr="ridge4.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ltGray">
          <a:xfrm>
            <a:off x="78" y="116"/>
            <a:ext cx="2729888" cy="744538"/>
          </a:xfrm>
          <a:prstGeom prst="rect">
            <a:avLst/>
          </a:prstGeom>
          <a:noFill/>
          <a:ln w="9525">
            <a:noFill/>
            <a:miter lim="800000"/>
            <a:headEnd/>
            <a:tailEnd/>
          </a:ln>
        </p:spPr>
      </p:pic>
      <p:pic>
        <p:nvPicPr>
          <p:cNvPr id="6" name="Picture 10" descr="Mahindra Logo.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gray">
          <a:xfrm>
            <a:off x="10185863" y="176700"/>
            <a:ext cx="1860461" cy="385681"/>
          </a:xfrm>
          <a:prstGeom prst="rect">
            <a:avLst/>
          </a:prstGeom>
          <a:noFill/>
          <a:ln w="9525">
            <a:noFill/>
            <a:miter lim="800000"/>
            <a:headEnd/>
            <a:tailEnd/>
          </a:ln>
        </p:spPr>
      </p:pic>
    </p:spTree>
    <p:extLst>
      <p:ext uri="{BB962C8B-B14F-4D97-AF65-F5344CB8AC3E}">
        <p14:creationId xmlns:p14="http://schemas.microsoft.com/office/powerpoint/2010/main" val="26775366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70" y="24"/>
            <a:ext cx="5291077" cy="1443209"/>
          </a:xfrm>
          <a:prstGeom prst="rect">
            <a:avLst/>
          </a:prstGeom>
        </p:spPr>
      </p:pic>
      <p:sp>
        <p:nvSpPr>
          <p:cNvPr id="20" name="TextBox 20"/>
          <p:cNvSpPr txBox="1">
            <a:spLocks noChangeArrowheads="1"/>
          </p:cNvSpPr>
          <p:nvPr/>
        </p:nvSpPr>
        <p:spPr bwMode="gray">
          <a:xfrm>
            <a:off x="641290" y="6629425"/>
            <a:ext cx="2427699" cy="123111"/>
          </a:xfrm>
          <a:prstGeom prst="rect">
            <a:avLst/>
          </a:prstGeom>
          <a:noFill/>
          <a:ln w="9525">
            <a:noFill/>
            <a:miter lim="800000"/>
            <a:headEnd/>
            <a:tailEnd/>
          </a:ln>
        </p:spPr>
        <p:txBody>
          <a:bodyPr wrap="none" lIns="0" tIns="0" rIns="0" bIns="0">
            <a:spAutoFit/>
          </a:bodyPr>
          <a:lstStyle/>
          <a:p>
            <a:pPr defTabSz="91283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121529149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25"/>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22"/>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90" y="6629425"/>
            <a:ext cx="2427699" cy="123111"/>
          </a:xfrm>
          <a:prstGeom prst="rect">
            <a:avLst/>
          </a:prstGeom>
          <a:noFill/>
          <a:ln w="9525">
            <a:noFill/>
            <a:miter lim="800000"/>
            <a:headEnd/>
            <a:tailEnd/>
          </a:ln>
        </p:spPr>
        <p:txBody>
          <a:bodyPr wrap="none" lIns="0" tIns="0" rIns="0" bIns="0">
            <a:spAutoFit/>
          </a:bodyPr>
          <a:lstStyle/>
          <a:p>
            <a:pPr defTabSz="91283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70" y="24"/>
            <a:ext cx="5291077" cy="1443209"/>
          </a:xfrm>
          <a:prstGeom prst="rect">
            <a:avLst/>
          </a:prstGeom>
        </p:spPr>
      </p:pic>
    </p:spTree>
    <p:extLst>
      <p:ext uri="{BB962C8B-B14F-4D97-AF65-F5344CB8AC3E}">
        <p14:creationId xmlns:p14="http://schemas.microsoft.com/office/powerpoint/2010/main" val="370014385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08170330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277874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60644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6"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6"/>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8"/>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53966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7"/>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28411472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ltGray">
          <a:xfrm>
            <a:off x="1070" y="24"/>
            <a:ext cx="5291077" cy="1443209"/>
          </a:xfrm>
          <a:prstGeom prst="rect">
            <a:avLst/>
          </a:prstGeom>
        </p:spPr>
      </p:pic>
      <p:pic>
        <p:nvPicPr>
          <p:cNvPr id="7" name="Picture 6" descr="Mahindra 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20424285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12"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12"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982449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9"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12"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9"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12"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9"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12"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290034" lvl="0" indent="-290034" algn="l" defTabSz="9128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546" lvl="2" indent="-278924" algn="l" defTabSz="9128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470" lvl="3" indent="-278924" algn="l" defTabSz="9128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724" lvl="4" indent="-285274" algn="l" defTabSz="931864"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655" lvl="5" indent="-285274" algn="l" defTabSz="9128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9"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lvl="0" indent="0" algn="l" defTabSz="912839"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12"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lvl="0" indent="0" algn="l" defTabSz="912839"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9"/>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240860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98"/>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91"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98"/>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274" lvl="1" indent="-285274" algn="l" defTabSz="91283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74"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24"/>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274" lvl="1" indent="-285274" algn="l" defTabSz="91283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91"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24"/>
            <a:ext cx="2723796" cy="1277273"/>
          </a:xfrm>
          <a:ln>
            <a:noFill/>
          </a:ln>
        </p:spPr>
        <p:txBody>
          <a:bodyPr wrap="square" lIns="0" tIns="0" rIns="0" bIns="0">
            <a:spAutoFit/>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marL="0" marR="0" lvl="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274" lvl="1" indent="-285274" algn="l" defTabSz="912839"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74"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83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661250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90"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839"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81164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90" y="1971698"/>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9"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831232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839"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2839"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2839"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90" y="6629425"/>
            <a:ext cx="2427699" cy="123111"/>
          </a:xfrm>
          <a:prstGeom prst="rect">
            <a:avLst/>
          </a:prstGeom>
          <a:noFill/>
          <a:ln w="9525">
            <a:noFill/>
            <a:miter lim="800000"/>
            <a:headEnd/>
            <a:tailEnd/>
          </a:ln>
        </p:spPr>
        <p:txBody>
          <a:bodyPr wrap="none" lIns="0" tIns="0" rIns="0" bIns="0">
            <a:spAutoFit/>
          </a:bodyPr>
          <a:lstStyle/>
          <a:p>
            <a:pPr defTabSz="912839"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5403472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16" tIns="60859" rIns="121716" bIns="60859" rtlCol="0" anchor="ctr"/>
          <a:lstStyle/>
          <a:p>
            <a:pPr algn="ctr" defTabSz="912839"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234456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9"/>
            <a:ext cx="2844430" cy="220895"/>
          </a:xfrm>
          <a:prstGeom prst="rect">
            <a:avLst/>
          </a:prstGeom>
          <a:ln/>
        </p:spPr>
        <p:txBody>
          <a:bodyPr lIns="121716" tIns="60859" rIns="121716" bIns="60859"/>
          <a:lstStyle>
            <a:lvl1pPr>
              <a:defRPr/>
            </a:lvl1pPr>
          </a:lstStyle>
          <a:p>
            <a:pPr defTabSz="91283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716" tIns="60859" rIns="121716" bIns="60859"/>
          <a:lstStyle>
            <a:lvl1pPr>
              <a:defRPr/>
            </a:lvl1pPr>
          </a:lstStyle>
          <a:p>
            <a:pPr defTabSz="912839"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16" tIns="60859" rIns="121716" bIns="60859"/>
          <a:lstStyle>
            <a:lvl1pPr>
              <a:defRPr/>
            </a:lvl1pPr>
          </a:lstStyle>
          <a:p>
            <a:pPr defTabSz="912839" fontAlgn="auto">
              <a:spcBef>
                <a:spcPts val="0"/>
              </a:spcBef>
              <a:spcAft>
                <a:spcPts val="0"/>
              </a:spcAft>
            </a:pPr>
            <a:fld id="{86A20232-690A-4812-94BC-2F949A391583}" type="slidenum">
              <a:rPr lang="en-US" smtClean="0">
                <a:solidFill>
                  <a:prstClr val="black"/>
                </a:solidFill>
                <a:latin typeface="Arial"/>
                <a:cs typeface="+mn-cs"/>
              </a:rPr>
              <a:pPr defTabSz="912839"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89" y="266294"/>
            <a:ext cx="8492197" cy="884239"/>
          </a:xfrm>
          <a:prstGeom prst="rect">
            <a:avLst/>
          </a:prstGeom>
        </p:spPr>
        <p:txBody>
          <a:bodyPr lIns="121716" tIns="60859" rIns="121716" bIns="60859"/>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2839"/>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6" tIns="60859" rIns="121716" bIns="60859" rtlCol="0" anchor="ctr"/>
          <a:lstStyle/>
          <a:p>
            <a:pPr algn="ctr" defTabSz="912839"/>
            <a:endParaRPr lang="en-US" dirty="0">
              <a:solidFill>
                <a:srgbClr val="FFFFFF"/>
              </a:solidFill>
            </a:endParaRPr>
          </a:p>
        </p:txBody>
      </p:sp>
      <p:sp>
        <p:nvSpPr>
          <p:cNvPr id="9" name="Titre 1"/>
          <p:cNvSpPr>
            <a:spLocks noGrp="1"/>
          </p:cNvSpPr>
          <p:nvPr>
            <p:ph type="title"/>
          </p:nvPr>
        </p:nvSpPr>
        <p:spPr>
          <a:xfrm>
            <a:off x="235278"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248456026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9"/>
            <a:ext cx="2844430" cy="220895"/>
          </a:xfrm>
          <a:prstGeom prst="rect">
            <a:avLst/>
          </a:prstGeom>
          <a:ln/>
        </p:spPr>
        <p:txBody>
          <a:bodyPr lIns="121716" tIns="60859" rIns="121716" bIns="60859"/>
          <a:lstStyle>
            <a:lvl1pPr>
              <a:defRPr/>
            </a:lvl1pPr>
          </a:lstStyle>
          <a:p>
            <a:pPr defTabSz="912839"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716" tIns="60859" rIns="121716" bIns="60859"/>
          <a:lstStyle>
            <a:lvl1pPr>
              <a:defRPr/>
            </a:lvl1pPr>
          </a:lstStyle>
          <a:p>
            <a:pPr defTabSz="912839"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716" tIns="60859" rIns="121716" bIns="60859"/>
          <a:lstStyle>
            <a:lvl1pPr>
              <a:defRPr/>
            </a:lvl1pPr>
          </a:lstStyle>
          <a:p>
            <a:pPr defTabSz="912839" fontAlgn="auto">
              <a:spcBef>
                <a:spcPts val="0"/>
              </a:spcBef>
              <a:spcAft>
                <a:spcPts val="0"/>
              </a:spcAft>
            </a:pPr>
            <a:fld id="{86A20232-690A-4812-94BC-2F949A391583}" type="slidenum">
              <a:rPr lang="en-US" smtClean="0">
                <a:solidFill>
                  <a:prstClr val="black"/>
                </a:solidFill>
                <a:latin typeface="Arial"/>
                <a:cs typeface="+mn-cs"/>
              </a:rPr>
              <a:pPr defTabSz="912839"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227061367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9"/>
            <a:ext cx="2844430" cy="220895"/>
          </a:xfrm>
          <a:prstGeom prst="rect">
            <a:avLst/>
          </a:prstGeom>
          <a:ln/>
        </p:spPr>
        <p:txBody>
          <a:bodyPr lIns="121716" tIns="60859" rIns="121716" bIns="60859"/>
          <a:lstStyle>
            <a:lvl1pPr>
              <a:defRPr/>
            </a:lvl1pPr>
          </a:lstStyle>
          <a:p>
            <a:pPr defTabSz="912839"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716" tIns="60859" rIns="121716" bIns="60859"/>
          <a:lstStyle>
            <a:lvl1pPr>
              <a:defRPr/>
            </a:lvl1pPr>
          </a:lstStyle>
          <a:p>
            <a:pPr defTabSz="912839"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16" tIns="60859" rIns="121716" bIns="60859"/>
          <a:lstStyle>
            <a:lvl1pPr>
              <a:defRPr/>
            </a:lvl1pPr>
          </a:lstStyle>
          <a:p>
            <a:pPr defTabSz="912839" fontAlgn="auto">
              <a:spcBef>
                <a:spcPts val="0"/>
              </a:spcBef>
              <a:spcAft>
                <a:spcPts val="0"/>
              </a:spcAft>
            </a:pPr>
            <a:fld id="{86A20232-690A-4812-94BC-2F949A391583}" type="slidenum">
              <a:rPr lang="en-US" smtClean="0">
                <a:solidFill>
                  <a:prstClr val="black"/>
                </a:solidFill>
                <a:latin typeface="Arial"/>
                <a:cs typeface="+mn-cs"/>
              </a:rPr>
              <a:pPr defTabSz="912839"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6" tIns="60859" rIns="121716" bIns="60859" rtlCol="0" anchor="ctr"/>
          <a:lstStyle/>
          <a:p>
            <a:pPr algn="ctr" defTabSz="912839"/>
            <a:endParaRPr lang="en-US" dirty="0">
              <a:solidFill>
                <a:srgbClr val="FFFFFF"/>
              </a:solidFill>
            </a:endParaRPr>
          </a:p>
        </p:txBody>
      </p:sp>
      <p:sp>
        <p:nvSpPr>
          <p:cNvPr id="8" name="Titre 1"/>
          <p:cNvSpPr>
            <a:spLocks noGrp="1"/>
          </p:cNvSpPr>
          <p:nvPr>
            <p:ph type="title"/>
          </p:nvPr>
        </p:nvSpPr>
        <p:spPr>
          <a:xfrm>
            <a:off x="235278"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86304234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2839"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2839"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1554664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22"/>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70441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3565752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845819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655" indent="-285274">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579" indent="-272575">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779799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25290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7"/>
            <a:ext cx="7365041" cy="615553"/>
          </a:xfrm>
          <a:noFill/>
          <a:ln w="9525">
            <a:noFill/>
            <a:miter lim="800000"/>
            <a:headEnd/>
            <a:tailEnd/>
          </a:ln>
        </p:spPr>
        <p:txBody>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5268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7"/>
            <a:ext cx="5437008"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0" y="1971676"/>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2"/>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29" indent="0" algn="ctr">
              <a:buNone/>
              <a:defRPr>
                <a:solidFill>
                  <a:schemeClr val="tx1">
                    <a:tint val="75000"/>
                  </a:schemeClr>
                </a:solidFill>
              </a:defRPr>
            </a:lvl2pPr>
            <a:lvl3pPr marL="912839" indent="0" algn="ctr">
              <a:buNone/>
              <a:defRPr>
                <a:solidFill>
                  <a:schemeClr val="tx1">
                    <a:tint val="75000"/>
                  </a:schemeClr>
                </a:solidFill>
              </a:defRPr>
            </a:lvl3pPr>
            <a:lvl4pPr marL="1369286" indent="0" algn="ctr">
              <a:buNone/>
              <a:defRPr>
                <a:solidFill>
                  <a:schemeClr val="tx1">
                    <a:tint val="75000"/>
                  </a:schemeClr>
                </a:solidFill>
              </a:defRPr>
            </a:lvl4pPr>
            <a:lvl5pPr marL="1825695" indent="0" algn="ctr">
              <a:buNone/>
              <a:defRPr>
                <a:solidFill>
                  <a:schemeClr val="tx1">
                    <a:tint val="75000"/>
                  </a:schemeClr>
                </a:solidFill>
              </a:defRPr>
            </a:lvl5pPr>
            <a:lvl6pPr marL="2282122" indent="0" algn="ctr">
              <a:buNone/>
              <a:defRPr>
                <a:solidFill>
                  <a:schemeClr val="tx1">
                    <a:tint val="75000"/>
                  </a:schemeClr>
                </a:solidFill>
              </a:defRPr>
            </a:lvl6pPr>
            <a:lvl7pPr marL="2738543" indent="0" algn="ctr">
              <a:buNone/>
              <a:defRPr>
                <a:solidFill>
                  <a:schemeClr val="tx1">
                    <a:tint val="75000"/>
                  </a:schemeClr>
                </a:solidFill>
              </a:defRPr>
            </a:lvl7pPr>
            <a:lvl8pPr marL="3194960" indent="0" algn="ctr">
              <a:buNone/>
              <a:defRPr>
                <a:solidFill>
                  <a:schemeClr val="tx1">
                    <a:tint val="75000"/>
                  </a:schemeClr>
                </a:solidFill>
              </a:defRPr>
            </a:lvl8pPr>
            <a:lvl9pPr marL="3651389"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2839"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31627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63"/>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63"/>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93"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5"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93"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5"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718592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p:nvCxnSpPr>
        <p:spPr bwMode="gray">
          <a:xfrm>
            <a:off x="641273" y="201721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3993" y="201721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27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3993" y="4349511"/>
            <a:ext cx="5208438"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3"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5" y="2139425"/>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3"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015" y="1706143"/>
            <a:ext cx="5244417" cy="292388"/>
          </a:xfrm>
          <a:noFill/>
          <a:ln>
            <a:noFill/>
          </a:ln>
        </p:spPr>
        <p:txBody>
          <a:bodyPr anchor="b"/>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3"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5" y="451222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3"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015" y="4037999"/>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Tree>
    <p:extLst>
      <p:ext uri="{BB962C8B-B14F-4D97-AF65-F5344CB8AC3E}">
        <p14:creationId xmlns:p14="http://schemas.microsoft.com/office/powerpoint/2010/main" val="95339927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cxnSp>
        <p:nvCxnSpPr>
          <p:cNvPr id="14" name="Straight Connector 13"/>
          <p:cNvCxnSpPr/>
          <p:nvPr/>
        </p:nvCxnSpPr>
        <p:spPr bwMode="gray">
          <a:xfrm>
            <a:off x="641274" y="4253974"/>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293"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015" y="2071189"/>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293" y="1706143"/>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293"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015" y="4280213"/>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063" indent="-232955">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293" y="3901515"/>
            <a:ext cx="5244417" cy="292388"/>
          </a:xfrm>
          <a:noFill/>
          <a:ln>
            <a:noFill/>
          </a:ln>
        </p:spPr>
        <p:txBody>
          <a:bodyPr anchor="b"/>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6" name="Straight Connector 15"/>
          <p:cNvCxnSpPr/>
          <p:nvPr userDrawn="1"/>
        </p:nvCxnSpPr>
        <p:spPr bwMode="gray">
          <a:xfrm>
            <a:off x="644303" y="2031623"/>
            <a:ext cx="1093116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9836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0780" y="1971698"/>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293"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0963" y="1971698"/>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1476"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3250780" y="4241826"/>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293"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8890963" y="4241826"/>
            <a:ext cx="2723796" cy="1559401"/>
          </a:xfrm>
          <a:ln>
            <a:noFill/>
          </a:ln>
        </p:spPr>
        <p:txBody>
          <a:bodyPr/>
          <a:lstStyle>
            <a:lvl1pPr marL="0" marR="0" indent="0" algn="l" defTabSz="912839"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063" indent="-232955">
              <a:spcBef>
                <a:spcPts val="0"/>
              </a:spcBef>
              <a:spcAft>
                <a:spcPts val="0"/>
              </a:spcAft>
              <a:buSzPct val="70000"/>
              <a:defRPr sz="1900">
                <a:latin typeface="+mj-lt"/>
              </a:defRPr>
            </a:lvl6pPr>
            <a:lvl7pPr marL="1369286" indent="-228215">
              <a:spcBef>
                <a:spcPts val="0"/>
              </a:spcBef>
              <a:spcAft>
                <a:spcPts val="0"/>
              </a:spcAft>
              <a:buSzPct val="70000"/>
              <a:buFont typeface="Arial" pitchFamily="34" charset="0"/>
              <a:buChar char="–"/>
              <a:defRPr sz="1900" baseline="0">
                <a:latin typeface="+mj-lt"/>
              </a:defRPr>
            </a:lvl7pPr>
            <a:lvl8pPr marL="1597480" indent="-228215">
              <a:spcBef>
                <a:spcPts val="0"/>
              </a:spcBef>
              <a:spcAft>
                <a:spcPts val="0"/>
              </a:spcAft>
              <a:buSzPct val="70000"/>
              <a:defRPr sz="1900" baseline="0">
                <a:latin typeface="+mj-lt"/>
              </a:defRPr>
            </a:lvl8pPr>
            <a:lvl9pPr marL="1820945" indent="-223464">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1476"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8783454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93"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9"/>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3132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93" y="1971677"/>
            <a:ext cx="10967139"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641292"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966018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213" y="3370267"/>
            <a:ext cx="9005244" cy="1973189"/>
          </a:xfrm>
          <a:prstGeom prst="rect">
            <a:avLst/>
          </a:prstGeom>
          <a:noFill/>
          <a:ln w="9525">
            <a:noFill/>
            <a:miter lim="800000"/>
            <a:headEnd/>
            <a:tailEnd/>
          </a:ln>
        </p:spPr>
        <p:txBody>
          <a:bodyPr lIns="0" tIns="0" rIns="0" bIns="0">
            <a:spAutoFit/>
          </a:bodyPr>
          <a:lstStyle/>
          <a:p>
            <a:pPr algn="just" defTabSz="912839" fontAlgn="auto">
              <a:spcBef>
                <a:spcPts val="600"/>
              </a:spcBef>
              <a:spcAft>
                <a:spcPts val="0"/>
              </a:spcAft>
              <a:defRPr/>
            </a:pPr>
            <a:r>
              <a:rPr lang="en-US" sz="1100" b="1" dirty="0">
                <a:solidFill>
                  <a:srgbClr val="6D6E71"/>
                </a:solidFill>
                <a:latin typeface="Arial"/>
                <a:cs typeface="Arial" pitchFamily="34" charset="0"/>
              </a:rPr>
              <a:t>Disclaimer </a:t>
            </a:r>
          </a:p>
          <a:p>
            <a:pPr algn="just" defTabSz="912839" fontAlgn="auto">
              <a:spcBef>
                <a:spcPts val="600"/>
              </a:spcBef>
              <a:spcAft>
                <a:spcPts val="0"/>
              </a:spcAft>
              <a:defRPr/>
            </a:pPr>
            <a:r>
              <a:rPr lang="en-US" sz="900" dirty="0">
                <a:solidFill>
                  <a:srgbClr val="6D6E71"/>
                </a:solidFill>
                <a:latin typeface="Aria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213" y="1527297"/>
            <a:ext cx="897214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218" y="2140175"/>
            <a:ext cx="8978334" cy="292388"/>
          </a:xfrm>
          <a:noFill/>
          <a:ln w="9525">
            <a:noFill/>
            <a:miter lim="800000"/>
            <a:headEnd/>
            <a:tailEnd/>
          </a:ln>
        </p:spPr>
        <p:txBody>
          <a:bodyPr/>
          <a:lstStyle>
            <a:lvl1pPr marL="0" indent="0" algn="l" defTabSz="912839"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318866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16" tIns="60859" rIns="121716" bIns="60859" anchor="ctr"/>
          <a:lstStyle/>
          <a:p>
            <a:pPr algn="ctr" defTabSz="912839" fontAlgn="auto">
              <a:spcBef>
                <a:spcPts val="0"/>
              </a:spcBef>
              <a:spcAft>
                <a:spcPts val="0"/>
              </a:spcAft>
              <a:defRPr/>
            </a:pPr>
            <a:endParaRPr lang="en-US" dirty="0">
              <a:solidFill>
                <a:prstClr val="black"/>
              </a:solidFill>
            </a:endParaRPr>
          </a:p>
        </p:txBody>
      </p:sp>
      <p:pic>
        <p:nvPicPr>
          <p:cNvPr id="3" name="Picture 10" descr="Mahindra 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2622215" y="2717824"/>
            <a:ext cx="7197846" cy="1490663"/>
          </a:xfrm>
          <a:prstGeom prst="rect">
            <a:avLst/>
          </a:prstGeom>
          <a:noFill/>
          <a:ln w="9525">
            <a:noFill/>
            <a:miter lim="800000"/>
            <a:headEnd/>
            <a:tailEnd/>
          </a:ln>
        </p:spPr>
      </p:pic>
    </p:spTree>
    <p:extLst>
      <p:ext uri="{BB962C8B-B14F-4D97-AF65-F5344CB8AC3E}">
        <p14:creationId xmlns:p14="http://schemas.microsoft.com/office/powerpoint/2010/main" val="21233726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32"/>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32424745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8438054" y="476272"/>
            <a:ext cx="3170354" cy="657225"/>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6"/>
            <a:ext cx="7365041" cy="615553"/>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20"/>
            <a:ext cx="10971372" cy="984885"/>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211317231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21" y="210316"/>
            <a:ext cx="10971372" cy="984885"/>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612740" y="5924725"/>
            <a:ext cx="10964933" cy="292367"/>
          </a:xfrm>
        </p:spPr>
        <p:txBody>
          <a:bodyPr tIns="60859" bIns="60859"/>
          <a:lstStyle>
            <a:lvl1pPr marL="0" indent="0">
              <a:lnSpc>
                <a:spcPct val="100000"/>
              </a:lnSpc>
              <a:spcBef>
                <a:spcPts val="0"/>
              </a:spcBef>
              <a:buNone/>
              <a:defRPr sz="1100">
                <a:solidFill>
                  <a:schemeClr val="tx2"/>
                </a:solidFill>
              </a:defRPr>
            </a:lvl1pPr>
            <a:lvl2pPr marL="393023" indent="0">
              <a:buNone/>
              <a:defRPr sz="1100"/>
            </a:lvl2pPr>
            <a:lvl3pPr marL="748031" indent="0">
              <a:buNone/>
              <a:defRPr sz="1100"/>
            </a:lvl3pPr>
            <a:lvl4pPr marL="1090354" indent="0">
              <a:buNone/>
              <a:defRPr sz="1100"/>
            </a:lvl4pPr>
            <a:lvl5pPr marL="1369286" indent="0">
              <a:buNone/>
              <a:defRPr sz="1100"/>
            </a:lvl5pPr>
          </a:lstStyle>
          <a:p>
            <a:pPr lvl="0"/>
            <a:r>
              <a:rPr lang="en-US" dirty="0" smtClean="0"/>
              <a:t>Click to add a Source or Note</a:t>
            </a:r>
          </a:p>
        </p:txBody>
      </p:sp>
    </p:spTree>
    <p:extLst>
      <p:ext uri="{BB962C8B-B14F-4D97-AF65-F5344CB8AC3E}">
        <p14:creationId xmlns:p14="http://schemas.microsoft.com/office/powerpoint/2010/main" val="36005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403900" y="1465509"/>
            <a:ext cx="11390793" cy="2046715"/>
          </a:xfrm>
        </p:spPr>
        <p:txBody>
          <a:bodyPr wrap="square">
            <a:spAutoFit/>
          </a:bodyPr>
          <a:lstStyle>
            <a:lvl1pPr>
              <a:spcBef>
                <a:spcPts val="0"/>
              </a:spcBef>
              <a:spcAft>
                <a:spcPts val="0"/>
              </a:spcAft>
              <a:defRPr sz="1900">
                <a:latin typeface="Arial" pitchFamily="34" charset="0"/>
                <a:cs typeface="Arial" pitchFamily="34" charset="0"/>
              </a:defRPr>
            </a:lvl1pPr>
            <a:lvl2pPr>
              <a:spcBef>
                <a:spcPts val="0"/>
              </a:spcBef>
              <a:spcAft>
                <a:spcPts val="0"/>
              </a:spcAft>
              <a:defRPr sz="1900">
                <a:latin typeface="Arial" pitchFamily="34" charset="0"/>
                <a:cs typeface="Arial" pitchFamily="34" charset="0"/>
              </a:defRPr>
            </a:lvl2pPr>
            <a:lvl3pPr>
              <a:spcBef>
                <a:spcPts val="0"/>
              </a:spcBef>
              <a:spcAft>
                <a:spcPts val="0"/>
              </a:spcAft>
              <a:defRPr sz="1900">
                <a:latin typeface="Arial" pitchFamily="34" charset="0"/>
                <a:cs typeface="Arial" pitchFamily="34" charset="0"/>
              </a:defRPr>
            </a:lvl3pPr>
            <a:lvl4pPr>
              <a:spcBef>
                <a:spcPts val="0"/>
              </a:spcBef>
              <a:spcAft>
                <a:spcPts val="0"/>
              </a:spcAft>
              <a:defRPr sz="1900">
                <a:latin typeface="Arial" pitchFamily="34" charset="0"/>
                <a:cs typeface="Arial" pitchFamily="34" charset="0"/>
              </a:defRPr>
            </a:lvl4pPr>
            <a:lvl5pPr>
              <a:spcBef>
                <a:spcPts val="0"/>
              </a:spcBef>
              <a:spcAft>
                <a:spcPts val="0"/>
              </a:spcAft>
              <a:defRPr sz="1900">
                <a:latin typeface="Arial" pitchFamily="34" charset="0"/>
                <a:cs typeface="Arial" pitchFamily="34" charset="0"/>
              </a:defRPr>
            </a:lvl5pPr>
            <a:lvl6pPr marL="1432655" indent="-285274">
              <a:spcBef>
                <a:spcPts val="0"/>
              </a:spcBef>
              <a:spcAft>
                <a:spcPts val="0"/>
              </a:spcAft>
              <a:buClr>
                <a:schemeClr val="tx2"/>
              </a:buClr>
              <a:buSzPct val="70000"/>
              <a:buFont typeface="Wingdings" pitchFamily="2" charset="2"/>
              <a:buChar char="§"/>
              <a:defRPr sz="1900">
                <a:latin typeface="Arial" pitchFamily="34" charset="0"/>
                <a:cs typeface="Arial" pitchFamily="34" charset="0"/>
              </a:defRPr>
            </a:lvl6pPr>
            <a:lvl7pPr marL="1711579" indent="-272575">
              <a:spcBef>
                <a:spcPts val="0"/>
              </a:spcBef>
              <a:spcAft>
                <a:spcPts val="0"/>
              </a:spcAft>
              <a:buClr>
                <a:srgbClr val="C00000"/>
              </a:buClr>
              <a:buSzPct val="70000"/>
              <a:buFont typeface="Arial" pitchFamily="34" charset="0"/>
              <a:buChar char="–"/>
              <a:defRPr sz="1900" baseline="0">
                <a:latin typeface="Arial" pitchFamily="34" charset="0"/>
                <a:cs typeface="Arial" pitchFamily="34" charset="0"/>
              </a:defRPr>
            </a:lvl7pPr>
            <a:lvl8pPr marL="1597480" indent="-228215">
              <a:spcBef>
                <a:spcPts val="0"/>
              </a:spcBef>
              <a:spcAft>
                <a:spcPts val="0"/>
              </a:spcAft>
              <a:buSzPct val="70000"/>
              <a:defRPr sz="1900" baseline="0">
                <a:latin typeface="Arial" pitchFamily="34" charset="0"/>
                <a:cs typeface="Arial" pitchFamily="34" charset="0"/>
              </a:defRPr>
            </a:lvl8pPr>
            <a:lvl9pPr marL="1820945" indent="-223464">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extLst>
      <p:ext uri="{BB962C8B-B14F-4D97-AF65-F5344CB8AC3E}">
        <p14:creationId xmlns:p14="http://schemas.microsoft.com/office/powerpoint/2010/main" val="54468197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2"/>
            <a:ext cx="5291077" cy="1443209"/>
          </a:xfrm>
          <a:prstGeom prst="rect">
            <a:avLst/>
          </a:prstGeom>
        </p:spPr>
      </p:pic>
      <p:sp>
        <p:nvSpPr>
          <p:cNvPr id="20" name="TextBox 20"/>
          <p:cNvSpPr txBox="1">
            <a:spLocks noChangeArrowheads="1"/>
          </p:cNvSpPr>
          <p:nvPr/>
        </p:nvSpPr>
        <p:spPr bwMode="gray">
          <a:xfrm>
            <a:off x="641289" y="6629423"/>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158871749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5968" y="4053723"/>
            <a:ext cx="734811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35968" y="2184421"/>
            <a:ext cx="7348110"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641289" y="6629423"/>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pic>
        <p:nvPicPr>
          <p:cNvPr id="12" name="Picture 11"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2"/>
            <a:ext cx="5291077" cy="1443209"/>
          </a:xfrm>
          <a:prstGeom prst="rect">
            <a:avLst/>
          </a:prstGeom>
        </p:spPr>
      </p:pic>
    </p:spTree>
    <p:extLst>
      <p:ext uri="{BB962C8B-B14F-4D97-AF65-F5344CB8AC3E}">
        <p14:creationId xmlns:p14="http://schemas.microsoft.com/office/powerpoint/2010/main" val="1489622116"/>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13946884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69" y="719141"/>
            <a:ext cx="1096502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266" y="1971676"/>
            <a:ext cx="10965023" cy="1461939"/>
          </a:xfrm>
        </p:spPr>
        <p:txBody>
          <a:bodyPr wrap="square">
            <a:spAutoFit/>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53108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266" y="1971679"/>
            <a:ext cx="10965023" cy="1846660"/>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4517912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69" y="1971697"/>
            <a:ext cx="5437008"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6450763" y="1971676"/>
            <a:ext cx="5128015"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820797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2898" y="4051791"/>
            <a:ext cx="7365041"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2452899" y="2200296"/>
            <a:ext cx="7365041"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69" y="1"/>
            <a:ext cx="3148121" cy="858691"/>
          </a:xfrm>
          <a:prstGeom prst="rect">
            <a:avLst/>
          </a:prstGeom>
        </p:spPr>
      </p:pic>
    </p:spTree>
    <p:extLst>
      <p:ext uri="{BB962C8B-B14F-4D97-AF65-F5344CB8AC3E}">
        <p14:creationId xmlns:p14="http://schemas.microsoft.com/office/powerpoint/2010/main" val="387742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2117" y="21"/>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8438054" y="476272"/>
            <a:ext cx="3170354"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7"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0"/>
            <a:ext cx="5041242"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4" y="1971677"/>
            <a:ext cx="5041242" cy="1231107"/>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6567163" y="4280390"/>
            <a:ext cx="5041242" cy="292388"/>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7165" y="1971677"/>
            <a:ext cx="5041242" cy="123110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a:extLst>
              <a:ext uri="{28A0092B-C50C-407E-A947-70E740481C1C}">
                <a14:useLocalDpi xmlns:a14="http://schemas.microsoft.com/office/drawing/2010/main"/>
              </a:ext>
            </a:extLst>
          </a:blip>
          <a:stretch>
            <a:fillRect/>
          </a:stretch>
        </p:blipFill>
        <p:spPr bwMode="ltGray">
          <a:xfrm>
            <a:off x="1070" y="22"/>
            <a:ext cx="5291077" cy="1443209"/>
          </a:xfrm>
          <a:prstGeom prst="rect">
            <a:avLst/>
          </a:prstGeom>
        </p:spPr>
      </p:pic>
      <p:pic>
        <p:nvPicPr>
          <p:cNvPr id="7" name="Picture 6" descr="Mahindra Logo.png"/>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8077498" y="476645"/>
            <a:ext cx="3289310" cy="656555"/>
          </a:xfrm>
          <a:prstGeom prst="rect">
            <a:avLst/>
          </a:prstGeom>
        </p:spPr>
      </p:pic>
    </p:spTree>
    <p:extLst>
      <p:ext uri="{BB962C8B-B14F-4D97-AF65-F5344CB8AC3E}">
        <p14:creationId xmlns:p14="http://schemas.microsoft.com/office/powerpoint/2010/main" val="6724221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28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288"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8" name="Straight Connector 7"/>
          <p:cNvCxnSpPr/>
          <p:nvPr/>
        </p:nvCxnSpPr>
        <p:spPr bwMode="gray">
          <a:xfrm>
            <a:off x="64127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838112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288"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011" y="246697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288" y="1965451"/>
            <a:ext cx="5244417" cy="292388"/>
          </a:xfrm>
          <a:noFill/>
          <a:ln>
            <a:noFill/>
          </a:ln>
        </p:spPr>
        <p:txBody>
          <a:bodyPr wrap="square" lIns="0" tIns="0" rIns="0" bIns="0" anchor="b" anchorCtr="0">
            <a:spAutoFit/>
          </a:bodyPr>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011" y="1965451"/>
            <a:ext cx="5244417" cy="292388"/>
          </a:xfrm>
          <a:noFill/>
          <a:ln>
            <a:noFill/>
          </a:ln>
        </p:spPr>
        <p:txBody>
          <a:bodyPr wrap="square" lIns="0" tIns="0" rIns="0" bIns="0" anchor="b" anchorCtr="0">
            <a:spAutoFit/>
          </a:bodyPr>
          <a:lstStyle>
            <a:lvl1pPr marL="0" indent="0">
              <a:spcBef>
                <a:spcPts val="0"/>
              </a:spcBef>
              <a:spcAft>
                <a:spcPts val="0"/>
              </a:spcAft>
              <a:buNone/>
              <a:tabLst/>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dirty="0" smtClean="0"/>
              <a:t>Heading 2</a:t>
            </a:r>
          </a:p>
        </p:txBody>
      </p:sp>
      <p:cxnSp>
        <p:nvCxnSpPr>
          <p:cNvPr id="33" name="Straight Connector 32"/>
          <p:cNvCxnSpPr/>
          <p:nvPr/>
        </p:nvCxnSpPr>
        <p:spPr bwMode="gray">
          <a:xfrm>
            <a:off x="64127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6363990" y="234475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288"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011" y="4703297"/>
            <a:ext cx="5244417" cy="1461939"/>
          </a:xfrm>
          <a:ln>
            <a:noFill/>
          </a:ln>
        </p:spPr>
        <p:txBody>
          <a:bodyPr wrap="square" lIns="0" tIns="0" rIns="0" bIns="0">
            <a:spAutoFit/>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290062" lvl="0" indent="-290062" algn="l" defTabSz="912931"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602" lvl="2" indent="-278952" algn="l" defTabSz="912931"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554" lvl="3" indent="-278952" algn="l" defTabSz="912931"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4837" lvl="4" indent="-285302" algn="l" defTabSz="93195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2799" lvl="5" indent="-285302" algn="l" defTabSz="912931"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288"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011" y="4201771"/>
            <a:ext cx="5244417" cy="292388"/>
          </a:xfrm>
          <a:noFill/>
          <a:ln>
            <a:noFill/>
          </a:ln>
        </p:spPr>
        <p:txBody>
          <a:bodyPr wrap="square" lIns="0" tIns="0" rIns="0" bIns="0" anchor="b" anchorCtr="0">
            <a:spAutoFit/>
          </a:bodyPr>
          <a:lstStyle>
            <a:lvl1pPr>
              <a:spcBef>
                <a:spcPts val="0"/>
              </a:spcBef>
              <a:spcAft>
                <a:spcPts val="0"/>
              </a:spcAft>
              <a:buNone/>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lvl="0" indent="0" algn="l" defTabSz="912931"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641270"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6363990" y="4581078"/>
            <a:ext cx="5208191"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37450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0780"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289"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0963" y="1971697"/>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1472" y="1971677"/>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3250780" y="4241822"/>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289"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8890963" y="4241822"/>
            <a:ext cx="2723796" cy="1277273"/>
          </a:xfrm>
          <a:ln>
            <a:noFill/>
          </a:ln>
        </p:spPr>
        <p:txBody>
          <a:bodyPr wrap="square" lIns="0" tIns="0" rIns="0" bIns="0">
            <a:spAutoFit/>
          </a:bodyPr>
          <a:lstStyle>
            <a:lvl1pPr marL="0" marR="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lang="en-US" sz="19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marL="0" marR="0" lvl="0" indent="0" algn="l" defTabSz="912931"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302" lvl="1" indent="-285302" algn="l" defTabSz="912931"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1472" y="4241805"/>
            <a:ext cx="2304749"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497781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289" y="1971677"/>
            <a:ext cx="10967139"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266" y="1270455"/>
            <a:ext cx="10965023" cy="292388"/>
          </a:xfrm>
        </p:spPr>
        <p:txBody>
          <a:bodyPr/>
          <a:lstStyle>
            <a:lvl1pPr>
              <a:buNone/>
              <a:defRPr lang="en-US" sz="1900" b="1" kern="1200" baseline="0" dirty="0" smtClean="0">
                <a:solidFill>
                  <a:schemeClr val="bg2"/>
                </a:solidFill>
                <a:latin typeface="Arial" pitchFamily="34" charset="0"/>
                <a:ea typeface="+mn-ea"/>
                <a:cs typeface="Arial" pitchFamily="34" charset="0"/>
              </a:defRPr>
            </a:lvl1pPr>
          </a:lstStyle>
          <a:p>
            <a:pPr marL="0" lvl="0" indent="0" algn="l" defTabSz="912931"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52595776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289" y="1971697"/>
            <a:ext cx="10967139"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641288" y="727077"/>
            <a:ext cx="1096713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5"/>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097628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213" y="1527297"/>
            <a:ext cx="897214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2931"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822218" y="3369516"/>
            <a:ext cx="9005242" cy="1973189"/>
          </a:xfrm>
          <a:prstGeom prst="rect">
            <a:avLst/>
          </a:prstGeom>
          <a:noFill/>
          <a:ln w="9525">
            <a:noFill/>
            <a:miter lim="800000"/>
            <a:headEnd/>
            <a:tailEnd/>
          </a:ln>
        </p:spPr>
        <p:txBody>
          <a:bodyPr wrap="square" lIns="0" tIns="0" rIns="0" bIns="0">
            <a:spAutoFit/>
          </a:bodyPr>
          <a:lstStyle/>
          <a:p>
            <a:pPr algn="just" defTabSz="912931" fontAlgn="auto">
              <a:spcBef>
                <a:spcPts val="600"/>
              </a:spcBef>
              <a:spcAft>
                <a:spcPts val="0"/>
              </a:spcAft>
            </a:pPr>
            <a:r>
              <a:rPr lang="en-US" sz="1100" b="1" dirty="0" smtClean="0">
                <a:solidFill>
                  <a:srgbClr val="6D6E71"/>
                </a:solidFill>
                <a:latin typeface="Arial"/>
                <a:cs typeface="Arial" pitchFamily="34" charset="0"/>
              </a:rPr>
              <a:t>Disclaimer </a:t>
            </a:r>
          </a:p>
          <a:p>
            <a:pPr algn="just" defTabSz="912931" fontAlgn="auto">
              <a:spcBef>
                <a:spcPts val="600"/>
              </a:spcBef>
              <a:spcAft>
                <a:spcPts val="0"/>
              </a:spcAft>
            </a:pPr>
            <a:r>
              <a:rPr lang="en-US" sz="900" dirty="0" smtClean="0">
                <a:solidFill>
                  <a:srgbClr val="6D6E71"/>
                </a:solidFill>
                <a:latin typeface="Aria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215" y="2140175"/>
            <a:ext cx="8978334" cy="29238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641289" y="6629423"/>
            <a:ext cx="2427699" cy="123111"/>
          </a:xfrm>
          <a:prstGeom prst="rect">
            <a:avLst/>
          </a:prstGeom>
          <a:noFill/>
          <a:ln w="9525">
            <a:noFill/>
            <a:miter lim="800000"/>
            <a:headEnd/>
            <a:tailEnd/>
          </a:ln>
        </p:spPr>
        <p:txBody>
          <a:bodyPr wrap="none" lIns="0" tIns="0" rIns="0" bIns="0">
            <a:spAutoFit/>
          </a:bodyPr>
          <a:lstStyle/>
          <a:p>
            <a:pPr defTabSz="912931" fontAlgn="auto">
              <a:spcBef>
                <a:spcPts val="0"/>
              </a:spcBef>
              <a:spcAft>
                <a:spcPts val="0"/>
              </a:spcAft>
              <a:defRPr/>
            </a:pPr>
            <a:r>
              <a:rPr lang="en-US" sz="800" dirty="0" smtClean="0">
                <a:solidFill>
                  <a:srgbClr val="6D6E71"/>
                </a:solidFill>
                <a:latin typeface="Arial"/>
                <a:cs typeface="Arial" pitchFamily="34" charset="0"/>
              </a:rPr>
              <a:t>Copyright © 2016 Tech Mahindra. All rights reserved.</a:t>
            </a:r>
            <a:endParaRPr lang="en-US" sz="800" dirty="0">
              <a:solidFill>
                <a:srgbClr val="6D6E71"/>
              </a:solidFill>
              <a:latin typeface="Arial"/>
              <a:cs typeface="Arial" pitchFamily="34" charset="0"/>
            </a:endParaRPr>
          </a:p>
        </p:txBody>
      </p:sp>
    </p:spTree>
    <p:extLst>
      <p:ext uri="{BB962C8B-B14F-4D97-AF65-F5344CB8AC3E}">
        <p14:creationId xmlns:p14="http://schemas.microsoft.com/office/powerpoint/2010/main" val="379666919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12190413"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121728" tIns="60865" rIns="121728" bIns="60865" rtlCol="0" anchor="ctr"/>
          <a:lstStyle/>
          <a:p>
            <a:pPr algn="ctr" defTabSz="912931" fontAlgn="auto">
              <a:spcBef>
                <a:spcPts val="0"/>
              </a:spcBef>
              <a:spcAft>
                <a:spcPts val="0"/>
              </a:spcAft>
            </a:pPr>
            <a:endParaRPr lang="en-US" dirty="0">
              <a:solidFill>
                <a:prstClr val="black"/>
              </a:solidFill>
            </a:endParaRPr>
          </a:p>
        </p:txBody>
      </p:sp>
      <p:pic>
        <p:nvPicPr>
          <p:cNvPr id="4" name="Picture 3" descr="Mahindra Logo.png"/>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2485397" y="2717232"/>
            <a:ext cx="7469970" cy="1491023"/>
          </a:xfrm>
          <a:prstGeom prst="rect">
            <a:avLst/>
          </a:prstGeom>
        </p:spPr>
      </p:pic>
    </p:spTree>
    <p:extLst>
      <p:ext uri="{BB962C8B-B14F-4D97-AF65-F5344CB8AC3E}">
        <p14:creationId xmlns:p14="http://schemas.microsoft.com/office/powerpoint/2010/main" val="262962895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8"/>
            <a:ext cx="2844430" cy="220895"/>
          </a:xfrm>
          <a:prstGeom prst="rect">
            <a:avLst/>
          </a:prstGeom>
          <a:ln/>
        </p:spPr>
        <p:txBody>
          <a:bodyPr lIns="121728" tIns="60865" rIns="121728" bIns="60865"/>
          <a:lstStyle>
            <a:lvl1pPr>
              <a:defRPr/>
            </a:lvl1pPr>
          </a:lstStyle>
          <a:p>
            <a:pPr defTabSz="91293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8330117" y="6218328"/>
            <a:ext cx="3860297" cy="316037"/>
          </a:xfrm>
          <a:prstGeom prst="rect">
            <a:avLst/>
          </a:prstGeom>
          <a:ln/>
        </p:spPr>
        <p:txBody>
          <a:bodyPr lIns="121728" tIns="60865" rIns="121728" bIns="60865"/>
          <a:lstStyle>
            <a:lvl1pPr>
              <a:defRPr/>
            </a:lvl1pPr>
          </a:lstStyle>
          <a:p>
            <a:pPr defTabSz="91293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28" tIns="60865" rIns="121728" bIns="60865"/>
          <a:lstStyle>
            <a:lvl1pPr>
              <a:defRPr/>
            </a:lvl1pPr>
          </a:lstStyle>
          <a:p>
            <a:pPr defTabSz="912931" fontAlgn="auto">
              <a:spcBef>
                <a:spcPts val="0"/>
              </a:spcBef>
              <a:spcAft>
                <a:spcPts val="0"/>
              </a:spcAft>
            </a:pPr>
            <a:fld id="{86A20232-690A-4812-94BC-2F949A391583}" type="slidenum">
              <a:rPr lang="en-US" smtClean="0">
                <a:solidFill>
                  <a:prstClr val="black"/>
                </a:solidFill>
                <a:latin typeface="Arial"/>
                <a:cs typeface="+mn-cs"/>
              </a:rPr>
              <a:pPr defTabSz="912931" fontAlgn="auto">
                <a:spcBef>
                  <a:spcPts val="0"/>
                </a:spcBef>
                <a:spcAft>
                  <a:spcPts val="0"/>
                </a:spcAft>
              </a:pPr>
              <a:t>‹#›</a:t>
            </a:fld>
            <a:endParaRPr lang="en-US" dirty="0">
              <a:solidFill>
                <a:prstClr val="black"/>
              </a:solidFill>
              <a:latin typeface="Arial"/>
              <a:cs typeface="+mn-cs"/>
            </a:endParaRPr>
          </a:p>
        </p:txBody>
      </p:sp>
      <p:sp>
        <p:nvSpPr>
          <p:cNvPr id="7" name="Titre 1"/>
          <p:cNvSpPr txBox="1">
            <a:spLocks/>
          </p:cNvSpPr>
          <p:nvPr/>
        </p:nvSpPr>
        <p:spPr>
          <a:xfrm>
            <a:off x="164387" y="266293"/>
            <a:ext cx="8492197" cy="884239"/>
          </a:xfrm>
          <a:prstGeom prst="rect">
            <a:avLst/>
          </a:prstGeom>
        </p:spPr>
        <p:txBody>
          <a:bodyPr lIns="121728" tIns="60865" rIns="121728" bIns="60865"/>
          <a:lstStyle>
            <a:lvl1pPr algn="l" rtl="0" eaLnBrk="0" fontAlgn="base" hangingPunct="0">
              <a:spcBef>
                <a:spcPct val="0"/>
              </a:spcBef>
              <a:spcAft>
                <a:spcPct val="0"/>
              </a:spcAft>
              <a:defRPr sz="2400">
                <a:solidFill>
                  <a:srgbClr val="5D004A"/>
                </a:solidFill>
                <a:latin typeface="+mj-lt"/>
                <a:ea typeface="+mj-ea"/>
                <a:cs typeface="+mj-cs"/>
              </a:defRPr>
            </a:lvl1pPr>
            <a:lvl2pPr algn="l" rtl="0" eaLnBrk="0" fontAlgn="base" hangingPunct="0">
              <a:spcBef>
                <a:spcPct val="0"/>
              </a:spcBef>
              <a:spcAft>
                <a:spcPct val="0"/>
              </a:spcAft>
              <a:defRPr sz="3200">
                <a:solidFill>
                  <a:srgbClr val="5D004A"/>
                </a:solidFill>
                <a:latin typeface="Verdana" pitchFamily="34" charset="0"/>
              </a:defRPr>
            </a:lvl2pPr>
            <a:lvl3pPr algn="l" rtl="0" eaLnBrk="0" fontAlgn="base" hangingPunct="0">
              <a:spcBef>
                <a:spcPct val="0"/>
              </a:spcBef>
              <a:spcAft>
                <a:spcPct val="0"/>
              </a:spcAft>
              <a:defRPr sz="3200">
                <a:solidFill>
                  <a:srgbClr val="5D004A"/>
                </a:solidFill>
                <a:latin typeface="Verdana" pitchFamily="34" charset="0"/>
              </a:defRPr>
            </a:lvl3pPr>
            <a:lvl4pPr algn="l" rtl="0" eaLnBrk="0" fontAlgn="base" hangingPunct="0">
              <a:spcBef>
                <a:spcPct val="0"/>
              </a:spcBef>
              <a:spcAft>
                <a:spcPct val="0"/>
              </a:spcAft>
              <a:defRPr sz="3200">
                <a:solidFill>
                  <a:srgbClr val="5D004A"/>
                </a:solidFill>
                <a:latin typeface="Verdana" pitchFamily="34" charset="0"/>
              </a:defRPr>
            </a:lvl4pPr>
            <a:lvl5pPr algn="l" rtl="0" eaLnBrk="0" fontAlgn="base" hangingPunct="0">
              <a:spcBef>
                <a:spcPct val="0"/>
              </a:spcBef>
              <a:spcAft>
                <a:spcPct val="0"/>
              </a:spcAft>
              <a:defRPr sz="3200">
                <a:solidFill>
                  <a:srgbClr val="5D004A"/>
                </a:solidFill>
                <a:latin typeface="Verdana" pitchFamily="34" charset="0"/>
              </a:defRPr>
            </a:lvl5pPr>
            <a:lvl6pPr marL="457200" algn="ctr" rtl="0" fontAlgn="base">
              <a:spcBef>
                <a:spcPct val="0"/>
              </a:spcBef>
              <a:spcAft>
                <a:spcPct val="0"/>
              </a:spcAft>
              <a:defRPr sz="3200">
                <a:solidFill>
                  <a:srgbClr val="5D004A"/>
                </a:solidFill>
                <a:latin typeface="Verdana" pitchFamily="34" charset="0"/>
              </a:defRPr>
            </a:lvl6pPr>
            <a:lvl7pPr marL="914400" algn="ctr" rtl="0" fontAlgn="base">
              <a:spcBef>
                <a:spcPct val="0"/>
              </a:spcBef>
              <a:spcAft>
                <a:spcPct val="0"/>
              </a:spcAft>
              <a:defRPr sz="3200">
                <a:solidFill>
                  <a:srgbClr val="5D004A"/>
                </a:solidFill>
                <a:latin typeface="Verdana" pitchFamily="34" charset="0"/>
              </a:defRPr>
            </a:lvl7pPr>
            <a:lvl8pPr marL="1371600" algn="ctr" rtl="0" fontAlgn="base">
              <a:spcBef>
                <a:spcPct val="0"/>
              </a:spcBef>
              <a:spcAft>
                <a:spcPct val="0"/>
              </a:spcAft>
              <a:defRPr sz="3200">
                <a:solidFill>
                  <a:srgbClr val="5D004A"/>
                </a:solidFill>
                <a:latin typeface="Verdana" pitchFamily="34" charset="0"/>
              </a:defRPr>
            </a:lvl8pPr>
            <a:lvl9pPr marL="1828800" algn="ctr" rtl="0" fontAlgn="base">
              <a:spcBef>
                <a:spcPct val="0"/>
              </a:spcBef>
              <a:spcAft>
                <a:spcPct val="0"/>
              </a:spcAft>
              <a:defRPr sz="3200">
                <a:solidFill>
                  <a:srgbClr val="5D004A"/>
                </a:solidFill>
                <a:latin typeface="Verdana" pitchFamily="34" charset="0"/>
              </a:defRPr>
            </a:lvl9pPr>
          </a:lstStyle>
          <a:p>
            <a:pPr defTabSz="912931"/>
            <a:endParaRPr lang="en-US" dirty="0"/>
          </a:p>
        </p:txBody>
      </p:sp>
      <p:sp>
        <p:nvSpPr>
          <p:cNvPr id="8" name="Rectangle 7"/>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28" tIns="60865" rIns="121728" bIns="60865" rtlCol="0" anchor="ctr"/>
          <a:lstStyle/>
          <a:p>
            <a:pPr algn="ctr" defTabSz="912931"/>
            <a:endParaRPr lang="en-US" dirty="0">
              <a:solidFill>
                <a:srgbClr val="FFFFFF"/>
              </a:solidFill>
            </a:endParaRPr>
          </a:p>
        </p:txBody>
      </p:sp>
      <p:sp>
        <p:nvSpPr>
          <p:cNvPr id="9" name="Titre 1"/>
          <p:cNvSpPr>
            <a:spLocks noGrp="1"/>
          </p:cNvSpPr>
          <p:nvPr>
            <p:ph type="title"/>
          </p:nvPr>
        </p:nvSpPr>
        <p:spPr>
          <a:xfrm>
            <a:off x="23527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796387933"/>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521" y="533401"/>
            <a:ext cx="7314248" cy="492443"/>
          </a:xfrm>
          <a:prstGeom prst="rect">
            <a:avLst/>
          </a:prstGeom>
        </p:spPr>
        <p:txBody>
          <a:bodyPr/>
          <a:lstStyle/>
          <a:p>
            <a:r>
              <a:rPr lang="en-US" noProof="0" smtClean="0"/>
              <a:t>Click to edit Master title style</a:t>
            </a:r>
            <a:endParaRPr lang="en-US" noProof="0"/>
          </a:p>
        </p:txBody>
      </p:sp>
      <p:sp>
        <p:nvSpPr>
          <p:cNvPr id="3" name="Espace réservé du contenu 2"/>
          <p:cNvSpPr>
            <a:spLocks noGrp="1"/>
          </p:cNvSpPr>
          <p:nvPr>
            <p:ph sz="half" idx="1"/>
          </p:nvPr>
        </p:nvSpPr>
        <p:spPr>
          <a:xfrm>
            <a:off x="609522"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6196793" y="1600203"/>
            <a:ext cx="5384099" cy="1682512"/>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noChangeArrowheads="1"/>
          </p:cNvSpPr>
          <p:nvPr>
            <p:ph type="dt" sz="half" idx="10"/>
          </p:nvPr>
        </p:nvSpPr>
        <p:spPr>
          <a:xfrm>
            <a:off x="9345983" y="6544658"/>
            <a:ext cx="2844430" cy="220895"/>
          </a:xfrm>
          <a:prstGeom prst="rect">
            <a:avLst/>
          </a:prstGeom>
          <a:ln/>
        </p:spPr>
        <p:txBody>
          <a:bodyPr lIns="121728" tIns="60865" rIns="121728" bIns="60865"/>
          <a:lstStyle>
            <a:lvl1pPr>
              <a:defRPr/>
            </a:lvl1pPr>
          </a:lstStyle>
          <a:p>
            <a:pPr defTabSz="912931" fontAlgn="auto">
              <a:spcBef>
                <a:spcPts val="0"/>
              </a:spcBef>
              <a:spcAft>
                <a:spcPts val="0"/>
              </a:spcAft>
            </a:pPr>
            <a:endParaRPr lang="en-US" dirty="0">
              <a:solidFill>
                <a:prstClr val="black"/>
              </a:solidFill>
              <a:latin typeface="Arial"/>
              <a:cs typeface="+mn-cs"/>
            </a:endParaRPr>
          </a:p>
        </p:txBody>
      </p:sp>
      <p:sp>
        <p:nvSpPr>
          <p:cNvPr id="6" name="Footer Placeholder 5"/>
          <p:cNvSpPr>
            <a:spLocks noGrp="1" noChangeArrowheads="1"/>
          </p:cNvSpPr>
          <p:nvPr>
            <p:ph type="ftr" sz="quarter" idx="11"/>
          </p:nvPr>
        </p:nvSpPr>
        <p:spPr>
          <a:xfrm>
            <a:off x="8330117" y="6218328"/>
            <a:ext cx="3860297" cy="316037"/>
          </a:xfrm>
          <a:prstGeom prst="rect">
            <a:avLst/>
          </a:prstGeom>
          <a:ln/>
        </p:spPr>
        <p:txBody>
          <a:bodyPr lIns="121728" tIns="60865" rIns="121728" bIns="60865"/>
          <a:lstStyle>
            <a:lvl1pPr>
              <a:defRPr/>
            </a:lvl1pPr>
          </a:lstStyle>
          <a:p>
            <a:pPr defTabSz="912931" fontAlgn="auto">
              <a:spcBef>
                <a:spcPts val="0"/>
              </a:spcBef>
              <a:spcAft>
                <a:spcPts val="0"/>
              </a:spcAft>
            </a:pPr>
            <a:r>
              <a:rPr lang="en-US" smtClean="0">
                <a:solidFill>
                  <a:prstClr val="black"/>
                </a:solidFill>
                <a:latin typeface="Arial"/>
                <a:cs typeface="+mn-cs"/>
              </a:rPr>
              <a:t>aaaaaaaaaaaaaaaaa</a:t>
            </a:r>
            <a:endParaRPr lang="en-US" dirty="0">
              <a:solidFill>
                <a:prstClr val="black"/>
              </a:solidFill>
              <a:latin typeface="Arial"/>
              <a:cs typeface="+mn-cs"/>
            </a:endParaRPr>
          </a:p>
        </p:txBody>
      </p:sp>
      <p:sp>
        <p:nvSpPr>
          <p:cNvPr id="7" name="Slide Number Placeholder 6"/>
          <p:cNvSpPr>
            <a:spLocks noGrp="1" noChangeArrowheads="1"/>
          </p:cNvSpPr>
          <p:nvPr>
            <p:ph type="sldNum" sz="quarter" idx="12"/>
          </p:nvPr>
        </p:nvSpPr>
        <p:spPr>
          <a:xfrm>
            <a:off x="9345983" y="6534367"/>
            <a:ext cx="2844430" cy="323636"/>
          </a:xfrm>
          <a:prstGeom prst="rect">
            <a:avLst/>
          </a:prstGeom>
          <a:ln/>
        </p:spPr>
        <p:txBody>
          <a:bodyPr lIns="121728" tIns="60865" rIns="121728" bIns="60865"/>
          <a:lstStyle>
            <a:lvl1pPr>
              <a:defRPr/>
            </a:lvl1pPr>
          </a:lstStyle>
          <a:p>
            <a:pPr defTabSz="912931" fontAlgn="auto">
              <a:spcBef>
                <a:spcPts val="0"/>
              </a:spcBef>
              <a:spcAft>
                <a:spcPts val="0"/>
              </a:spcAft>
            </a:pPr>
            <a:fld id="{86A20232-690A-4812-94BC-2F949A391583}" type="slidenum">
              <a:rPr lang="en-US" smtClean="0">
                <a:solidFill>
                  <a:prstClr val="black"/>
                </a:solidFill>
                <a:latin typeface="Arial"/>
                <a:cs typeface="+mn-cs"/>
              </a:rPr>
              <a:pPr defTabSz="912931" fontAlgn="auto">
                <a:spcBef>
                  <a:spcPts val="0"/>
                </a:spcBef>
                <a:spcAft>
                  <a:spcPts val="0"/>
                </a:spcAft>
              </a:pPr>
              <a:t>‹#›</a:t>
            </a:fld>
            <a:endParaRPr lang="en-US" dirty="0">
              <a:solidFill>
                <a:prstClr val="black"/>
              </a:solidFill>
              <a:latin typeface="Arial"/>
              <a:cs typeface="+mn-cs"/>
            </a:endParaRPr>
          </a:p>
        </p:txBody>
      </p:sp>
    </p:spTree>
    <p:extLst>
      <p:ext uri="{BB962C8B-B14F-4D97-AF65-F5344CB8AC3E}">
        <p14:creationId xmlns:p14="http://schemas.microsoft.com/office/powerpoint/2010/main" val="4585633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26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89" y="2344761"/>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89"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1"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89" y="1965451"/>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1" y="1965451"/>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88"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74"/>
            <a:ext cx="10965023"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76669" y="1600201"/>
            <a:ext cx="10971372" cy="1461939"/>
          </a:xfrm>
        </p:spPr>
        <p:txBody>
          <a:bodyPr/>
          <a:lstStyle>
            <a:lvl1pPr>
              <a:buClr>
                <a:srgbClr val="5D004A"/>
              </a:buClr>
              <a:buSzPct val="75000"/>
              <a:defRPr/>
            </a:lvl1pPr>
            <a:lvl2pPr>
              <a:defRPr baseline="0"/>
            </a:lvl2pPr>
            <a:lvl3pPr>
              <a:defRPr baseline="0"/>
            </a:lvl3pPr>
            <a:lvl4pPr>
              <a:defRPr/>
            </a:lvl4pPr>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ectangle 4"/>
          <p:cNvSpPr>
            <a:spLocks noGrp="1" noChangeArrowheads="1"/>
          </p:cNvSpPr>
          <p:nvPr>
            <p:ph type="dt" sz="half" idx="10"/>
          </p:nvPr>
        </p:nvSpPr>
        <p:spPr>
          <a:xfrm>
            <a:off x="9345983" y="6544658"/>
            <a:ext cx="2844430" cy="220895"/>
          </a:xfrm>
          <a:prstGeom prst="rect">
            <a:avLst/>
          </a:prstGeom>
          <a:ln/>
        </p:spPr>
        <p:txBody>
          <a:bodyPr lIns="121728" tIns="60865" rIns="121728" bIns="60865"/>
          <a:lstStyle>
            <a:lvl1pPr>
              <a:defRPr/>
            </a:lvl1pPr>
          </a:lstStyle>
          <a:p>
            <a:pPr defTabSz="912931" fontAlgn="auto">
              <a:spcBef>
                <a:spcPts val="0"/>
              </a:spcBef>
              <a:spcAft>
                <a:spcPts val="0"/>
              </a:spcAft>
            </a:pPr>
            <a:endParaRPr lang="en-US" dirty="0">
              <a:solidFill>
                <a:prstClr val="black"/>
              </a:solidFill>
              <a:latin typeface="Arial"/>
              <a:cs typeface="+mn-cs"/>
            </a:endParaRPr>
          </a:p>
        </p:txBody>
      </p:sp>
      <p:sp>
        <p:nvSpPr>
          <p:cNvPr id="5" name="Rectangle 5"/>
          <p:cNvSpPr>
            <a:spLocks noGrp="1" noChangeArrowheads="1"/>
          </p:cNvSpPr>
          <p:nvPr>
            <p:ph type="ftr" sz="quarter" idx="11"/>
          </p:nvPr>
        </p:nvSpPr>
        <p:spPr>
          <a:xfrm>
            <a:off x="7822182" y="6218328"/>
            <a:ext cx="4368231" cy="316037"/>
          </a:xfrm>
          <a:prstGeom prst="rect">
            <a:avLst/>
          </a:prstGeom>
          <a:ln/>
        </p:spPr>
        <p:txBody>
          <a:bodyPr lIns="121728" tIns="60865" rIns="121728" bIns="60865"/>
          <a:lstStyle>
            <a:lvl1pPr>
              <a:defRPr/>
            </a:lvl1pPr>
          </a:lstStyle>
          <a:p>
            <a:pPr defTabSz="912931" fontAlgn="auto">
              <a:spcBef>
                <a:spcPts val="0"/>
              </a:spcBef>
              <a:spcAft>
                <a:spcPts val="0"/>
              </a:spcAft>
            </a:pPr>
            <a:r>
              <a:rPr lang="en-US" smtClean="0">
                <a:solidFill>
                  <a:prstClr val="black"/>
                </a:solidFill>
                <a:latin typeface="Arial"/>
                <a:cs typeface="+mn-cs"/>
              </a:rPr>
              <a:t>Copyright 2014 TechMahindra</a:t>
            </a:r>
            <a:endParaRPr lang="en-US" dirty="0">
              <a:solidFill>
                <a:prstClr val="black"/>
              </a:solidFill>
              <a:latin typeface="Arial"/>
              <a:cs typeface="+mn-cs"/>
            </a:endParaRPr>
          </a:p>
        </p:txBody>
      </p:sp>
      <p:sp>
        <p:nvSpPr>
          <p:cNvPr id="6" name="Rectangle 6"/>
          <p:cNvSpPr>
            <a:spLocks noGrp="1" noChangeArrowheads="1"/>
          </p:cNvSpPr>
          <p:nvPr>
            <p:ph type="sldNum" sz="quarter" idx="12"/>
          </p:nvPr>
        </p:nvSpPr>
        <p:spPr>
          <a:xfrm>
            <a:off x="9345983" y="6534367"/>
            <a:ext cx="2844430" cy="323636"/>
          </a:xfrm>
          <a:prstGeom prst="rect">
            <a:avLst/>
          </a:prstGeom>
          <a:ln/>
        </p:spPr>
        <p:txBody>
          <a:bodyPr lIns="121728" tIns="60865" rIns="121728" bIns="60865"/>
          <a:lstStyle>
            <a:lvl1pPr>
              <a:defRPr/>
            </a:lvl1pPr>
          </a:lstStyle>
          <a:p>
            <a:pPr defTabSz="912931" fontAlgn="auto">
              <a:spcBef>
                <a:spcPts val="0"/>
              </a:spcBef>
              <a:spcAft>
                <a:spcPts val="0"/>
              </a:spcAft>
            </a:pPr>
            <a:fld id="{86A20232-690A-4812-94BC-2F949A391583}" type="slidenum">
              <a:rPr lang="en-US" smtClean="0">
                <a:solidFill>
                  <a:prstClr val="black"/>
                </a:solidFill>
                <a:latin typeface="Arial"/>
                <a:cs typeface="+mn-cs"/>
              </a:rPr>
              <a:pPr defTabSz="912931" fontAlgn="auto">
                <a:spcBef>
                  <a:spcPts val="0"/>
                </a:spcBef>
                <a:spcAft>
                  <a:spcPts val="0"/>
                </a:spcAft>
              </a:pPr>
              <a:t>‹#›</a:t>
            </a:fld>
            <a:endParaRPr lang="en-US" dirty="0">
              <a:solidFill>
                <a:prstClr val="black"/>
              </a:solidFill>
              <a:latin typeface="Arial"/>
              <a:cs typeface="+mn-cs"/>
            </a:endParaRPr>
          </a:p>
        </p:txBody>
      </p:sp>
      <p:sp>
        <p:nvSpPr>
          <p:cNvPr id="7" name="Rectangle 6"/>
          <p:cNvSpPr/>
          <p:nvPr/>
        </p:nvSpPr>
        <p:spPr>
          <a:xfrm flipV="1">
            <a:off x="237845" y="6600823"/>
            <a:ext cx="6962118" cy="57152"/>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lIns="121728" tIns="60865" rIns="121728" bIns="60865" rtlCol="0" anchor="ctr"/>
          <a:lstStyle/>
          <a:p>
            <a:pPr algn="ctr" defTabSz="912931"/>
            <a:endParaRPr lang="en-US" dirty="0">
              <a:solidFill>
                <a:srgbClr val="FFFFFF"/>
              </a:solidFill>
            </a:endParaRPr>
          </a:p>
        </p:txBody>
      </p:sp>
      <p:sp>
        <p:nvSpPr>
          <p:cNvPr id="8" name="Titre 1"/>
          <p:cNvSpPr>
            <a:spLocks noGrp="1"/>
          </p:cNvSpPr>
          <p:nvPr>
            <p:ph type="title"/>
          </p:nvPr>
        </p:nvSpPr>
        <p:spPr>
          <a:xfrm>
            <a:off x="235277" y="494875"/>
            <a:ext cx="8492197" cy="369332"/>
          </a:xfrm>
          <a:prstGeom prst="rect">
            <a:avLst/>
          </a:prstGeom>
        </p:spPr>
        <p:txBody>
          <a:bodyPr/>
          <a:lstStyle>
            <a:lvl1pPr>
              <a:defRPr sz="2400"/>
            </a:lvl1pPr>
          </a:lstStyle>
          <a:p>
            <a:r>
              <a:rPr lang="en-US" noProof="0" smtClean="0"/>
              <a:t>Click to edit Master title style</a:t>
            </a:r>
            <a:endParaRPr lang="en-US" noProof="0"/>
          </a:p>
        </p:txBody>
      </p:sp>
    </p:spTree>
    <p:extLst>
      <p:ext uri="{BB962C8B-B14F-4D97-AF65-F5344CB8AC3E}">
        <p14:creationId xmlns:p14="http://schemas.microsoft.com/office/powerpoint/2010/main" val="362545182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sp>
        <p:nvSpPr>
          <p:cNvPr id="3" name="Slide Number Placeholder 5"/>
          <p:cNvSpPr txBox="1">
            <a:spLocks/>
          </p:cNvSpPr>
          <p:nvPr/>
        </p:nvSpPr>
        <p:spPr bwMode="auto">
          <a:xfrm>
            <a:off x="11798788" y="6605884"/>
            <a:ext cx="171522" cy="169277"/>
          </a:xfrm>
          <a:prstGeom prst="rect">
            <a:avLst/>
          </a:prstGeom>
          <a:noFill/>
          <a:ln w="9525">
            <a:noFill/>
            <a:miter lim="800000"/>
            <a:headEnd/>
            <a:tailEnd/>
          </a:ln>
        </p:spPr>
        <p:txBody>
          <a:bodyPr wrap="none" lIns="0" tIns="0" rIns="0" bIns="0" anchor="ctr">
            <a:spAutoFit/>
          </a:bodyPr>
          <a:lstStyle/>
          <a:p>
            <a:pPr algn="r" defTabSz="912931" fontAlgn="auto">
              <a:spcBef>
                <a:spcPts val="0"/>
              </a:spcBef>
              <a:spcAft>
                <a:spcPts val="0"/>
              </a:spcAft>
              <a:defRPr/>
            </a:pPr>
            <a:fld id="{CB2FFE75-C069-4F3F-B6FF-201F91F66277}" type="slidenum">
              <a:rPr lang="en-US" sz="1100">
                <a:solidFill>
                  <a:srgbClr val="6D6E71"/>
                </a:solidFill>
                <a:latin typeface="Arial"/>
                <a:cs typeface="Arial" pitchFamily="34" charset="0"/>
              </a:rPr>
              <a:pPr algn="r" defTabSz="912931" fontAlgn="auto">
                <a:spcBef>
                  <a:spcPts val="0"/>
                </a:spcBef>
                <a:spcAft>
                  <a:spcPts val="0"/>
                </a:spcAft>
                <a:defRPr/>
              </a:pPr>
              <a:t>‹#›</a:t>
            </a:fld>
            <a:endParaRPr lang="en-US" sz="1100" dirty="0">
              <a:solidFill>
                <a:srgbClr val="6D6E71"/>
              </a:solidFill>
              <a:latin typeface="Arial"/>
              <a:cs typeface="Arial" pitchFamily="34" charset="0"/>
            </a:endParaRPr>
          </a:p>
        </p:txBody>
      </p:sp>
      <p:pic>
        <p:nvPicPr>
          <p:cNvPr id="4" name="Picture 11"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Tree>
    <p:extLst>
      <p:ext uri="{BB962C8B-B14F-4D97-AF65-F5344CB8AC3E}">
        <p14:creationId xmlns:p14="http://schemas.microsoft.com/office/powerpoint/2010/main" val="221866147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35968" y="4053701"/>
            <a:ext cx="7348110" cy="277000"/>
          </a:xfrm>
        </p:spPr>
        <p:txBody>
          <a:bodyPr anchor="b">
            <a:noAutofit/>
          </a:bodyPr>
          <a:lstStyle>
            <a:lvl1pPr marL="0" indent="0" algn="l">
              <a:buNone/>
              <a:defRPr b="1">
                <a:solidFill>
                  <a:schemeClr val="tx2"/>
                </a:solidFill>
                <a:latin typeface="Arial" pitchFamily="34" charset="0"/>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5968" y="2184421"/>
            <a:ext cx="7348110"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801149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900811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270" y="719141"/>
            <a:ext cx="1096502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266" y="1971677"/>
            <a:ext cx="10965023" cy="1461939"/>
          </a:xfrm>
        </p:spPr>
        <p:txBody>
          <a:bodyPr/>
          <a:lstStyle>
            <a:lvl1pPr algn="l" rtl="0" eaLnBrk="1" latinLnBrk="0" hangingPunct="1">
              <a:spcBef>
                <a:spcPts val="0"/>
              </a:spcBef>
              <a:spcAft>
                <a:spcPts val="0"/>
              </a:spcAft>
              <a:buClr>
                <a:schemeClr val="bg2"/>
              </a:buClr>
              <a:buSzPct val="120000"/>
              <a:defRPr lang="en-US" sz="19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9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9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19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086612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266" y="1971677"/>
            <a:ext cx="10965023"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2799" indent="-285302">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1751" indent="-272603">
              <a:spcBef>
                <a:spcPts val="0"/>
              </a:spcBef>
              <a:spcAft>
                <a:spcPts val="0"/>
              </a:spcAft>
              <a:buClr>
                <a:schemeClr val="tx2"/>
              </a:buClr>
              <a:buSzPct val="70000"/>
              <a:buFont typeface="Arial" pitchFamily="34" charset="0"/>
              <a:buChar char="–"/>
              <a:defRPr sz="1900" baseline="0">
                <a:solidFill>
                  <a:schemeClr val="tx1"/>
                </a:solidFill>
                <a:latin typeface="+mn-lt"/>
                <a:cs typeface="Arial" pitchFamily="34" charset="0"/>
              </a:defRPr>
            </a:lvl7pPr>
            <a:lvl8pPr marL="1597640" indent="-228237">
              <a:spcBef>
                <a:spcPts val="0"/>
              </a:spcBef>
              <a:spcAft>
                <a:spcPts val="0"/>
              </a:spcAft>
              <a:buSzPct val="70000"/>
              <a:defRPr sz="1900" baseline="0">
                <a:latin typeface="Arial" pitchFamily="34" charset="0"/>
                <a:cs typeface="Arial" pitchFamily="34" charset="0"/>
              </a:defRPr>
            </a:lvl8pPr>
            <a:lvl9pPr marL="1821127" indent="-223486">
              <a:spcBef>
                <a:spcPts val="0"/>
              </a:spcBef>
              <a:spcAft>
                <a:spcPts val="0"/>
              </a:spcAft>
              <a:buSzPct val="70000"/>
              <a:buFont typeface="Arial" pitchFamily="34" charset="0"/>
              <a:buChar char="–"/>
              <a:defRPr sz="19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4346065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273" y="1971677"/>
            <a:ext cx="5437008" cy="4162427"/>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450763" y="1971677"/>
            <a:ext cx="5128015"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3550580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pic>
        <p:nvPicPr>
          <p:cNvPr id="5"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3" name="Subtitle 2"/>
          <p:cNvSpPr>
            <a:spLocks noGrp="1"/>
          </p:cNvSpPr>
          <p:nvPr>
            <p:ph type="subTitle" idx="1"/>
          </p:nvPr>
        </p:nvSpPr>
        <p:spPr bwMode="gray">
          <a:xfrm>
            <a:off x="2452898" y="4051791"/>
            <a:ext cx="7365041"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52899" y="2200296"/>
            <a:ext cx="7365041" cy="615553"/>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615746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ltGray">
          <a:xfrm>
            <a:off x="2117" y="21"/>
            <a:ext cx="5290978" cy="1443039"/>
          </a:xfrm>
          <a:prstGeom prst="rect">
            <a:avLst/>
          </a:prstGeom>
          <a:noFill/>
          <a:ln w="9525">
            <a:noFill/>
            <a:miter lim="800000"/>
            <a:headEnd/>
            <a:tailEnd/>
          </a:ln>
        </p:spPr>
      </p:pic>
      <p:pic>
        <p:nvPicPr>
          <p:cNvPr id="6" name="Picture 10" descr="Mahindra Logo.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gray">
          <a:xfrm>
            <a:off x="8438055" y="476249"/>
            <a:ext cx="3170354" cy="657227"/>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641268" y="1971676"/>
            <a:ext cx="5468755"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6567163" y="4280391"/>
            <a:ext cx="5041242" cy="292388"/>
          </a:xfrm>
          <a:noFill/>
          <a:ln w="9525">
            <a:noFill/>
            <a:miter lim="800000"/>
            <a:headEnd/>
            <a:tailEnd/>
          </a:ln>
        </p:spPr>
        <p:txBody>
          <a:bodyPr anchor="b"/>
          <a:lstStyle>
            <a:lvl1pPr marL="0" indent="0" algn="l" defTabSz="912931" rtl="0" eaLnBrk="1" fontAlgn="base" latinLnBrk="0" hangingPunct="1">
              <a:spcBef>
                <a:spcPts val="0"/>
              </a:spcBef>
              <a:spcAft>
                <a:spcPct val="0"/>
              </a:spcAft>
              <a:buClr>
                <a:schemeClr val="tx2"/>
              </a:buClr>
              <a:buFont typeface="Arial" pitchFamily="34" charset="0"/>
              <a:buNone/>
              <a:defRPr lang="en-US" sz="1900" b="1" kern="1200" baseline="0" dirty="0">
                <a:solidFill>
                  <a:schemeClr val="tx2"/>
                </a:solidFill>
                <a:latin typeface="Arial" pitchFamily="34" charset="0"/>
                <a:ea typeface="+mn-ea"/>
                <a:cs typeface="Arial" pitchFamily="34" charset="0"/>
              </a:defRPr>
            </a:lvl1pPr>
            <a:lvl2pPr marL="456474" indent="0" algn="ctr">
              <a:buNone/>
              <a:defRPr>
                <a:solidFill>
                  <a:schemeClr val="tx1">
                    <a:tint val="75000"/>
                  </a:schemeClr>
                </a:solidFill>
              </a:defRPr>
            </a:lvl2pPr>
            <a:lvl3pPr marL="912931" indent="0" algn="ctr">
              <a:buNone/>
              <a:defRPr>
                <a:solidFill>
                  <a:schemeClr val="tx1">
                    <a:tint val="75000"/>
                  </a:schemeClr>
                </a:solidFill>
              </a:defRPr>
            </a:lvl3pPr>
            <a:lvl4pPr marL="1369422" indent="0" algn="ctr">
              <a:buNone/>
              <a:defRPr>
                <a:solidFill>
                  <a:schemeClr val="tx1">
                    <a:tint val="75000"/>
                  </a:schemeClr>
                </a:solidFill>
              </a:defRPr>
            </a:lvl4pPr>
            <a:lvl5pPr marL="1825877" indent="0" algn="ctr">
              <a:buNone/>
              <a:defRPr>
                <a:solidFill>
                  <a:schemeClr val="tx1">
                    <a:tint val="75000"/>
                  </a:schemeClr>
                </a:solidFill>
              </a:defRPr>
            </a:lvl5pPr>
            <a:lvl6pPr marL="2282350" indent="0" algn="ctr">
              <a:buNone/>
              <a:defRPr>
                <a:solidFill>
                  <a:schemeClr val="tx1">
                    <a:tint val="75000"/>
                  </a:schemeClr>
                </a:solidFill>
              </a:defRPr>
            </a:lvl6pPr>
            <a:lvl7pPr marL="2738817" indent="0" algn="ctr">
              <a:buNone/>
              <a:defRPr>
                <a:solidFill>
                  <a:schemeClr val="tx1">
                    <a:tint val="75000"/>
                  </a:schemeClr>
                </a:solidFill>
              </a:defRPr>
            </a:lvl7pPr>
            <a:lvl8pPr marL="3195280" indent="0" algn="ctr">
              <a:buNone/>
              <a:defRPr>
                <a:solidFill>
                  <a:schemeClr val="tx1">
                    <a:tint val="75000"/>
                  </a:schemeClr>
                </a:solidFill>
              </a:defRPr>
            </a:lvl8pPr>
            <a:lvl9pPr marL="3651755"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567165" y="1971677"/>
            <a:ext cx="5041242" cy="1231107"/>
          </a:xfrm>
          <a:noFill/>
          <a:ln w="9525">
            <a:noFill/>
            <a:miter lim="800000"/>
            <a:headEnd/>
            <a:tailEnd/>
          </a:ln>
        </p:spPr>
        <p:txBody>
          <a:bodyPr/>
          <a:lstStyle>
            <a:lvl1pPr algn="l" defTabSz="912931"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895424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p:nvCxnSpPr>
        <p:spPr bwMode="gray">
          <a:xfrm>
            <a:off x="641273" y="234476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3993" y="2344762"/>
            <a:ext cx="5208438"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292"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014" y="2466977"/>
            <a:ext cx="5244417" cy="1461939"/>
          </a:xfrm>
          <a:ln>
            <a:noFill/>
          </a:ln>
        </p:spPr>
        <p:txBody>
          <a:bodyPr/>
          <a:lstStyle>
            <a:lvl1pPr>
              <a:spcBef>
                <a:spcPts val="0"/>
              </a:spcBef>
              <a:spcAft>
                <a:spcPts val="0"/>
              </a:spcAft>
              <a:defRPr lang="en-US" sz="19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900" b="0" kern="1200" baseline="0" dirty="0" smtClean="0">
                <a:solidFill>
                  <a:schemeClr val="tx1"/>
                </a:solidFill>
                <a:latin typeface="+mn-lt"/>
                <a:ea typeface="+mn-ea"/>
                <a:cs typeface="Arial" pitchFamily="34" charset="0"/>
              </a:defRPr>
            </a:lvl2pPr>
            <a:lvl3pPr>
              <a:spcBef>
                <a:spcPts val="0"/>
              </a:spcBef>
              <a:spcAft>
                <a:spcPts val="0"/>
              </a:spcAft>
              <a:defRPr lang="en-US" sz="19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9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900" b="0" kern="1200" baseline="0" dirty="0" smtClean="0">
                <a:solidFill>
                  <a:schemeClr val="tx1"/>
                </a:solidFill>
                <a:latin typeface="Arial" pitchFamily="34" charset="0"/>
                <a:ea typeface="+mn-ea"/>
                <a:cs typeface="Arial" pitchFamily="34" charset="0"/>
              </a:defRPr>
            </a:lvl5pPr>
            <a:lvl6pPr marL="1141177" indent="-232979">
              <a:spcBef>
                <a:spcPts val="0"/>
              </a:spcBef>
              <a:spcAft>
                <a:spcPts val="0"/>
              </a:spcAft>
              <a:buSzPct val="70000"/>
              <a:defRPr lang="en-US" sz="1900" kern="1200" dirty="0" smtClean="0">
                <a:solidFill>
                  <a:schemeClr val="tx1"/>
                </a:solidFill>
                <a:latin typeface="Arial" pitchFamily="34" charset="0"/>
                <a:ea typeface="+mn-ea"/>
                <a:cs typeface="Arial" pitchFamily="34" charset="0"/>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292"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014" y="1965455"/>
            <a:ext cx="5244417" cy="292388"/>
          </a:xfrm>
          <a:noFill/>
          <a:ln>
            <a:noFill/>
          </a:ln>
        </p:spPr>
        <p:txBody>
          <a:bodyPr anchor="b"/>
          <a:lstStyle>
            <a:lvl1pPr marL="0" indent="0">
              <a:spcBef>
                <a:spcPts val="0"/>
              </a:spcBef>
              <a:spcAft>
                <a:spcPts val="0"/>
              </a:spcAft>
              <a:buNone/>
              <a:defRPr sz="1900" b="1">
                <a:solidFill>
                  <a:schemeClr val="bg2"/>
                </a:solidFill>
                <a:latin typeface="Arial" pitchFamily="34" charset="0"/>
                <a:cs typeface="Arial" pitchFamily="34" charset="0"/>
              </a:defRPr>
            </a:lvl1pPr>
            <a:lvl2pPr>
              <a:spcBef>
                <a:spcPts val="0"/>
              </a:spcBef>
              <a:spcAft>
                <a:spcPts val="0"/>
              </a:spcAft>
              <a:defRPr sz="1900">
                <a:latin typeface="+mj-lt"/>
              </a:defRPr>
            </a:lvl2pPr>
            <a:lvl3pPr>
              <a:spcBef>
                <a:spcPts val="0"/>
              </a:spcBef>
              <a:spcAft>
                <a:spcPts val="0"/>
              </a:spcAft>
              <a:defRPr sz="1900">
                <a:latin typeface="+mj-lt"/>
              </a:defRPr>
            </a:lvl3pPr>
            <a:lvl4pPr>
              <a:spcBef>
                <a:spcPts val="0"/>
              </a:spcBef>
              <a:spcAft>
                <a:spcPts val="0"/>
              </a:spcAft>
              <a:defRPr sz="1900">
                <a:latin typeface="+mj-lt"/>
              </a:defRPr>
            </a:lvl4pPr>
            <a:lvl5pPr>
              <a:spcBef>
                <a:spcPts val="0"/>
              </a:spcBef>
              <a:spcAft>
                <a:spcPts val="0"/>
              </a:spcAft>
              <a:defRPr sz="1900">
                <a:latin typeface="+mj-lt"/>
              </a:defRPr>
            </a:lvl5pPr>
            <a:lvl6pPr marL="1141177" indent="-232979">
              <a:spcBef>
                <a:spcPts val="0"/>
              </a:spcBef>
              <a:spcAft>
                <a:spcPts val="0"/>
              </a:spcAft>
              <a:buSzPct val="70000"/>
              <a:defRPr sz="1900">
                <a:latin typeface="+mj-lt"/>
              </a:defRPr>
            </a:lvl6pPr>
            <a:lvl7pPr marL="1369422" indent="-228237">
              <a:spcBef>
                <a:spcPts val="0"/>
              </a:spcBef>
              <a:spcAft>
                <a:spcPts val="0"/>
              </a:spcAft>
              <a:buSzPct val="70000"/>
              <a:buFont typeface="Arial" pitchFamily="34" charset="0"/>
              <a:buChar char="–"/>
              <a:defRPr sz="1900" baseline="0">
                <a:latin typeface="+mj-lt"/>
              </a:defRPr>
            </a:lvl7pPr>
            <a:lvl8pPr marL="1597640" indent="-228237">
              <a:spcBef>
                <a:spcPts val="0"/>
              </a:spcBef>
              <a:spcAft>
                <a:spcPts val="0"/>
              </a:spcAft>
              <a:buSzPct val="70000"/>
              <a:defRPr sz="1900" baseline="0">
                <a:latin typeface="+mj-lt"/>
              </a:defRPr>
            </a:lvl8pPr>
            <a:lvl9pPr marL="1821127" indent="-223486">
              <a:spcBef>
                <a:spcPts val="0"/>
              </a:spcBef>
              <a:spcAft>
                <a:spcPts val="0"/>
              </a:spcAft>
              <a:buSzPct val="70000"/>
              <a:buFont typeface="Arial" pitchFamily="34" charset="0"/>
              <a:buChar char="–"/>
              <a:defRPr sz="19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290" y="727077"/>
            <a:ext cx="1096713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266" y="1270459"/>
            <a:ext cx="10965023" cy="292388"/>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8739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9"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38" Type="http://schemas.openxmlformats.org/officeDocument/2006/relationships/slideLayout" Target="../slideLayouts/slideLayout7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41" Type="http://schemas.openxmlformats.org/officeDocument/2006/relationships/image" Target="../media/image10.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slideLayout" Target="../slideLayouts/slideLayout71.xml"/><Relationship Id="rId40" Type="http://schemas.openxmlformats.org/officeDocument/2006/relationships/image" Target="../media/image9.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image" Target="../media/image9.png"/><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41" Type="http://schemas.openxmlformats.org/officeDocument/2006/relationships/theme" Target="../theme/theme3.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3" Type="http://schemas.openxmlformats.org/officeDocument/2006/relationships/slideLayout" Target="../slideLayouts/slideLayout115.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image" Target="../media/image9.png"/><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29" Type="http://schemas.openxmlformats.org/officeDocument/2006/relationships/slideLayout" Target="../slideLayouts/slideLayout141.xml"/><Relationship Id="rId41" Type="http://schemas.openxmlformats.org/officeDocument/2006/relationships/theme" Target="../theme/theme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26" Type="http://schemas.openxmlformats.org/officeDocument/2006/relationships/slideLayout" Target="../slideLayouts/slideLayout178.xml"/><Relationship Id="rId39" Type="http://schemas.openxmlformats.org/officeDocument/2006/relationships/slideLayout" Target="../slideLayouts/slideLayout191.xml"/><Relationship Id="rId3" Type="http://schemas.openxmlformats.org/officeDocument/2006/relationships/slideLayout" Target="../slideLayouts/slideLayout155.xml"/><Relationship Id="rId21" Type="http://schemas.openxmlformats.org/officeDocument/2006/relationships/slideLayout" Target="../slideLayouts/slideLayout173.xml"/><Relationship Id="rId34" Type="http://schemas.openxmlformats.org/officeDocument/2006/relationships/slideLayout" Target="../slideLayouts/slideLayout186.xml"/><Relationship Id="rId42" Type="http://schemas.openxmlformats.org/officeDocument/2006/relationships/image" Target="../media/image9.png"/><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5" Type="http://schemas.openxmlformats.org/officeDocument/2006/relationships/slideLayout" Target="../slideLayouts/slideLayout177.xml"/><Relationship Id="rId33" Type="http://schemas.openxmlformats.org/officeDocument/2006/relationships/slideLayout" Target="../slideLayouts/slideLayout185.xml"/><Relationship Id="rId38" Type="http://schemas.openxmlformats.org/officeDocument/2006/relationships/slideLayout" Target="../slideLayouts/slideLayout190.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slideLayout" Target="../slideLayouts/slideLayout172.xml"/><Relationship Id="rId29" Type="http://schemas.openxmlformats.org/officeDocument/2006/relationships/slideLayout" Target="../slideLayouts/slideLayout181.xml"/><Relationship Id="rId41" Type="http://schemas.openxmlformats.org/officeDocument/2006/relationships/theme" Target="../theme/theme5.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24" Type="http://schemas.openxmlformats.org/officeDocument/2006/relationships/slideLayout" Target="../slideLayouts/slideLayout176.xml"/><Relationship Id="rId32" Type="http://schemas.openxmlformats.org/officeDocument/2006/relationships/slideLayout" Target="../slideLayouts/slideLayout184.xml"/><Relationship Id="rId37" Type="http://schemas.openxmlformats.org/officeDocument/2006/relationships/slideLayout" Target="../slideLayouts/slideLayout189.xml"/><Relationship Id="rId40" Type="http://schemas.openxmlformats.org/officeDocument/2006/relationships/slideLayout" Target="../slideLayouts/slideLayout192.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23" Type="http://schemas.openxmlformats.org/officeDocument/2006/relationships/slideLayout" Target="../slideLayouts/slideLayout175.xml"/><Relationship Id="rId28" Type="http://schemas.openxmlformats.org/officeDocument/2006/relationships/slideLayout" Target="../slideLayouts/slideLayout180.xml"/><Relationship Id="rId36" Type="http://schemas.openxmlformats.org/officeDocument/2006/relationships/slideLayout" Target="../slideLayouts/slideLayout188.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31" Type="http://schemas.openxmlformats.org/officeDocument/2006/relationships/slideLayout" Target="../slideLayouts/slideLayout183.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 Id="rId22" Type="http://schemas.openxmlformats.org/officeDocument/2006/relationships/slideLayout" Target="../slideLayouts/slideLayout174.xml"/><Relationship Id="rId27" Type="http://schemas.openxmlformats.org/officeDocument/2006/relationships/slideLayout" Target="../slideLayouts/slideLayout179.xml"/><Relationship Id="rId30" Type="http://schemas.openxmlformats.org/officeDocument/2006/relationships/slideLayout" Target="../slideLayouts/slideLayout182.xml"/><Relationship Id="rId35" Type="http://schemas.openxmlformats.org/officeDocument/2006/relationships/slideLayout" Target="../slideLayouts/slideLayout187.xml"/><Relationship Id="rId43"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26" Type="http://schemas.openxmlformats.org/officeDocument/2006/relationships/slideLayout" Target="../slideLayouts/slideLayout218.xml"/><Relationship Id="rId39" Type="http://schemas.openxmlformats.org/officeDocument/2006/relationships/slideLayout" Target="../slideLayouts/slideLayout231.xml"/><Relationship Id="rId3" Type="http://schemas.openxmlformats.org/officeDocument/2006/relationships/slideLayout" Target="../slideLayouts/slideLayout195.xml"/><Relationship Id="rId21" Type="http://schemas.openxmlformats.org/officeDocument/2006/relationships/slideLayout" Target="../slideLayouts/slideLayout213.xml"/><Relationship Id="rId34" Type="http://schemas.openxmlformats.org/officeDocument/2006/relationships/slideLayout" Target="../slideLayouts/slideLayout226.xml"/><Relationship Id="rId42" Type="http://schemas.openxmlformats.org/officeDocument/2006/relationships/image" Target="../media/image9.png"/><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5" Type="http://schemas.openxmlformats.org/officeDocument/2006/relationships/slideLayout" Target="../slideLayouts/slideLayout217.xml"/><Relationship Id="rId33" Type="http://schemas.openxmlformats.org/officeDocument/2006/relationships/slideLayout" Target="../slideLayouts/slideLayout225.xml"/><Relationship Id="rId38" Type="http://schemas.openxmlformats.org/officeDocument/2006/relationships/slideLayout" Target="../slideLayouts/slideLayout230.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slideLayout" Target="../slideLayouts/slideLayout212.xml"/><Relationship Id="rId29" Type="http://schemas.openxmlformats.org/officeDocument/2006/relationships/slideLayout" Target="../slideLayouts/slideLayout221.xml"/><Relationship Id="rId41" Type="http://schemas.openxmlformats.org/officeDocument/2006/relationships/theme" Target="../theme/theme6.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24" Type="http://schemas.openxmlformats.org/officeDocument/2006/relationships/slideLayout" Target="../slideLayouts/slideLayout216.xml"/><Relationship Id="rId32" Type="http://schemas.openxmlformats.org/officeDocument/2006/relationships/slideLayout" Target="../slideLayouts/slideLayout224.xml"/><Relationship Id="rId37" Type="http://schemas.openxmlformats.org/officeDocument/2006/relationships/slideLayout" Target="../slideLayouts/slideLayout229.xml"/><Relationship Id="rId40" Type="http://schemas.openxmlformats.org/officeDocument/2006/relationships/slideLayout" Target="../slideLayouts/slideLayout232.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23" Type="http://schemas.openxmlformats.org/officeDocument/2006/relationships/slideLayout" Target="../slideLayouts/slideLayout215.xml"/><Relationship Id="rId28" Type="http://schemas.openxmlformats.org/officeDocument/2006/relationships/slideLayout" Target="../slideLayouts/slideLayout220.xml"/><Relationship Id="rId36" Type="http://schemas.openxmlformats.org/officeDocument/2006/relationships/slideLayout" Target="../slideLayouts/slideLayout228.xml"/><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31" Type="http://schemas.openxmlformats.org/officeDocument/2006/relationships/slideLayout" Target="../slideLayouts/slideLayout223.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slideLayout" Target="../slideLayouts/slideLayout214.xml"/><Relationship Id="rId27" Type="http://schemas.openxmlformats.org/officeDocument/2006/relationships/slideLayout" Target="../slideLayouts/slideLayout219.xml"/><Relationship Id="rId30" Type="http://schemas.openxmlformats.org/officeDocument/2006/relationships/slideLayout" Target="../slideLayouts/slideLayout222.xml"/><Relationship Id="rId35" Type="http://schemas.openxmlformats.org/officeDocument/2006/relationships/slideLayout" Target="../slideLayouts/slideLayout227.xml"/><Relationship Id="rId43"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40.xml"/><Relationship Id="rId13" Type="http://schemas.openxmlformats.org/officeDocument/2006/relationships/slideLayout" Target="../slideLayouts/slideLayout245.xml"/><Relationship Id="rId18" Type="http://schemas.openxmlformats.org/officeDocument/2006/relationships/slideLayout" Target="../slideLayouts/slideLayout250.xml"/><Relationship Id="rId26" Type="http://schemas.openxmlformats.org/officeDocument/2006/relationships/slideLayout" Target="../slideLayouts/slideLayout258.xml"/><Relationship Id="rId39" Type="http://schemas.openxmlformats.org/officeDocument/2006/relationships/slideLayout" Target="../slideLayouts/slideLayout271.xml"/><Relationship Id="rId3" Type="http://schemas.openxmlformats.org/officeDocument/2006/relationships/slideLayout" Target="../slideLayouts/slideLayout235.xml"/><Relationship Id="rId21" Type="http://schemas.openxmlformats.org/officeDocument/2006/relationships/slideLayout" Target="../slideLayouts/slideLayout253.xml"/><Relationship Id="rId34" Type="http://schemas.openxmlformats.org/officeDocument/2006/relationships/slideLayout" Target="../slideLayouts/slideLayout266.xml"/><Relationship Id="rId42" Type="http://schemas.openxmlformats.org/officeDocument/2006/relationships/image" Target="../media/image9.png"/><Relationship Id="rId7" Type="http://schemas.openxmlformats.org/officeDocument/2006/relationships/slideLayout" Target="../slideLayouts/slideLayout239.xml"/><Relationship Id="rId12" Type="http://schemas.openxmlformats.org/officeDocument/2006/relationships/slideLayout" Target="../slideLayouts/slideLayout244.xml"/><Relationship Id="rId17" Type="http://schemas.openxmlformats.org/officeDocument/2006/relationships/slideLayout" Target="../slideLayouts/slideLayout249.xml"/><Relationship Id="rId25" Type="http://schemas.openxmlformats.org/officeDocument/2006/relationships/slideLayout" Target="../slideLayouts/slideLayout257.xml"/><Relationship Id="rId33" Type="http://schemas.openxmlformats.org/officeDocument/2006/relationships/slideLayout" Target="../slideLayouts/slideLayout265.xml"/><Relationship Id="rId38" Type="http://schemas.openxmlformats.org/officeDocument/2006/relationships/slideLayout" Target="../slideLayouts/slideLayout270.xml"/><Relationship Id="rId2" Type="http://schemas.openxmlformats.org/officeDocument/2006/relationships/slideLayout" Target="../slideLayouts/slideLayout234.xml"/><Relationship Id="rId16" Type="http://schemas.openxmlformats.org/officeDocument/2006/relationships/slideLayout" Target="../slideLayouts/slideLayout248.xml"/><Relationship Id="rId20" Type="http://schemas.openxmlformats.org/officeDocument/2006/relationships/slideLayout" Target="../slideLayouts/slideLayout252.xml"/><Relationship Id="rId29" Type="http://schemas.openxmlformats.org/officeDocument/2006/relationships/slideLayout" Target="../slideLayouts/slideLayout261.xml"/><Relationship Id="rId41" Type="http://schemas.openxmlformats.org/officeDocument/2006/relationships/theme" Target="../theme/theme7.xml"/><Relationship Id="rId1" Type="http://schemas.openxmlformats.org/officeDocument/2006/relationships/slideLayout" Target="../slideLayouts/slideLayout233.xml"/><Relationship Id="rId6" Type="http://schemas.openxmlformats.org/officeDocument/2006/relationships/slideLayout" Target="../slideLayouts/slideLayout238.xml"/><Relationship Id="rId11" Type="http://schemas.openxmlformats.org/officeDocument/2006/relationships/slideLayout" Target="../slideLayouts/slideLayout243.xml"/><Relationship Id="rId24" Type="http://schemas.openxmlformats.org/officeDocument/2006/relationships/slideLayout" Target="../slideLayouts/slideLayout256.xml"/><Relationship Id="rId32" Type="http://schemas.openxmlformats.org/officeDocument/2006/relationships/slideLayout" Target="../slideLayouts/slideLayout264.xml"/><Relationship Id="rId37" Type="http://schemas.openxmlformats.org/officeDocument/2006/relationships/slideLayout" Target="../slideLayouts/slideLayout269.xml"/><Relationship Id="rId40" Type="http://schemas.openxmlformats.org/officeDocument/2006/relationships/slideLayout" Target="../slideLayouts/slideLayout272.xml"/><Relationship Id="rId5" Type="http://schemas.openxmlformats.org/officeDocument/2006/relationships/slideLayout" Target="../slideLayouts/slideLayout237.xml"/><Relationship Id="rId15" Type="http://schemas.openxmlformats.org/officeDocument/2006/relationships/slideLayout" Target="../slideLayouts/slideLayout247.xml"/><Relationship Id="rId23" Type="http://schemas.openxmlformats.org/officeDocument/2006/relationships/slideLayout" Target="../slideLayouts/slideLayout255.xml"/><Relationship Id="rId28" Type="http://schemas.openxmlformats.org/officeDocument/2006/relationships/slideLayout" Target="../slideLayouts/slideLayout260.xml"/><Relationship Id="rId36" Type="http://schemas.openxmlformats.org/officeDocument/2006/relationships/slideLayout" Target="../slideLayouts/slideLayout268.xml"/><Relationship Id="rId10" Type="http://schemas.openxmlformats.org/officeDocument/2006/relationships/slideLayout" Target="../slideLayouts/slideLayout242.xml"/><Relationship Id="rId19" Type="http://schemas.openxmlformats.org/officeDocument/2006/relationships/slideLayout" Target="../slideLayouts/slideLayout251.xml"/><Relationship Id="rId31" Type="http://schemas.openxmlformats.org/officeDocument/2006/relationships/slideLayout" Target="../slideLayouts/slideLayout263.xml"/><Relationship Id="rId4" Type="http://schemas.openxmlformats.org/officeDocument/2006/relationships/slideLayout" Target="../slideLayouts/slideLayout236.xml"/><Relationship Id="rId9" Type="http://schemas.openxmlformats.org/officeDocument/2006/relationships/slideLayout" Target="../slideLayouts/slideLayout241.xml"/><Relationship Id="rId14" Type="http://schemas.openxmlformats.org/officeDocument/2006/relationships/slideLayout" Target="../slideLayouts/slideLayout246.xml"/><Relationship Id="rId22" Type="http://schemas.openxmlformats.org/officeDocument/2006/relationships/slideLayout" Target="../slideLayouts/slideLayout254.xml"/><Relationship Id="rId27" Type="http://schemas.openxmlformats.org/officeDocument/2006/relationships/slideLayout" Target="../slideLayouts/slideLayout259.xml"/><Relationship Id="rId30" Type="http://schemas.openxmlformats.org/officeDocument/2006/relationships/slideLayout" Target="../slideLayouts/slideLayout262.xml"/><Relationship Id="rId35" Type="http://schemas.openxmlformats.org/officeDocument/2006/relationships/slideLayout" Target="../slideLayouts/slideLayout267.xml"/><Relationship Id="rId43"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6"/>
          <a:srcRect/>
          <a:stretch>
            <a:fillRect/>
          </a:stretch>
        </p:blipFill>
        <p:spPr bwMode="ltGray">
          <a:xfrm>
            <a:off x="22" y="3"/>
            <a:ext cx="3026439" cy="825500"/>
          </a:xfrm>
          <a:prstGeom prst="rect">
            <a:avLst/>
          </a:prstGeom>
          <a:noFill/>
          <a:ln w="9525">
            <a:noFill/>
            <a:miter lim="800000"/>
            <a:headEnd/>
            <a:tailEnd/>
          </a:ln>
        </p:spPr>
      </p:pic>
      <p:sp>
        <p:nvSpPr>
          <p:cNvPr id="1027" name="Title Placeholder 1"/>
          <p:cNvSpPr>
            <a:spLocks noGrp="1"/>
          </p:cNvSpPr>
          <p:nvPr>
            <p:ph type="title"/>
          </p:nvPr>
        </p:nvSpPr>
        <p:spPr bwMode="auto">
          <a:xfrm>
            <a:off x="624358" y="711201"/>
            <a:ext cx="10948091"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289" y="1971679"/>
            <a:ext cx="10948091"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798786" y="6605884"/>
            <a:ext cx="171522"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100">
                <a:solidFill>
                  <a:schemeClr val="tx2"/>
                </a:solidFill>
                <a:latin typeface="Arial" pitchFamily="34" charset="0"/>
                <a:cs typeface="Arial" pitchFamily="34" charset="0"/>
              </a:rPr>
              <a:pPr algn="r" fontAlgn="auto">
                <a:spcBef>
                  <a:spcPts val="0"/>
                </a:spcBef>
                <a:spcAft>
                  <a:spcPts val="0"/>
                </a:spcAft>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267" y="6629422"/>
            <a:ext cx="2431755"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83" r:id="rId31"/>
    <p:sldLayoutId id="2147483785" r:id="rId32"/>
    <p:sldLayoutId id="2147483786" r:id="rId33"/>
    <p:sldLayoutId id="2147484068" r:id="rId34"/>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6474" algn="l" rtl="0" eaLnBrk="1" fontAlgn="base" hangingPunct="1">
        <a:spcBef>
          <a:spcPct val="0"/>
        </a:spcBef>
        <a:spcAft>
          <a:spcPct val="0"/>
        </a:spcAft>
        <a:defRPr sz="3200" b="1">
          <a:solidFill>
            <a:schemeClr val="tx2"/>
          </a:solidFill>
          <a:latin typeface="Arial" charset="0"/>
          <a:cs typeface="Arial" charset="0"/>
        </a:defRPr>
      </a:lvl6pPr>
      <a:lvl7pPr marL="912931" algn="l" rtl="0" eaLnBrk="1" fontAlgn="base" hangingPunct="1">
        <a:spcBef>
          <a:spcPct val="0"/>
        </a:spcBef>
        <a:spcAft>
          <a:spcPct val="0"/>
        </a:spcAft>
        <a:defRPr sz="3200" b="1">
          <a:solidFill>
            <a:schemeClr val="tx2"/>
          </a:solidFill>
          <a:latin typeface="Arial" charset="0"/>
          <a:cs typeface="Arial" charset="0"/>
        </a:defRPr>
      </a:lvl7pPr>
      <a:lvl8pPr marL="1369422" algn="l" rtl="0" eaLnBrk="1" fontAlgn="base" hangingPunct="1">
        <a:spcBef>
          <a:spcPct val="0"/>
        </a:spcBef>
        <a:spcAft>
          <a:spcPct val="0"/>
        </a:spcAft>
        <a:defRPr sz="3200" b="1">
          <a:solidFill>
            <a:schemeClr val="tx2"/>
          </a:solidFill>
          <a:latin typeface="Arial" charset="0"/>
          <a:cs typeface="Arial" charset="0"/>
        </a:defRPr>
      </a:lvl8pPr>
      <a:lvl9pPr marL="1825877" algn="l" rtl="0" eaLnBrk="1" fontAlgn="base" hangingPunct="1">
        <a:spcBef>
          <a:spcPct val="0"/>
        </a:spcBef>
        <a:spcAft>
          <a:spcPct val="0"/>
        </a:spcAft>
        <a:defRPr sz="3200" b="1">
          <a:solidFill>
            <a:schemeClr val="tx2"/>
          </a:solidFill>
          <a:latin typeface="Arial" charset="0"/>
          <a:cs typeface="Arial" charset="0"/>
        </a:defRPr>
      </a:lvl9pPr>
    </p:titleStyle>
    <p:bodyStyle>
      <a:lvl1pPr marL="290062" indent="-290062"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302" indent="-285302"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0602" indent="-278952"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49554" indent="-278952"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4837" indent="-285302" algn="l" defTabSz="931957"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69422" indent="-240916" algn="l" defTabSz="91293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7062"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520"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991"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931" rtl="0" eaLnBrk="1" latinLnBrk="0" hangingPunct="1">
        <a:defRPr sz="1900" kern="1200">
          <a:solidFill>
            <a:schemeClr val="tx1"/>
          </a:solidFill>
          <a:latin typeface="+mn-lt"/>
          <a:ea typeface="+mn-ea"/>
          <a:cs typeface="+mn-cs"/>
        </a:defRPr>
      </a:lvl1pPr>
      <a:lvl2pPr marL="456474" algn="l" defTabSz="912931" rtl="0" eaLnBrk="1" latinLnBrk="0" hangingPunct="1">
        <a:defRPr sz="1900" kern="1200">
          <a:solidFill>
            <a:schemeClr val="tx1"/>
          </a:solidFill>
          <a:latin typeface="+mn-lt"/>
          <a:ea typeface="+mn-ea"/>
          <a:cs typeface="+mn-cs"/>
        </a:defRPr>
      </a:lvl2pPr>
      <a:lvl3pPr marL="912931" algn="l" defTabSz="912931" rtl="0" eaLnBrk="1" latinLnBrk="0" hangingPunct="1">
        <a:defRPr sz="1900" kern="1200">
          <a:solidFill>
            <a:schemeClr val="tx1"/>
          </a:solidFill>
          <a:latin typeface="+mn-lt"/>
          <a:ea typeface="+mn-ea"/>
          <a:cs typeface="+mn-cs"/>
        </a:defRPr>
      </a:lvl3pPr>
      <a:lvl4pPr marL="1369422" algn="l" defTabSz="912931" rtl="0" eaLnBrk="1" latinLnBrk="0" hangingPunct="1">
        <a:defRPr sz="1900" kern="1200">
          <a:solidFill>
            <a:schemeClr val="tx1"/>
          </a:solidFill>
          <a:latin typeface="+mn-lt"/>
          <a:ea typeface="+mn-ea"/>
          <a:cs typeface="+mn-cs"/>
        </a:defRPr>
      </a:lvl4pPr>
      <a:lvl5pPr marL="1825877" algn="l" defTabSz="912931" rtl="0" eaLnBrk="1" latinLnBrk="0" hangingPunct="1">
        <a:defRPr sz="1900" kern="1200">
          <a:solidFill>
            <a:schemeClr val="tx1"/>
          </a:solidFill>
          <a:latin typeface="+mn-lt"/>
          <a:ea typeface="+mn-ea"/>
          <a:cs typeface="+mn-cs"/>
        </a:defRPr>
      </a:lvl5pPr>
      <a:lvl6pPr marL="2282350" algn="l" defTabSz="912931" rtl="0" eaLnBrk="1" latinLnBrk="0" hangingPunct="1">
        <a:defRPr sz="1900" kern="1200">
          <a:solidFill>
            <a:schemeClr val="tx1"/>
          </a:solidFill>
          <a:latin typeface="+mn-lt"/>
          <a:ea typeface="+mn-ea"/>
          <a:cs typeface="+mn-cs"/>
        </a:defRPr>
      </a:lvl6pPr>
      <a:lvl7pPr marL="2738817" algn="l" defTabSz="912931" rtl="0" eaLnBrk="1" latinLnBrk="0" hangingPunct="1">
        <a:defRPr sz="1900" kern="1200">
          <a:solidFill>
            <a:schemeClr val="tx1"/>
          </a:solidFill>
          <a:latin typeface="+mn-lt"/>
          <a:ea typeface="+mn-ea"/>
          <a:cs typeface="+mn-cs"/>
        </a:defRPr>
      </a:lvl7pPr>
      <a:lvl8pPr marL="3195280" algn="l" defTabSz="912931" rtl="0" eaLnBrk="1" latinLnBrk="0" hangingPunct="1">
        <a:defRPr sz="1900" kern="1200">
          <a:solidFill>
            <a:schemeClr val="tx1"/>
          </a:solidFill>
          <a:latin typeface="+mn-lt"/>
          <a:ea typeface="+mn-ea"/>
          <a:cs typeface="+mn-cs"/>
        </a:defRPr>
      </a:lvl8pPr>
      <a:lvl9pPr marL="3651755" algn="l" defTabSz="91293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0" cstate="email">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9"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9"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546" marR="0" lvl="2" indent="-278924" algn="l" defTabSz="912839"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1" cstate="email">
            <a:extLst>
              <a:ext uri="{28A0092B-C50C-407E-A947-70E740481C1C}">
                <a14:useLocalDpi xmlns:a14="http://schemas.microsoft.com/office/drawing/2010/main"/>
              </a:ext>
            </a:extLst>
          </a:blip>
          <a:srcRect/>
          <a:stretch>
            <a:fillRect/>
          </a:stretch>
        </p:blipFill>
        <p:spPr bwMode="gray">
          <a:xfrm>
            <a:off x="10949797" y="6489948"/>
            <a:ext cx="1183881" cy="307977"/>
          </a:xfrm>
          <a:prstGeom prst="rect">
            <a:avLst/>
          </a:prstGeom>
          <a:noFill/>
          <a:ln w="9525">
            <a:noFill/>
            <a:miter lim="800000"/>
            <a:headEnd/>
            <a:tailEnd/>
          </a:ln>
        </p:spPr>
      </p:pic>
    </p:spTree>
    <p:extLst>
      <p:ext uri="{BB962C8B-B14F-4D97-AF65-F5344CB8AC3E}">
        <p14:creationId xmlns:p14="http://schemas.microsoft.com/office/powerpoint/2010/main" val="194337128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4" r:id="rId23"/>
    <p:sldLayoutId id="2147483765" r:id="rId24"/>
    <p:sldLayoutId id="2147483766" r:id="rId25"/>
    <p:sldLayoutId id="2147483767" r:id="rId26"/>
    <p:sldLayoutId id="2147483768" r:id="rId27"/>
    <p:sldLayoutId id="2147483769" r:id="rId28"/>
    <p:sldLayoutId id="2147483770" r:id="rId29"/>
    <p:sldLayoutId id="2147483771" r:id="rId30"/>
    <p:sldLayoutId id="2147483772" r:id="rId31"/>
    <p:sldLayoutId id="2147483773" r:id="rId32"/>
    <p:sldLayoutId id="2147483774" r:id="rId33"/>
    <p:sldLayoutId id="2147483775" r:id="rId34"/>
    <p:sldLayoutId id="2147483776" r:id="rId35"/>
    <p:sldLayoutId id="2147483777" r:id="rId36"/>
    <p:sldLayoutId id="2147483778" r:id="rId37"/>
    <p:sldLayoutId id="2147483780" r:id="rId38"/>
  </p:sldLayoutIdLst>
  <p:timing>
    <p:tnLst>
      <p:par>
        <p:cTn id="1" dur="indefinite" restart="never" nodeType="tmRoot"/>
      </p:par>
    </p:tnLst>
  </p:timing>
  <p:hf sldNum="0" hdr="0" dt="0"/>
  <p:txStyles>
    <p:titleStyle>
      <a:lvl1pPr algn="l" defTabSz="912839"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034" indent="-290034" algn="l" defTabSz="912839"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274" indent="-285274" algn="l" defTabSz="912839"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546" indent="-278924" algn="l" defTabSz="912839"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49470" indent="-278924" algn="l" defTabSz="912839"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4724" indent="-285274" algn="l" defTabSz="931864"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69286" indent="-240892" algn="l" defTabSz="912839"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6766" indent="-228215" algn="l" defTabSz="9128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178" indent="-228215" algn="l" defTabSz="9128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603" indent="-228215" algn="l" defTabSz="9128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839" rtl="0" eaLnBrk="1" latinLnBrk="0" hangingPunct="1">
        <a:defRPr sz="1900" kern="1200">
          <a:solidFill>
            <a:schemeClr val="tx1"/>
          </a:solidFill>
          <a:latin typeface="+mn-lt"/>
          <a:ea typeface="+mn-ea"/>
          <a:cs typeface="+mn-cs"/>
        </a:defRPr>
      </a:lvl1pPr>
      <a:lvl2pPr marL="456429" algn="l" defTabSz="912839" rtl="0" eaLnBrk="1" latinLnBrk="0" hangingPunct="1">
        <a:defRPr sz="1900" kern="1200">
          <a:solidFill>
            <a:schemeClr val="tx1"/>
          </a:solidFill>
          <a:latin typeface="+mn-lt"/>
          <a:ea typeface="+mn-ea"/>
          <a:cs typeface="+mn-cs"/>
        </a:defRPr>
      </a:lvl2pPr>
      <a:lvl3pPr marL="912839" algn="l" defTabSz="912839" rtl="0" eaLnBrk="1" latinLnBrk="0" hangingPunct="1">
        <a:defRPr sz="1900" kern="1200">
          <a:solidFill>
            <a:schemeClr val="tx1"/>
          </a:solidFill>
          <a:latin typeface="+mn-lt"/>
          <a:ea typeface="+mn-ea"/>
          <a:cs typeface="+mn-cs"/>
        </a:defRPr>
      </a:lvl3pPr>
      <a:lvl4pPr marL="1369286" algn="l" defTabSz="912839" rtl="0" eaLnBrk="1" latinLnBrk="0" hangingPunct="1">
        <a:defRPr sz="1900" kern="1200">
          <a:solidFill>
            <a:schemeClr val="tx1"/>
          </a:solidFill>
          <a:latin typeface="+mn-lt"/>
          <a:ea typeface="+mn-ea"/>
          <a:cs typeface="+mn-cs"/>
        </a:defRPr>
      </a:lvl4pPr>
      <a:lvl5pPr marL="1825695" algn="l" defTabSz="912839" rtl="0" eaLnBrk="1" latinLnBrk="0" hangingPunct="1">
        <a:defRPr sz="1900" kern="1200">
          <a:solidFill>
            <a:schemeClr val="tx1"/>
          </a:solidFill>
          <a:latin typeface="+mn-lt"/>
          <a:ea typeface="+mn-ea"/>
          <a:cs typeface="+mn-cs"/>
        </a:defRPr>
      </a:lvl5pPr>
      <a:lvl6pPr marL="2282122" algn="l" defTabSz="912839" rtl="0" eaLnBrk="1" latinLnBrk="0" hangingPunct="1">
        <a:defRPr sz="1900" kern="1200">
          <a:solidFill>
            <a:schemeClr val="tx1"/>
          </a:solidFill>
          <a:latin typeface="+mn-lt"/>
          <a:ea typeface="+mn-ea"/>
          <a:cs typeface="+mn-cs"/>
        </a:defRPr>
      </a:lvl6pPr>
      <a:lvl7pPr marL="2738543" algn="l" defTabSz="912839" rtl="0" eaLnBrk="1" latinLnBrk="0" hangingPunct="1">
        <a:defRPr sz="1900" kern="1200">
          <a:solidFill>
            <a:schemeClr val="tx1"/>
          </a:solidFill>
          <a:latin typeface="+mn-lt"/>
          <a:ea typeface="+mn-ea"/>
          <a:cs typeface="+mn-cs"/>
        </a:defRPr>
      </a:lvl7pPr>
      <a:lvl8pPr marL="3194960" algn="l" defTabSz="912839" rtl="0" eaLnBrk="1" latinLnBrk="0" hangingPunct="1">
        <a:defRPr sz="1900" kern="1200">
          <a:solidFill>
            <a:schemeClr val="tx1"/>
          </a:solidFill>
          <a:latin typeface="+mn-lt"/>
          <a:ea typeface="+mn-ea"/>
          <a:cs typeface="+mn-cs"/>
        </a:defRPr>
      </a:lvl8pPr>
      <a:lvl9pPr marL="3651389" algn="l" defTabSz="912839"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8"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8"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602" marR="0" lvl="2" indent="-278952" algn="l" defTabSz="912931"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46"/>
            <a:ext cx="1183881" cy="307977"/>
          </a:xfrm>
          <a:prstGeom prst="rect">
            <a:avLst/>
          </a:prstGeom>
          <a:noFill/>
          <a:ln w="9525">
            <a:noFill/>
            <a:miter lim="800000"/>
            <a:headEnd/>
            <a:tailEnd/>
          </a:ln>
        </p:spPr>
      </p:pic>
    </p:spTree>
    <p:extLst>
      <p:ext uri="{BB962C8B-B14F-4D97-AF65-F5344CB8AC3E}">
        <p14:creationId xmlns:p14="http://schemas.microsoft.com/office/powerpoint/2010/main" val="230093066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 id="2147483873" r:id="rId22"/>
    <p:sldLayoutId id="2147483874" r:id="rId23"/>
    <p:sldLayoutId id="2147483875" r:id="rId24"/>
    <p:sldLayoutId id="2147483876" r:id="rId25"/>
    <p:sldLayoutId id="2147483877" r:id="rId26"/>
    <p:sldLayoutId id="2147483878" r:id="rId27"/>
    <p:sldLayoutId id="2147483879" r:id="rId28"/>
    <p:sldLayoutId id="2147483880" r:id="rId29"/>
    <p:sldLayoutId id="2147483881" r:id="rId30"/>
    <p:sldLayoutId id="2147483882" r:id="rId31"/>
    <p:sldLayoutId id="2147483883" r:id="rId32"/>
    <p:sldLayoutId id="2147483884" r:id="rId33"/>
    <p:sldLayoutId id="2147483885" r:id="rId34"/>
    <p:sldLayoutId id="2147483886" r:id="rId35"/>
    <p:sldLayoutId id="2147483887" r:id="rId36"/>
    <p:sldLayoutId id="2147483888" r:id="rId37"/>
    <p:sldLayoutId id="2147483889" r:id="rId38"/>
    <p:sldLayoutId id="2147483890" r:id="rId39"/>
    <p:sldLayoutId id="2147483891" r:id="rId40"/>
  </p:sldLayoutIdLst>
  <p:timing>
    <p:tnLst>
      <p:par>
        <p:cTn id="1" dur="indefinite" restart="never" nodeType="tmRoot"/>
      </p:par>
    </p:tnLst>
  </p:timing>
  <p:hf sldNum="0" hdr="0" dt="0"/>
  <p:txStyles>
    <p:titleStyle>
      <a:lvl1pPr algn="l" defTabSz="912931"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062" indent="-290062" algn="l" defTabSz="912931"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302" indent="-285302" algn="l" defTabSz="912931"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602" indent="-278952" algn="l" defTabSz="912931"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49554" indent="-278952" algn="l" defTabSz="912931"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4837" indent="-285302" algn="l" defTabSz="931957"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69422" indent="-240916" algn="l" defTabSz="91293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7062"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520"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991" indent="-228237" algn="l" defTabSz="91293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931" rtl="0" eaLnBrk="1" latinLnBrk="0" hangingPunct="1">
        <a:defRPr sz="1900" kern="1200">
          <a:solidFill>
            <a:schemeClr val="tx1"/>
          </a:solidFill>
          <a:latin typeface="+mn-lt"/>
          <a:ea typeface="+mn-ea"/>
          <a:cs typeface="+mn-cs"/>
        </a:defRPr>
      </a:lvl1pPr>
      <a:lvl2pPr marL="456474" algn="l" defTabSz="912931" rtl="0" eaLnBrk="1" latinLnBrk="0" hangingPunct="1">
        <a:defRPr sz="1900" kern="1200">
          <a:solidFill>
            <a:schemeClr val="tx1"/>
          </a:solidFill>
          <a:latin typeface="+mn-lt"/>
          <a:ea typeface="+mn-ea"/>
          <a:cs typeface="+mn-cs"/>
        </a:defRPr>
      </a:lvl2pPr>
      <a:lvl3pPr marL="912931" algn="l" defTabSz="912931" rtl="0" eaLnBrk="1" latinLnBrk="0" hangingPunct="1">
        <a:defRPr sz="1900" kern="1200">
          <a:solidFill>
            <a:schemeClr val="tx1"/>
          </a:solidFill>
          <a:latin typeface="+mn-lt"/>
          <a:ea typeface="+mn-ea"/>
          <a:cs typeface="+mn-cs"/>
        </a:defRPr>
      </a:lvl3pPr>
      <a:lvl4pPr marL="1369422" algn="l" defTabSz="912931" rtl="0" eaLnBrk="1" latinLnBrk="0" hangingPunct="1">
        <a:defRPr sz="1900" kern="1200">
          <a:solidFill>
            <a:schemeClr val="tx1"/>
          </a:solidFill>
          <a:latin typeface="+mn-lt"/>
          <a:ea typeface="+mn-ea"/>
          <a:cs typeface="+mn-cs"/>
        </a:defRPr>
      </a:lvl4pPr>
      <a:lvl5pPr marL="1825877" algn="l" defTabSz="912931" rtl="0" eaLnBrk="1" latinLnBrk="0" hangingPunct="1">
        <a:defRPr sz="1900" kern="1200">
          <a:solidFill>
            <a:schemeClr val="tx1"/>
          </a:solidFill>
          <a:latin typeface="+mn-lt"/>
          <a:ea typeface="+mn-ea"/>
          <a:cs typeface="+mn-cs"/>
        </a:defRPr>
      </a:lvl5pPr>
      <a:lvl6pPr marL="2282350" algn="l" defTabSz="912931" rtl="0" eaLnBrk="1" latinLnBrk="0" hangingPunct="1">
        <a:defRPr sz="1900" kern="1200">
          <a:solidFill>
            <a:schemeClr val="tx1"/>
          </a:solidFill>
          <a:latin typeface="+mn-lt"/>
          <a:ea typeface="+mn-ea"/>
          <a:cs typeface="+mn-cs"/>
        </a:defRPr>
      </a:lvl6pPr>
      <a:lvl7pPr marL="2738817" algn="l" defTabSz="912931" rtl="0" eaLnBrk="1" latinLnBrk="0" hangingPunct="1">
        <a:defRPr sz="1900" kern="1200">
          <a:solidFill>
            <a:schemeClr val="tx1"/>
          </a:solidFill>
          <a:latin typeface="+mn-lt"/>
          <a:ea typeface="+mn-ea"/>
          <a:cs typeface="+mn-cs"/>
        </a:defRPr>
      </a:lvl7pPr>
      <a:lvl8pPr marL="3195280" algn="l" defTabSz="912931" rtl="0" eaLnBrk="1" latinLnBrk="0" hangingPunct="1">
        <a:defRPr sz="1900" kern="1200">
          <a:solidFill>
            <a:schemeClr val="tx1"/>
          </a:solidFill>
          <a:latin typeface="+mn-lt"/>
          <a:ea typeface="+mn-ea"/>
          <a:cs typeface="+mn-cs"/>
        </a:defRPr>
      </a:lvl8pPr>
      <a:lvl9pPr marL="3651755" algn="l" defTabSz="91293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4"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4"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770" marR="0" lvl="2" indent="-279036" algn="l" defTabSz="913207"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42"/>
            <a:ext cx="1183881" cy="307977"/>
          </a:xfrm>
          <a:prstGeom prst="rect">
            <a:avLst/>
          </a:prstGeom>
          <a:noFill/>
          <a:ln w="9525">
            <a:noFill/>
            <a:miter lim="800000"/>
            <a:headEnd/>
            <a:tailEnd/>
          </a:ln>
        </p:spPr>
      </p:pic>
    </p:spTree>
    <p:extLst>
      <p:ext uri="{BB962C8B-B14F-4D97-AF65-F5344CB8AC3E}">
        <p14:creationId xmlns:p14="http://schemas.microsoft.com/office/powerpoint/2010/main" val="332995711"/>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 id="2147483910" r:id="rId18"/>
    <p:sldLayoutId id="2147483911" r:id="rId19"/>
    <p:sldLayoutId id="2147483912" r:id="rId20"/>
    <p:sldLayoutId id="2147483913" r:id="rId21"/>
    <p:sldLayoutId id="2147483914" r:id="rId22"/>
    <p:sldLayoutId id="2147483915" r:id="rId23"/>
    <p:sldLayoutId id="2147483916" r:id="rId24"/>
    <p:sldLayoutId id="2147483917" r:id="rId25"/>
    <p:sldLayoutId id="2147483918" r:id="rId26"/>
    <p:sldLayoutId id="2147483919" r:id="rId27"/>
    <p:sldLayoutId id="2147483920" r:id="rId28"/>
    <p:sldLayoutId id="2147483921" r:id="rId29"/>
    <p:sldLayoutId id="2147483922" r:id="rId30"/>
    <p:sldLayoutId id="2147483923" r:id="rId31"/>
    <p:sldLayoutId id="2147483924" r:id="rId32"/>
    <p:sldLayoutId id="2147483925" r:id="rId33"/>
    <p:sldLayoutId id="2147483926" r:id="rId34"/>
    <p:sldLayoutId id="2147483927" r:id="rId35"/>
    <p:sldLayoutId id="2147483928" r:id="rId36"/>
    <p:sldLayoutId id="2147483929" r:id="rId37"/>
    <p:sldLayoutId id="2147483930" r:id="rId38"/>
    <p:sldLayoutId id="2147483931" r:id="rId39"/>
    <p:sldLayoutId id="2147483932" r:id="rId40"/>
  </p:sldLayoutIdLst>
  <p:timing>
    <p:tnLst>
      <p:par>
        <p:cTn id="1" dur="indefinite" restart="never" nodeType="tmRoot"/>
      </p:par>
    </p:tnLst>
  </p:timing>
  <p:hf sldNum="0" hdr="0" dt="0"/>
  <p:txStyles>
    <p:titleStyle>
      <a:lvl1pPr algn="l" defTabSz="913207"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146" indent="-290146" algn="l" defTabSz="913207"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386" indent="-285386" algn="l" defTabSz="913207"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770" indent="-279036" algn="l" defTabSz="913207"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49806" indent="-279036" algn="l" defTabSz="913207"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5177" indent="-285386" algn="l" defTabSz="932237"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69830" indent="-240988" algn="l" defTabSz="913207"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7950" indent="-228305" algn="l" defTabSz="9132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4546" indent="-228305" algn="l" defTabSz="9132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155" indent="-228305" algn="l" defTabSz="9132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207" rtl="0" eaLnBrk="1" latinLnBrk="0" hangingPunct="1">
        <a:defRPr sz="1900" kern="1200">
          <a:solidFill>
            <a:schemeClr val="tx1"/>
          </a:solidFill>
          <a:latin typeface="+mn-lt"/>
          <a:ea typeface="+mn-ea"/>
          <a:cs typeface="+mn-cs"/>
        </a:defRPr>
      </a:lvl1pPr>
      <a:lvl2pPr marL="456610" algn="l" defTabSz="913207" rtl="0" eaLnBrk="1" latinLnBrk="0" hangingPunct="1">
        <a:defRPr sz="1900" kern="1200">
          <a:solidFill>
            <a:schemeClr val="tx1"/>
          </a:solidFill>
          <a:latin typeface="+mn-lt"/>
          <a:ea typeface="+mn-ea"/>
          <a:cs typeface="+mn-cs"/>
        </a:defRPr>
      </a:lvl2pPr>
      <a:lvl3pPr marL="913207" algn="l" defTabSz="913207" rtl="0" eaLnBrk="1" latinLnBrk="0" hangingPunct="1">
        <a:defRPr sz="1900" kern="1200">
          <a:solidFill>
            <a:schemeClr val="tx1"/>
          </a:solidFill>
          <a:latin typeface="+mn-lt"/>
          <a:ea typeface="+mn-ea"/>
          <a:cs typeface="+mn-cs"/>
        </a:defRPr>
      </a:lvl3pPr>
      <a:lvl4pPr marL="1369830" algn="l" defTabSz="913207" rtl="0" eaLnBrk="1" latinLnBrk="0" hangingPunct="1">
        <a:defRPr sz="1900" kern="1200">
          <a:solidFill>
            <a:schemeClr val="tx1"/>
          </a:solidFill>
          <a:latin typeface="+mn-lt"/>
          <a:ea typeface="+mn-ea"/>
          <a:cs typeface="+mn-cs"/>
        </a:defRPr>
      </a:lvl4pPr>
      <a:lvl5pPr marL="1826425" algn="l" defTabSz="913207" rtl="0" eaLnBrk="1" latinLnBrk="0" hangingPunct="1">
        <a:defRPr sz="1900" kern="1200">
          <a:solidFill>
            <a:schemeClr val="tx1"/>
          </a:solidFill>
          <a:latin typeface="+mn-lt"/>
          <a:ea typeface="+mn-ea"/>
          <a:cs typeface="+mn-cs"/>
        </a:defRPr>
      </a:lvl5pPr>
      <a:lvl6pPr marL="2283034" algn="l" defTabSz="913207" rtl="0" eaLnBrk="1" latinLnBrk="0" hangingPunct="1">
        <a:defRPr sz="1900" kern="1200">
          <a:solidFill>
            <a:schemeClr val="tx1"/>
          </a:solidFill>
          <a:latin typeface="+mn-lt"/>
          <a:ea typeface="+mn-ea"/>
          <a:cs typeface="+mn-cs"/>
        </a:defRPr>
      </a:lvl6pPr>
      <a:lvl7pPr marL="2739639" algn="l" defTabSz="913207" rtl="0" eaLnBrk="1" latinLnBrk="0" hangingPunct="1">
        <a:defRPr sz="1900" kern="1200">
          <a:solidFill>
            <a:schemeClr val="tx1"/>
          </a:solidFill>
          <a:latin typeface="+mn-lt"/>
          <a:ea typeface="+mn-ea"/>
          <a:cs typeface="+mn-cs"/>
        </a:defRPr>
      </a:lvl7pPr>
      <a:lvl8pPr marL="3196240" algn="l" defTabSz="913207" rtl="0" eaLnBrk="1" latinLnBrk="0" hangingPunct="1">
        <a:defRPr sz="1900" kern="1200">
          <a:solidFill>
            <a:schemeClr val="tx1"/>
          </a:solidFill>
          <a:latin typeface="+mn-lt"/>
          <a:ea typeface="+mn-ea"/>
          <a:cs typeface="+mn-cs"/>
        </a:defRPr>
      </a:lvl8pPr>
      <a:lvl9pPr marL="3652851" algn="l" defTabSz="91320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50"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80"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938" marR="0" lvl="2" indent="-279120" algn="l" defTabSz="913483"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38"/>
            <a:ext cx="1183881" cy="307977"/>
          </a:xfrm>
          <a:prstGeom prst="rect">
            <a:avLst/>
          </a:prstGeom>
          <a:noFill/>
          <a:ln w="9525">
            <a:noFill/>
            <a:miter lim="800000"/>
            <a:headEnd/>
            <a:tailEnd/>
          </a:ln>
        </p:spPr>
      </p:pic>
    </p:spTree>
    <p:extLst>
      <p:ext uri="{BB962C8B-B14F-4D97-AF65-F5344CB8AC3E}">
        <p14:creationId xmlns:p14="http://schemas.microsoft.com/office/powerpoint/2010/main" val="34125910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 id="2147483951" r:id="rId18"/>
    <p:sldLayoutId id="2147483952" r:id="rId19"/>
    <p:sldLayoutId id="2147483953" r:id="rId20"/>
    <p:sldLayoutId id="2147483954" r:id="rId21"/>
    <p:sldLayoutId id="2147483955" r:id="rId22"/>
    <p:sldLayoutId id="2147483956" r:id="rId23"/>
    <p:sldLayoutId id="2147483957" r:id="rId24"/>
    <p:sldLayoutId id="2147483958" r:id="rId25"/>
    <p:sldLayoutId id="2147483959" r:id="rId26"/>
    <p:sldLayoutId id="2147483960" r:id="rId27"/>
    <p:sldLayoutId id="2147483961" r:id="rId28"/>
    <p:sldLayoutId id="2147483962" r:id="rId29"/>
    <p:sldLayoutId id="2147483963" r:id="rId30"/>
    <p:sldLayoutId id="2147483964" r:id="rId31"/>
    <p:sldLayoutId id="2147483965" r:id="rId32"/>
    <p:sldLayoutId id="2147483966" r:id="rId33"/>
    <p:sldLayoutId id="2147483967" r:id="rId34"/>
    <p:sldLayoutId id="2147483968" r:id="rId35"/>
    <p:sldLayoutId id="2147483969" r:id="rId36"/>
    <p:sldLayoutId id="2147483970" r:id="rId37"/>
    <p:sldLayoutId id="2147483971" r:id="rId38"/>
    <p:sldLayoutId id="2147483972" r:id="rId39"/>
    <p:sldLayoutId id="2147483973" r:id="rId40"/>
  </p:sldLayoutIdLst>
  <p:timing>
    <p:tnLst>
      <p:par>
        <p:cTn id="1" dur="indefinite" restart="never" nodeType="tmRoot"/>
      </p:par>
    </p:tnLst>
  </p:timing>
  <p:hf sldNum="0" hdr="0" dt="0"/>
  <p:txStyles>
    <p:titleStyle>
      <a:lvl1pPr algn="l" defTabSz="913483"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230" indent="-290230" algn="l" defTabSz="913483"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470" indent="-285470" algn="l" defTabSz="913483"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0938" indent="-279120" algn="l" defTabSz="913483"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058" indent="-279120" algn="l" defTabSz="913483"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5517" indent="-285470" algn="l" defTabSz="932517"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70238" indent="-241060" algn="l" defTabSz="913483"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8838" indent="-228373" algn="l" defTabSz="9134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573" indent="-228373" algn="l" defTabSz="9134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318" indent="-228373" algn="l" defTabSz="9134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483" rtl="0" eaLnBrk="1" latinLnBrk="0" hangingPunct="1">
        <a:defRPr sz="1900" kern="1200">
          <a:solidFill>
            <a:schemeClr val="tx1"/>
          </a:solidFill>
          <a:latin typeface="+mn-lt"/>
          <a:ea typeface="+mn-ea"/>
          <a:cs typeface="+mn-cs"/>
        </a:defRPr>
      </a:lvl1pPr>
      <a:lvl2pPr marL="456746" algn="l" defTabSz="913483" rtl="0" eaLnBrk="1" latinLnBrk="0" hangingPunct="1">
        <a:defRPr sz="1900" kern="1200">
          <a:solidFill>
            <a:schemeClr val="tx1"/>
          </a:solidFill>
          <a:latin typeface="+mn-lt"/>
          <a:ea typeface="+mn-ea"/>
          <a:cs typeface="+mn-cs"/>
        </a:defRPr>
      </a:lvl2pPr>
      <a:lvl3pPr marL="913483" algn="l" defTabSz="913483" rtl="0" eaLnBrk="1" latinLnBrk="0" hangingPunct="1">
        <a:defRPr sz="1900" kern="1200">
          <a:solidFill>
            <a:schemeClr val="tx1"/>
          </a:solidFill>
          <a:latin typeface="+mn-lt"/>
          <a:ea typeface="+mn-ea"/>
          <a:cs typeface="+mn-cs"/>
        </a:defRPr>
      </a:lvl3pPr>
      <a:lvl4pPr marL="1370238" algn="l" defTabSz="913483" rtl="0" eaLnBrk="1" latinLnBrk="0" hangingPunct="1">
        <a:defRPr sz="1900" kern="1200">
          <a:solidFill>
            <a:schemeClr val="tx1"/>
          </a:solidFill>
          <a:latin typeface="+mn-lt"/>
          <a:ea typeface="+mn-ea"/>
          <a:cs typeface="+mn-cs"/>
        </a:defRPr>
      </a:lvl4pPr>
      <a:lvl5pPr marL="1826973" algn="l" defTabSz="913483" rtl="0" eaLnBrk="1" latinLnBrk="0" hangingPunct="1">
        <a:defRPr sz="1900" kern="1200">
          <a:solidFill>
            <a:schemeClr val="tx1"/>
          </a:solidFill>
          <a:latin typeface="+mn-lt"/>
          <a:ea typeface="+mn-ea"/>
          <a:cs typeface="+mn-cs"/>
        </a:defRPr>
      </a:lvl5pPr>
      <a:lvl6pPr marL="2283718" algn="l" defTabSz="913483" rtl="0" eaLnBrk="1" latinLnBrk="0" hangingPunct="1">
        <a:defRPr sz="1900" kern="1200">
          <a:solidFill>
            <a:schemeClr val="tx1"/>
          </a:solidFill>
          <a:latin typeface="+mn-lt"/>
          <a:ea typeface="+mn-ea"/>
          <a:cs typeface="+mn-cs"/>
        </a:defRPr>
      </a:lvl6pPr>
      <a:lvl7pPr marL="2740461" algn="l" defTabSz="913483" rtl="0" eaLnBrk="1" latinLnBrk="0" hangingPunct="1">
        <a:defRPr sz="1900" kern="1200">
          <a:solidFill>
            <a:schemeClr val="tx1"/>
          </a:solidFill>
          <a:latin typeface="+mn-lt"/>
          <a:ea typeface="+mn-ea"/>
          <a:cs typeface="+mn-cs"/>
        </a:defRPr>
      </a:lvl7pPr>
      <a:lvl8pPr marL="3197200" algn="l" defTabSz="913483" rtl="0" eaLnBrk="1" latinLnBrk="0" hangingPunct="1">
        <a:defRPr sz="1900" kern="1200">
          <a:solidFill>
            <a:schemeClr val="tx1"/>
          </a:solidFill>
          <a:latin typeface="+mn-lt"/>
          <a:ea typeface="+mn-ea"/>
          <a:cs typeface="+mn-cs"/>
        </a:defRPr>
      </a:lvl8pPr>
      <a:lvl9pPr marL="3653947" algn="l" defTabSz="913483"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3"/>
            <a:ext cx="3026438" cy="825500"/>
          </a:xfrm>
          <a:prstGeom prst="rect">
            <a:avLst/>
          </a:prstGeom>
        </p:spPr>
      </p:pic>
      <p:sp>
        <p:nvSpPr>
          <p:cNvPr id="2" name="Title Placeholder 1"/>
          <p:cNvSpPr>
            <a:spLocks noGrp="1"/>
          </p:cNvSpPr>
          <p:nvPr>
            <p:ph type="title"/>
          </p:nvPr>
        </p:nvSpPr>
        <p:spPr>
          <a:xfrm>
            <a:off x="624345"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74" y="1971677"/>
            <a:ext cx="10948091" cy="15388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162" marR="0" lvl="2" indent="-279232" algn="l" defTabSz="913851"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7" y="6489933"/>
            <a:ext cx="1183881" cy="307977"/>
          </a:xfrm>
          <a:prstGeom prst="rect">
            <a:avLst/>
          </a:prstGeom>
          <a:noFill/>
          <a:ln w="9525">
            <a:noFill/>
            <a:miter lim="800000"/>
            <a:headEnd/>
            <a:tailEnd/>
          </a:ln>
        </p:spPr>
      </p:pic>
    </p:spTree>
    <p:extLst>
      <p:ext uri="{BB962C8B-B14F-4D97-AF65-F5344CB8AC3E}">
        <p14:creationId xmlns:p14="http://schemas.microsoft.com/office/powerpoint/2010/main" val="2030784085"/>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 id="2147483992" r:id="rId18"/>
    <p:sldLayoutId id="2147483993" r:id="rId19"/>
    <p:sldLayoutId id="2147483994" r:id="rId20"/>
    <p:sldLayoutId id="2147483995" r:id="rId21"/>
    <p:sldLayoutId id="2147483996" r:id="rId22"/>
    <p:sldLayoutId id="2147483997" r:id="rId23"/>
    <p:sldLayoutId id="2147483998" r:id="rId24"/>
    <p:sldLayoutId id="2147483999" r:id="rId25"/>
    <p:sldLayoutId id="2147484000" r:id="rId26"/>
    <p:sldLayoutId id="2147484001" r:id="rId27"/>
    <p:sldLayoutId id="2147484002" r:id="rId28"/>
    <p:sldLayoutId id="2147484003" r:id="rId29"/>
    <p:sldLayoutId id="2147484004" r:id="rId30"/>
    <p:sldLayoutId id="2147484005" r:id="rId31"/>
    <p:sldLayoutId id="2147484006" r:id="rId32"/>
    <p:sldLayoutId id="2147484007" r:id="rId33"/>
    <p:sldLayoutId id="2147484008" r:id="rId34"/>
    <p:sldLayoutId id="2147484009" r:id="rId35"/>
    <p:sldLayoutId id="2147484010" r:id="rId36"/>
    <p:sldLayoutId id="2147484011" r:id="rId37"/>
    <p:sldLayoutId id="2147484012" r:id="rId38"/>
    <p:sldLayoutId id="2147484013" r:id="rId39"/>
    <p:sldLayoutId id="2147484014" r:id="rId40"/>
  </p:sldLayoutIdLst>
  <p:timing>
    <p:tnLst>
      <p:par>
        <p:cTn id="1" dur="indefinite" restart="never" nodeType="tmRoot"/>
      </p:par>
    </p:tnLst>
  </p:timing>
  <p:hf sldNum="0" hdr="0" dt="0"/>
  <p:txStyles>
    <p:titleStyle>
      <a:lvl1pPr algn="l" defTabSz="913851"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342" indent="-290342" algn="l" defTabSz="913851" rtl="0" eaLnBrk="1" fontAlgn="base" latinLnBrk="0" hangingPunct="1">
        <a:spcBef>
          <a:spcPts val="0"/>
        </a:spcBef>
        <a:spcAft>
          <a:spcPct val="0"/>
        </a:spcAft>
        <a:buClr>
          <a:schemeClr val="bg2"/>
        </a:buClr>
        <a:buSzPct val="120000"/>
        <a:buFont typeface="Wingdings" pitchFamily="2" charset="2"/>
        <a:buChar char="§"/>
        <a:defRPr lang="en-US" sz="1900" b="0" kern="1200" baseline="0" dirty="0" smtClean="0">
          <a:solidFill>
            <a:schemeClr val="tx1"/>
          </a:solidFill>
          <a:latin typeface="Arial" pitchFamily="34" charset="0"/>
          <a:ea typeface="+mn-ea"/>
          <a:cs typeface="Arial" pitchFamily="34" charset="0"/>
        </a:defRPr>
      </a:lvl1pPr>
      <a:lvl2pPr marL="285582" indent="-285582" algn="l" defTabSz="913851" rtl="0" eaLnBrk="1" fontAlgn="base" latinLnBrk="0" hangingPunct="1">
        <a:spcBef>
          <a:spcPts val="0"/>
        </a:spcBef>
        <a:spcAft>
          <a:spcPct val="0"/>
        </a:spcAft>
        <a:buClr>
          <a:schemeClr val="bg2"/>
        </a:buClr>
        <a:buSzPct val="100000"/>
        <a:buFont typeface="Wingdings" pitchFamily="2" charset="2"/>
        <a:buChar char="§"/>
        <a:defRPr lang="en-US" sz="1900" b="0" kern="1200" baseline="0" dirty="0" smtClean="0">
          <a:solidFill>
            <a:schemeClr val="tx1"/>
          </a:solidFill>
          <a:latin typeface="+mn-lt"/>
          <a:ea typeface="+mn-ea"/>
          <a:cs typeface="+mn-cs"/>
        </a:defRPr>
      </a:lvl2pPr>
      <a:lvl3pPr marL="571162" indent="-279232" algn="l" defTabSz="913851" rtl="0" eaLnBrk="1" fontAlgn="base" latinLnBrk="0" hangingPunct="1">
        <a:spcBef>
          <a:spcPts val="0"/>
        </a:spcBef>
        <a:spcAft>
          <a:spcPct val="0"/>
        </a:spcAft>
        <a:buClr>
          <a:schemeClr val="bg2"/>
        </a:buClr>
        <a:buSzPct val="90000"/>
        <a:buFont typeface="Arial" pitchFamily="34" charset="0"/>
        <a:buChar char="–"/>
        <a:defRPr kumimoji="0" lang="en-US" sz="1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394" indent="-279232" algn="l" defTabSz="913851" rtl="0" eaLnBrk="1" fontAlgn="base" latinLnBrk="0" hangingPunct="1">
        <a:spcBef>
          <a:spcPts val="0"/>
        </a:spcBef>
        <a:spcAft>
          <a:spcPct val="0"/>
        </a:spcAft>
        <a:buClr>
          <a:schemeClr val="bg2"/>
        </a:buClr>
        <a:buSzPct val="80000"/>
        <a:buFont typeface="Wingdings" pitchFamily="2" charset="2"/>
        <a:buChar char="§"/>
        <a:defRPr lang="en-US" sz="1900" b="0" kern="1200" baseline="0" dirty="0" smtClean="0">
          <a:solidFill>
            <a:schemeClr val="tx1"/>
          </a:solidFill>
          <a:latin typeface="Arial" pitchFamily="34" charset="0"/>
          <a:ea typeface="+mn-ea"/>
          <a:cs typeface="+mn-cs"/>
        </a:defRPr>
      </a:lvl4pPr>
      <a:lvl5pPr marL="1135970" indent="-285582" algn="l" defTabSz="932891" rtl="0" eaLnBrk="1" fontAlgn="base" latinLnBrk="0" hangingPunct="1">
        <a:spcBef>
          <a:spcPts val="0"/>
        </a:spcBef>
        <a:spcAft>
          <a:spcPct val="0"/>
        </a:spcAft>
        <a:buClr>
          <a:schemeClr val="bg2"/>
        </a:buClr>
        <a:buSzPct val="70000"/>
        <a:buFont typeface="Arial" pitchFamily="34" charset="0"/>
        <a:buChar char="–"/>
        <a:defRPr lang="en-US" sz="1900" b="0" kern="1200" baseline="0" dirty="0" smtClean="0">
          <a:solidFill>
            <a:schemeClr val="tx1"/>
          </a:solidFill>
          <a:latin typeface="Arial" pitchFamily="34" charset="0"/>
          <a:ea typeface="+mn-ea"/>
          <a:cs typeface="+mn-cs"/>
        </a:defRPr>
      </a:lvl5pPr>
      <a:lvl6pPr marL="1370782" indent="-241156" algn="l" defTabSz="913851"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0022" indent="-228464" algn="l" defTabSz="91385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44" indent="-228464" algn="l" defTabSz="91385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870" indent="-228464" algn="l" defTabSz="91385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51" rtl="0" eaLnBrk="1" latinLnBrk="0" hangingPunct="1">
        <a:defRPr sz="1900" kern="1200">
          <a:solidFill>
            <a:schemeClr val="tx1"/>
          </a:solidFill>
          <a:latin typeface="+mn-lt"/>
          <a:ea typeface="+mn-ea"/>
          <a:cs typeface="+mn-cs"/>
        </a:defRPr>
      </a:lvl1pPr>
      <a:lvl2pPr marL="456928" algn="l" defTabSz="913851" rtl="0" eaLnBrk="1" latinLnBrk="0" hangingPunct="1">
        <a:defRPr sz="1900" kern="1200">
          <a:solidFill>
            <a:schemeClr val="tx1"/>
          </a:solidFill>
          <a:latin typeface="+mn-lt"/>
          <a:ea typeface="+mn-ea"/>
          <a:cs typeface="+mn-cs"/>
        </a:defRPr>
      </a:lvl2pPr>
      <a:lvl3pPr marL="913851" algn="l" defTabSz="913851" rtl="0" eaLnBrk="1" latinLnBrk="0" hangingPunct="1">
        <a:defRPr sz="1900" kern="1200">
          <a:solidFill>
            <a:schemeClr val="tx1"/>
          </a:solidFill>
          <a:latin typeface="+mn-lt"/>
          <a:ea typeface="+mn-ea"/>
          <a:cs typeface="+mn-cs"/>
        </a:defRPr>
      </a:lvl3pPr>
      <a:lvl4pPr marL="1370782" algn="l" defTabSz="913851" rtl="0" eaLnBrk="1" latinLnBrk="0" hangingPunct="1">
        <a:defRPr sz="1900" kern="1200">
          <a:solidFill>
            <a:schemeClr val="tx1"/>
          </a:solidFill>
          <a:latin typeface="+mn-lt"/>
          <a:ea typeface="+mn-ea"/>
          <a:cs typeface="+mn-cs"/>
        </a:defRPr>
      </a:lvl4pPr>
      <a:lvl5pPr marL="1827704" algn="l" defTabSz="913851" rtl="0" eaLnBrk="1" latinLnBrk="0" hangingPunct="1">
        <a:defRPr sz="1900" kern="1200">
          <a:solidFill>
            <a:schemeClr val="tx1"/>
          </a:solidFill>
          <a:latin typeface="+mn-lt"/>
          <a:ea typeface="+mn-ea"/>
          <a:cs typeface="+mn-cs"/>
        </a:defRPr>
      </a:lvl5pPr>
      <a:lvl6pPr marL="2284630" algn="l" defTabSz="913851" rtl="0" eaLnBrk="1" latinLnBrk="0" hangingPunct="1">
        <a:defRPr sz="1900" kern="1200">
          <a:solidFill>
            <a:schemeClr val="tx1"/>
          </a:solidFill>
          <a:latin typeface="+mn-lt"/>
          <a:ea typeface="+mn-ea"/>
          <a:cs typeface="+mn-cs"/>
        </a:defRPr>
      </a:lvl6pPr>
      <a:lvl7pPr marL="2741556" algn="l" defTabSz="913851" rtl="0" eaLnBrk="1" latinLnBrk="0" hangingPunct="1">
        <a:defRPr sz="1900" kern="1200">
          <a:solidFill>
            <a:schemeClr val="tx1"/>
          </a:solidFill>
          <a:latin typeface="+mn-lt"/>
          <a:ea typeface="+mn-ea"/>
          <a:cs typeface="+mn-cs"/>
        </a:defRPr>
      </a:lvl7pPr>
      <a:lvl8pPr marL="3198480" algn="l" defTabSz="913851" rtl="0" eaLnBrk="1" latinLnBrk="0" hangingPunct="1">
        <a:defRPr sz="1900" kern="1200">
          <a:solidFill>
            <a:schemeClr val="tx1"/>
          </a:solidFill>
          <a:latin typeface="+mn-lt"/>
          <a:ea typeface="+mn-ea"/>
          <a:cs typeface="+mn-cs"/>
        </a:defRPr>
      </a:lvl8pPr>
      <a:lvl9pPr marL="3655408" algn="l" defTabSz="913851"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2">
            <a:extLst>
              <a:ext uri="{28A0092B-C50C-407E-A947-70E740481C1C}">
                <a14:useLocalDpi xmlns:a14="http://schemas.microsoft.com/office/drawing/2010/main"/>
              </a:ext>
            </a:extLst>
          </a:blip>
          <a:stretch>
            <a:fillRect/>
          </a:stretch>
        </p:blipFill>
        <p:spPr bwMode="ltGray">
          <a:xfrm>
            <a:off x="612" y="1"/>
            <a:ext cx="3026438" cy="825500"/>
          </a:xfrm>
          <a:prstGeom prst="rect">
            <a:avLst/>
          </a:prstGeom>
        </p:spPr>
      </p:pic>
      <p:sp>
        <p:nvSpPr>
          <p:cNvPr id="2" name="Title Placeholder 1"/>
          <p:cNvSpPr>
            <a:spLocks noGrp="1"/>
          </p:cNvSpPr>
          <p:nvPr>
            <p:ph type="title"/>
          </p:nvPr>
        </p:nvSpPr>
        <p:spPr>
          <a:xfrm>
            <a:off x="624338" y="711201"/>
            <a:ext cx="10948091"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641268" y="1971675"/>
            <a:ext cx="10948091"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443" marR="0" lvl="2" indent="-279372" algn="l" defTabSz="914309"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pic>
        <p:nvPicPr>
          <p:cNvPr id="5" name="Picture 11" descr="Mahindra Logo.png"/>
          <p:cNvPicPr>
            <a:picLocks noChangeAspect="1"/>
          </p:cNvPicPr>
          <p:nvPr userDrawn="1"/>
        </p:nvPicPr>
        <p:blipFill>
          <a:blip r:embed="rId43" cstate="email">
            <a:extLst>
              <a:ext uri="{28A0092B-C50C-407E-A947-70E740481C1C}">
                <a14:useLocalDpi xmlns:a14="http://schemas.microsoft.com/office/drawing/2010/main"/>
              </a:ext>
            </a:extLst>
          </a:blip>
          <a:srcRect/>
          <a:stretch>
            <a:fillRect/>
          </a:stretch>
        </p:blipFill>
        <p:spPr bwMode="gray">
          <a:xfrm>
            <a:off x="10949796" y="6489926"/>
            <a:ext cx="1183881" cy="307977"/>
          </a:xfrm>
          <a:prstGeom prst="rect">
            <a:avLst/>
          </a:prstGeom>
          <a:noFill/>
          <a:ln w="9525">
            <a:noFill/>
            <a:miter lim="800000"/>
            <a:headEnd/>
            <a:tailEnd/>
          </a:ln>
        </p:spPr>
      </p:pic>
    </p:spTree>
    <p:extLst>
      <p:ext uri="{BB962C8B-B14F-4D97-AF65-F5344CB8AC3E}">
        <p14:creationId xmlns:p14="http://schemas.microsoft.com/office/powerpoint/2010/main" val="2496499590"/>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 id="2147484035" r:id="rId20"/>
    <p:sldLayoutId id="2147484036" r:id="rId21"/>
    <p:sldLayoutId id="2147484037" r:id="rId22"/>
    <p:sldLayoutId id="2147484038" r:id="rId23"/>
    <p:sldLayoutId id="2147484039" r:id="rId24"/>
    <p:sldLayoutId id="2147484040" r:id="rId25"/>
    <p:sldLayoutId id="2147484041" r:id="rId26"/>
    <p:sldLayoutId id="2147484042" r:id="rId27"/>
    <p:sldLayoutId id="2147484043" r:id="rId28"/>
    <p:sldLayoutId id="2147484044" r:id="rId29"/>
    <p:sldLayoutId id="2147484045" r:id="rId30"/>
    <p:sldLayoutId id="2147484046" r:id="rId31"/>
    <p:sldLayoutId id="2147484047" r:id="rId32"/>
    <p:sldLayoutId id="2147484048" r:id="rId33"/>
    <p:sldLayoutId id="2147484049" r:id="rId34"/>
    <p:sldLayoutId id="2147484050" r:id="rId35"/>
    <p:sldLayoutId id="2147484051" r:id="rId36"/>
    <p:sldLayoutId id="2147484052" r:id="rId37"/>
    <p:sldLayoutId id="2147484053" r:id="rId38"/>
    <p:sldLayoutId id="2147484054" r:id="rId39"/>
    <p:sldLayoutId id="2147484055" r:id="rId40"/>
  </p:sldLayoutIdLst>
  <p:timing>
    <p:tnLst>
      <p:par>
        <p:cTn id="1" dur="indefinite" restart="never" nodeType="tmRoot"/>
      </p:par>
    </p:tnLst>
  </p:timing>
  <p:hf sldNum="0" hdr="0" dt="0"/>
  <p:txStyles>
    <p:titleStyle>
      <a:lvl1pPr algn="l" defTabSz="914309"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484" indent="-290484" algn="l" defTabSz="914309"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22" indent="-285722" algn="l" defTabSz="914309"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443" indent="-279372" algn="l" defTabSz="914309"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815" indent="-279372" algn="l" defTabSz="914309"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537" indent="-285722" algn="l" defTabSz="933357"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463" indent="-241276" algn="l" defTabSz="914309"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503"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7"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1"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gif"/><Relationship Id="rId7" Type="http://schemas.openxmlformats.org/officeDocument/2006/relationships/image" Target="../media/image51.gif"/><Relationship Id="rId12" Type="http://schemas.openxmlformats.org/officeDocument/2006/relationships/image" Target="../media/image56.png"/><Relationship Id="rId2" Type="http://schemas.openxmlformats.org/officeDocument/2006/relationships/image" Target="../media/image40.png"/><Relationship Id="rId1" Type="http://schemas.openxmlformats.org/officeDocument/2006/relationships/slideLayout" Target="../slideLayouts/slideLayout38.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gif"/><Relationship Id="rId9" Type="http://schemas.openxmlformats.org/officeDocument/2006/relationships/image" Target="../media/image53.png"/><Relationship Id="rId14" Type="http://schemas.openxmlformats.org/officeDocument/2006/relationships/image" Target="../media/image5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jpg"/><Relationship Id="rId3" Type="http://schemas.openxmlformats.org/officeDocument/2006/relationships/diagramLayout" Target="../diagrams/layout2.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openxmlformats.org/officeDocument/2006/relationships/image" Target="../media/image30.png"/><Relationship Id="rId5" Type="http://schemas.openxmlformats.org/officeDocument/2006/relationships/diagramColors" Target="../diagrams/colors2.xml"/><Relationship Id="rId10" Type="http://schemas.openxmlformats.org/officeDocument/2006/relationships/image" Target="../media/image29.png"/><Relationship Id="rId4" Type="http://schemas.openxmlformats.org/officeDocument/2006/relationships/diagramQuickStyle" Target="../diagrams/quickStyle2.xml"/><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0.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1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alphaModFix amt="94000"/>
            <a:duotone>
              <a:prstClr val="black"/>
              <a:srgbClr val="D9C3A5">
                <a:tint val="50000"/>
                <a:satMod val="180000"/>
              </a:srgbClr>
            </a:duotone>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3165043" y="2406921"/>
            <a:ext cx="6126480" cy="0"/>
          </a:xfrm>
          <a:prstGeom prst="line">
            <a:avLst/>
          </a:prstGeom>
        </p:spPr>
        <p:style>
          <a:lnRef idx="1">
            <a:schemeClr val="accent4"/>
          </a:lnRef>
          <a:fillRef idx="0">
            <a:schemeClr val="accent4"/>
          </a:fillRef>
          <a:effectRef idx="0">
            <a:schemeClr val="accent4"/>
          </a:effectRef>
          <a:fontRef idx="minor">
            <a:schemeClr val="tx1"/>
          </a:fontRef>
        </p:style>
      </p:cxnSp>
      <p:sp>
        <p:nvSpPr>
          <p:cNvPr id="4" name="Slide Number Placeholder 5"/>
          <p:cNvSpPr txBox="1">
            <a:spLocks/>
          </p:cNvSpPr>
          <p:nvPr/>
        </p:nvSpPr>
        <p:spPr bwMode="auto">
          <a:xfrm>
            <a:off x="11885694" y="6598646"/>
            <a:ext cx="85482" cy="184665"/>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6856ECDB-1CEE-4F69-ADCA-557460F2116E}" type="slidenum">
              <a:rPr lang="en-US" sz="1200">
                <a:solidFill>
                  <a:prstClr val="white"/>
                </a:solidFill>
                <a:latin typeface="Arial" pitchFamily="34" charset="0"/>
                <a:cs typeface="Arial" pitchFamily="34" charset="0"/>
              </a:rPr>
              <a:pPr algn="r" fontAlgn="auto">
                <a:spcBef>
                  <a:spcPts val="0"/>
                </a:spcBef>
                <a:spcAft>
                  <a:spcPts val="0"/>
                </a:spcAft>
                <a:defRPr/>
              </a:pPr>
              <a:t>1</a:t>
            </a:fld>
            <a:endParaRPr lang="en-US" sz="1200" dirty="0">
              <a:solidFill>
                <a:prstClr val="white"/>
              </a:solidFill>
              <a:latin typeface="Arial" pitchFamily="34" charset="0"/>
              <a:cs typeface="Arial" pitchFamily="34" charset="0"/>
            </a:endParaRPr>
          </a:p>
        </p:txBody>
      </p:sp>
      <p:sp>
        <p:nvSpPr>
          <p:cNvPr id="8" name="TextBox 7"/>
          <p:cNvSpPr txBox="1"/>
          <p:nvPr/>
        </p:nvSpPr>
        <p:spPr>
          <a:xfrm>
            <a:off x="6231340" y="1624715"/>
            <a:ext cx="3098795" cy="738664"/>
          </a:xfrm>
          <a:prstGeom prst="rect">
            <a:avLst/>
          </a:prstGeom>
          <a:noFill/>
          <a:ln w="9525">
            <a:noFill/>
            <a:miter lim="800000"/>
            <a:headEnd/>
            <a:tailEnd/>
          </a:ln>
        </p:spPr>
        <p:txBody>
          <a:bodyPr wrap="square" lIns="0" tIns="0" rIns="0" bIns="0">
            <a:spAutoFit/>
          </a:bodyPr>
          <a:lstStyle/>
          <a:p>
            <a:pPr fontAlgn="base">
              <a:spcBef>
                <a:spcPct val="0"/>
              </a:spcBef>
              <a:spcAft>
                <a:spcPct val="0"/>
              </a:spcAft>
              <a:buClr>
                <a:srgbClr val="6D6E71"/>
              </a:buClr>
              <a:defRPr/>
            </a:pPr>
            <a:r>
              <a:rPr lang="en-IN" sz="4000" b="1" dirty="0">
                <a:solidFill>
                  <a:prstClr val="black"/>
                </a:solidFill>
                <a:latin typeface="Calibri" panose="020F0502020204030204" pitchFamily="34" charset="0"/>
                <a:cs typeface="Calibri" panose="020F0502020204030204" pitchFamily="34" charset="0"/>
              </a:rPr>
              <a:t>with </a:t>
            </a:r>
            <a:r>
              <a:rPr lang="en-IN" sz="4800" b="1" i="1" dirty="0">
                <a:solidFill>
                  <a:schemeClr val="bg2"/>
                </a:solidFill>
                <a:latin typeface="Calibri" panose="020F0502020204030204" pitchFamily="34" charset="0"/>
                <a:cs typeface="Calibri" panose="020F0502020204030204" pitchFamily="34" charset="0"/>
              </a:rPr>
              <a:t>DevOps</a:t>
            </a:r>
            <a:endParaRPr lang="en-IN" sz="4000" b="1" i="1" dirty="0">
              <a:solidFill>
                <a:schemeClr val="bg2"/>
              </a:solidFill>
              <a:latin typeface="Calibri" panose="020F0502020204030204" pitchFamily="34" charset="0"/>
              <a:cs typeface="Calibri" panose="020F0502020204030204" pitchFamily="34" charset="0"/>
            </a:endParaRPr>
          </a:p>
        </p:txBody>
      </p:sp>
      <p:sp>
        <p:nvSpPr>
          <p:cNvPr id="2" name="Rectangle 1"/>
          <p:cNvSpPr/>
          <p:nvPr/>
        </p:nvSpPr>
        <p:spPr>
          <a:xfrm>
            <a:off x="2743025" y="781320"/>
            <a:ext cx="3764173" cy="1862048"/>
          </a:xfrm>
          <a:prstGeom prst="rect">
            <a:avLst/>
          </a:prstGeom>
        </p:spPr>
        <p:txBody>
          <a:bodyPr wrap="none" lIns="91310" tIns="45654" rIns="91310" bIns="45654">
            <a:spAutoFit/>
          </a:bodyPr>
          <a:lstStyle/>
          <a:p>
            <a:pPr algn="ctr">
              <a:buClr>
                <a:srgbClr val="6D6E71"/>
              </a:buClr>
              <a:defRPr/>
            </a:pPr>
            <a:r>
              <a:rPr lang="en-US" sz="6000" dirty="0">
                <a:solidFill>
                  <a:prstClr val="white"/>
                </a:solidFill>
                <a:latin typeface="Calibri" panose="020F0502020204030204" pitchFamily="34" charset="0"/>
                <a:cs typeface="Calibri" panose="020F0502020204030204" pitchFamily="34" charset="0"/>
              </a:rPr>
              <a:t>Go</a:t>
            </a:r>
            <a:r>
              <a:rPr lang="en-US" sz="11500" dirty="0">
                <a:solidFill>
                  <a:srgbClr val="E31837"/>
                </a:solidFill>
                <a:latin typeface="Calibri" panose="020F0502020204030204" pitchFamily="34" charset="0"/>
                <a:cs typeface="Calibri" panose="020F0502020204030204" pitchFamily="34" charset="0"/>
              </a:rPr>
              <a:t>[</a:t>
            </a:r>
            <a:r>
              <a:rPr lang="en-US" sz="8800" dirty="0">
                <a:solidFill>
                  <a:srgbClr val="E31837"/>
                </a:solidFill>
                <a:latin typeface="Calibri" panose="020F0502020204030204" pitchFamily="34" charset="0"/>
                <a:cs typeface="Calibri" panose="020F0502020204030204" pitchFamily="34" charset="0"/>
              </a:rPr>
              <a:t>BIG</a:t>
            </a:r>
            <a:r>
              <a:rPr lang="en-US" sz="11500" dirty="0">
                <a:solidFill>
                  <a:srgbClr val="E31837"/>
                </a:solidFill>
                <a:latin typeface="Calibri" panose="020F0502020204030204" pitchFamily="34" charset="0"/>
                <a:cs typeface="Calibri" panose="020F0502020204030204" pitchFamily="34" charset="0"/>
              </a:rPr>
              <a:t>]</a:t>
            </a:r>
            <a:r>
              <a:rPr lang="en-US" sz="6000" dirty="0">
                <a:solidFill>
                  <a:srgbClr val="E31837"/>
                </a:solidFill>
                <a:latin typeface="Calibri" panose="020F0502020204030204" pitchFamily="34" charset="0"/>
                <a:cs typeface="Calibri" panose="020F0502020204030204" pitchFamily="34" charset="0"/>
              </a:rPr>
              <a:t> </a:t>
            </a:r>
          </a:p>
        </p:txBody>
      </p:sp>
      <p:grpSp>
        <p:nvGrpSpPr>
          <p:cNvPr id="6" name="Group 5"/>
          <p:cNvGrpSpPr/>
          <p:nvPr/>
        </p:nvGrpSpPr>
        <p:grpSpPr>
          <a:xfrm>
            <a:off x="-32636" y="2960917"/>
            <a:ext cx="12223071" cy="1712615"/>
            <a:chOff x="100749" y="2546773"/>
            <a:chExt cx="4752860" cy="379266"/>
          </a:xfrm>
        </p:grpSpPr>
        <p:sp>
          <p:nvSpPr>
            <p:cNvPr id="9" name="Rectangle 8"/>
            <p:cNvSpPr/>
            <p:nvPr/>
          </p:nvSpPr>
          <p:spPr>
            <a:xfrm>
              <a:off x="108479" y="2546773"/>
              <a:ext cx="4745130" cy="26996"/>
            </a:xfrm>
            <a:prstGeom prst="rect">
              <a:avLst/>
            </a:prstGeom>
            <a:solidFill>
              <a:srgbClr val="EDEDEE">
                <a:alpha val="32157"/>
              </a:srgbClr>
            </a:solidFill>
            <a:ln w="38100" cap="flat" cmpd="sng" algn="ctr">
              <a:noFill/>
              <a:prstDash val="solid"/>
            </a:ln>
            <a:effectLst/>
          </p:spPr>
          <p:txBody>
            <a:bodyPr vert="horz" lIns="121791" tIns="121791" rIns="121791" bIns="121791" rtlCol="0" anchor="ctr"/>
            <a:lstStyle/>
            <a:p>
              <a:pPr algn="ctr" defTabSz="1216009">
                <a:lnSpc>
                  <a:spcPct val="80000"/>
                </a:lnSpc>
                <a:buClr>
                  <a:srgbClr val="FFFFFF"/>
                </a:buClr>
                <a:defRPr/>
              </a:pPr>
              <a:endParaRPr lang="en-US" sz="1200" kern="0" dirty="0">
                <a:solidFill>
                  <a:prstClr val="black"/>
                </a:solidFill>
                <a:cs typeface="Arial Unicode MS" pitchFamily="34" charset="-128"/>
              </a:endParaRPr>
            </a:p>
          </p:txBody>
        </p:sp>
        <p:sp>
          <p:nvSpPr>
            <p:cNvPr id="10" name="Rectangle 9"/>
            <p:cNvSpPr/>
            <p:nvPr/>
          </p:nvSpPr>
          <p:spPr>
            <a:xfrm>
              <a:off x="100749" y="2899043"/>
              <a:ext cx="4745130" cy="26996"/>
            </a:xfrm>
            <a:prstGeom prst="rect">
              <a:avLst/>
            </a:prstGeom>
            <a:solidFill>
              <a:srgbClr val="EDEDEE">
                <a:alpha val="32157"/>
              </a:srgbClr>
            </a:solidFill>
            <a:ln w="38100" cap="flat" cmpd="sng" algn="ctr">
              <a:noFill/>
              <a:prstDash val="solid"/>
            </a:ln>
            <a:effectLst/>
          </p:spPr>
          <p:txBody>
            <a:bodyPr vert="horz" lIns="121791" tIns="121791" rIns="121791" bIns="121791" rtlCol="0" anchor="ctr"/>
            <a:lstStyle/>
            <a:p>
              <a:pPr algn="ctr" defTabSz="1216009">
                <a:lnSpc>
                  <a:spcPct val="80000"/>
                </a:lnSpc>
                <a:buClr>
                  <a:srgbClr val="FFFFFF"/>
                </a:buClr>
                <a:defRPr/>
              </a:pPr>
              <a:endParaRPr lang="en-US" sz="1200" kern="0" dirty="0">
                <a:solidFill>
                  <a:prstClr val="black"/>
                </a:solidFill>
                <a:cs typeface="Arial Unicode MS" pitchFamily="34" charset="-128"/>
              </a:endParaRPr>
            </a:p>
          </p:txBody>
        </p:sp>
      </p:grpSp>
      <p:sp>
        <p:nvSpPr>
          <p:cNvPr id="11" name="Rectangle 10"/>
          <p:cNvSpPr/>
          <p:nvPr/>
        </p:nvSpPr>
        <p:spPr>
          <a:xfrm>
            <a:off x="-5" y="3086411"/>
            <a:ext cx="12190420" cy="1464856"/>
          </a:xfrm>
          <a:prstGeom prst="rect">
            <a:avLst/>
          </a:prstGeom>
          <a:solidFill>
            <a:srgbClr val="000000">
              <a:alpha val="18039"/>
            </a:srgbClr>
          </a:solidFill>
          <a:ln>
            <a:no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endParaRPr lang="en-US" sz="1300" dirty="0">
              <a:solidFill>
                <a:prstClr val="white"/>
              </a:solidFill>
            </a:endParaRPr>
          </a:p>
        </p:txBody>
      </p:sp>
      <p:sp>
        <p:nvSpPr>
          <p:cNvPr id="12" name="Title 1"/>
          <p:cNvSpPr txBox="1">
            <a:spLocks/>
          </p:cNvSpPr>
          <p:nvPr/>
        </p:nvSpPr>
        <p:spPr bwMode="gray">
          <a:xfrm>
            <a:off x="3716799" y="3320333"/>
            <a:ext cx="8323778" cy="123110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685800" rtl="0" eaLnBrk="1" latinLnBrk="0" hangingPunct="1">
              <a:spcBef>
                <a:spcPct val="0"/>
              </a:spcBef>
              <a:buNone/>
              <a:defRPr lang="en-US" sz="3000" b="1" kern="1200">
                <a:solidFill>
                  <a:schemeClr val="bg2"/>
                </a:solidFill>
                <a:latin typeface="Arial" pitchFamily="34" charset="0"/>
                <a:ea typeface="+mj-ea"/>
                <a:cs typeface="Arial" pitchFamily="34" charset="0"/>
              </a:defRPr>
            </a:lvl1pPr>
          </a:lstStyle>
          <a:p>
            <a:r>
              <a:rPr lang="en-US" sz="4800" dirty="0">
                <a:solidFill>
                  <a:srgbClr val="E51937"/>
                </a:solidFill>
                <a:effectLst>
                  <a:outerShdw blurRad="38100" dist="38100" dir="2700000" algn="tl">
                    <a:srgbClr val="000000">
                      <a:alpha val="43137"/>
                    </a:srgbClr>
                  </a:outerShdw>
                </a:effectLst>
              </a:rPr>
              <a:t>E</a:t>
            </a:r>
            <a:r>
              <a:rPr lang="en-US" sz="4800" dirty="0">
                <a:solidFill>
                  <a:schemeClr val="bg1"/>
                </a:solidFill>
                <a:effectLst>
                  <a:outerShdw blurRad="38100" dist="38100" dir="2700000" algn="tl">
                    <a:srgbClr val="000000">
                      <a:alpha val="43137"/>
                    </a:srgbClr>
                  </a:outerShdw>
                </a:effectLst>
              </a:rPr>
              <a:t>nd to </a:t>
            </a:r>
            <a:r>
              <a:rPr lang="en-US" sz="4800" dirty="0">
                <a:solidFill>
                  <a:srgbClr val="E51937"/>
                </a:solidFill>
                <a:effectLst>
                  <a:outerShdw blurRad="38100" dist="38100" dir="2700000" algn="tl">
                    <a:srgbClr val="000000">
                      <a:alpha val="43137"/>
                    </a:srgbClr>
                  </a:outerShdw>
                </a:effectLst>
              </a:rPr>
              <a:t>E</a:t>
            </a:r>
            <a:r>
              <a:rPr lang="en-US" sz="4800" dirty="0">
                <a:solidFill>
                  <a:schemeClr val="bg1"/>
                </a:solidFill>
                <a:effectLst>
                  <a:outerShdw blurRad="38100" dist="38100" dir="2700000" algn="tl">
                    <a:srgbClr val="000000">
                      <a:alpha val="43137"/>
                    </a:srgbClr>
                  </a:outerShdw>
                </a:effectLst>
              </a:rPr>
              <a:t>nd </a:t>
            </a:r>
            <a:r>
              <a:rPr lang="en-US" sz="4800" dirty="0">
                <a:solidFill>
                  <a:srgbClr val="E51937"/>
                </a:solidFill>
                <a:effectLst>
                  <a:outerShdw blurRad="38100" dist="38100" dir="2700000" algn="tl">
                    <a:srgbClr val="000000">
                      <a:alpha val="43137"/>
                    </a:srgbClr>
                  </a:outerShdw>
                </a:effectLst>
              </a:rPr>
              <a:t>D</a:t>
            </a:r>
            <a:r>
              <a:rPr lang="en-US" sz="4800" dirty="0">
                <a:solidFill>
                  <a:schemeClr val="bg1"/>
                </a:solidFill>
                <a:effectLst>
                  <a:outerShdw blurRad="38100" dist="38100" dir="2700000" algn="tl">
                    <a:srgbClr val="000000">
                      <a:alpha val="43137"/>
                    </a:srgbClr>
                  </a:outerShdw>
                </a:effectLst>
              </a:rPr>
              <a:t>evOps</a:t>
            </a:r>
            <a:endParaRPr lang="en-US" sz="3700" i="1" dirty="0">
              <a:solidFill>
                <a:schemeClr val="bg1"/>
              </a:solidFill>
              <a:effectLst>
                <a:outerShdw blurRad="38100" dist="38100" dir="2700000" algn="tl">
                  <a:srgbClr val="000000">
                    <a:alpha val="43137"/>
                  </a:srgbClr>
                </a:outerShdw>
              </a:effectLst>
              <a:latin typeface="Monotype Corsiva" panose="03010101010201010101" pitchFamily="66" charset="0"/>
            </a:endParaRPr>
          </a:p>
          <a:p>
            <a:pPr algn="r"/>
            <a:r>
              <a:rPr lang="en-US" sz="1600" dirty="0">
                <a:solidFill>
                  <a:schemeClr val="bg1"/>
                </a:solidFill>
              </a:rPr>
              <a:t>                                                                   </a:t>
            </a:r>
          </a:p>
          <a:p>
            <a:pPr algn="r"/>
            <a:r>
              <a:rPr lang="en-US" sz="1600" dirty="0">
                <a:solidFill>
                  <a:srgbClr val="E51937"/>
                </a:solidFill>
              </a:rPr>
              <a:t>                                             </a:t>
            </a:r>
            <a:r>
              <a:rPr lang="en-US" sz="1500" dirty="0">
                <a:solidFill>
                  <a:srgbClr val="E51937"/>
                </a:solidFill>
              </a:rPr>
              <a:t>Enable faster time to value by e2e DevOps</a:t>
            </a:r>
            <a:endParaRPr lang="en-US" sz="1900" dirty="0">
              <a:solidFill>
                <a:srgbClr val="E51937"/>
              </a:solidFill>
            </a:endParaRPr>
          </a:p>
        </p:txBody>
      </p:sp>
      <p:pic>
        <p:nvPicPr>
          <p:cNvPr id="13" name="Picture 12" descr="CWCS Baseline.png"/>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4343468" y="6512769"/>
            <a:ext cx="3602622" cy="171715"/>
          </a:xfrm>
          <a:prstGeom prst="rect">
            <a:avLst/>
          </a:prstGeom>
        </p:spPr>
      </p:pic>
      <p:cxnSp>
        <p:nvCxnSpPr>
          <p:cNvPr id="14" name="Straight Connector 13"/>
          <p:cNvCxnSpPr/>
          <p:nvPr/>
        </p:nvCxnSpPr>
        <p:spPr>
          <a:xfrm>
            <a:off x="4343468" y="6719817"/>
            <a:ext cx="35352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TechM" descr="Mahindra Logo.png"/>
          <p:cNvPicPr>
            <a:picLocks noChangeAspect="1"/>
          </p:cNvPicPr>
          <p:nvPr/>
        </p:nvPicPr>
        <p:blipFill>
          <a:blip r:embed="rId5"/>
          <a:srcRect/>
          <a:stretch>
            <a:fillRect/>
          </a:stretch>
        </p:blipFill>
        <p:spPr bwMode="gray">
          <a:xfrm>
            <a:off x="9628249" y="200305"/>
            <a:ext cx="2449317" cy="507752"/>
          </a:xfrm>
          <a:prstGeom prst="rect">
            <a:avLst/>
          </a:prstGeom>
          <a:noFill/>
          <a:ln w="9525">
            <a:noFill/>
            <a:miter lim="800000"/>
            <a:headEnd/>
            <a:tailEnd/>
          </a:ln>
        </p:spPr>
      </p:pic>
    </p:spTree>
    <p:extLst>
      <p:ext uri="{BB962C8B-B14F-4D97-AF65-F5344CB8AC3E}">
        <p14:creationId xmlns:p14="http://schemas.microsoft.com/office/powerpoint/2010/main" val="34154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3" name="Straight Arrow Connector 192"/>
          <p:cNvCxnSpPr/>
          <p:nvPr/>
        </p:nvCxnSpPr>
        <p:spPr>
          <a:xfrm>
            <a:off x="136" y="1076032"/>
            <a:ext cx="12190413" cy="16933"/>
          </a:xfrm>
          <a:prstGeom prst="straightConnector1">
            <a:avLst/>
          </a:prstGeom>
          <a:ln w="28575">
            <a:solidFill>
              <a:srgbClr val="FF0000"/>
            </a:solidFill>
            <a:prstDash val="solid"/>
            <a:tailEnd type="none"/>
          </a:ln>
          <a:effectLst>
            <a:innerShdw blurRad="63500" dist="50800">
              <a:prstClr val="black">
                <a:alpha val="50000"/>
              </a:prstClr>
            </a:innerShd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600" y="915152"/>
            <a:ext cx="1947175" cy="365760"/>
          </a:xfrm>
          <a:prstGeom prst="rect">
            <a:avLst/>
          </a:prstGeom>
          <a:ln w="38100">
            <a:solidFill>
              <a:srgbClr val="C00000"/>
            </a:solidFill>
          </a:ln>
          <a:effectLst>
            <a:innerShdw blurRad="114300">
              <a:prstClr val="black"/>
            </a:innerShdw>
          </a:effectLst>
        </p:spPr>
      </p:pic>
      <p:sp>
        <p:nvSpPr>
          <p:cNvPr id="25" name="TextBox 24"/>
          <p:cNvSpPr txBox="1"/>
          <p:nvPr/>
        </p:nvSpPr>
        <p:spPr>
          <a:xfrm rot="16200000">
            <a:off x="210469" y="2573119"/>
            <a:ext cx="745303" cy="369284"/>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800" kern="0" dirty="0">
                <a:solidFill>
                  <a:prstClr val="black"/>
                </a:solidFill>
                <a:latin typeface="Arial"/>
                <a:cs typeface="+mn-cs"/>
              </a:rPr>
              <a:t>Code Check in</a:t>
            </a:r>
          </a:p>
        </p:txBody>
      </p:sp>
      <p:sp>
        <p:nvSpPr>
          <p:cNvPr id="137" name="Snip Diagonal Corner Rectangle 136"/>
          <p:cNvSpPr/>
          <p:nvPr/>
        </p:nvSpPr>
        <p:spPr>
          <a:xfrm rot="5400000">
            <a:off x="7586342" y="776655"/>
            <a:ext cx="2744092" cy="6370628"/>
          </a:xfrm>
          <a:prstGeom prst="snip2DiagRect">
            <a:avLst>
              <a:gd name="adj1" fmla="val 9358"/>
              <a:gd name="adj2" fmla="val 16241"/>
            </a:avLst>
          </a:prstGeom>
          <a:gradFill flip="none" rotWithShape="1">
            <a:gsLst>
              <a:gs pos="0">
                <a:srgbClr val="FFFF00">
                  <a:alpha val="33000"/>
                </a:srgbClr>
              </a:gs>
              <a:gs pos="50000">
                <a:srgbClr val="FFFF00">
                  <a:alpha val="54000"/>
                </a:srgbClr>
              </a:gs>
              <a:gs pos="100000">
                <a:srgbClr val="FFFF00">
                  <a:alpha val="53000"/>
                </a:srgbClr>
              </a:gs>
            </a:gsLst>
            <a:lin ang="10800000" scaled="1"/>
            <a:tileRect/>
          </a:gradFill>
          <a:ln>
            <a:noFill/>
          </a:ln>
          <a:effectLst>
            <a:softEdge rad="127000"/>
          </a:effectLst>
        </p:spPr>
        <p:style>
          <a:lnRef idx="1">
            <a:schemeClr val="dk1"/>
          </a:lnRef>
          <a:fillRef idx="3">
            <a:schemeClr val="dk1"/>
          </a:fillRef>
          <a:effectRef idx="2">
            <a:schemeClr val="dk1"/>
          </a:effectRef>
          <a:fontRef idx="minor">
            <a:schemeClr val="lt1"/>
          </a:fontRef>
        </p:style>
        <p:txBody>
          <a:bodyPr lIns="121704" tIns="60853" rIns="121704" bIns="60853" rtlCol="0" anchor="t"/>
          <a:lstStyle/>
          <a:p>
            <a:pPr algn="ctr" defTabSz="1069005" fontAlgn="auto">
              <a:spcBef>
                <a:spcPts val="0"/>
              </a:spcBef>
              <a:spcAft>
                <a:spcPts val="0"/>
              </a:spcAft>
            </a:pPr>
            <a:endParaRPr lang="en-US" sz="2000" b="1" kern="0" dirty="0">
              <a:solidFill>
                <a:prstClr val="black"/>
              </a:solidFill>
              <a:latin typeface="Calibri"/>
            </a:endParaRPr>
          </a:p>
        </p:txBody>
      </p:sp>
      <p:sp>
        <p:nvSpPr>
          <p:cNvPr id="153" name="TextBox 152"/>
          <p:cNvSpPr txBox="1"/>
          <p:nvPr/>
        </p:nvSpPr>
        <p:spPr>
          <a:xfrm rot="16200000">
            <a:off x="10299861" y="5353931"/>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sp>
        <p:nvSpPr>
          <p:cNvPr id="120" name="TextBox 119"/>
          <p:cNvSpPr txBox="1"/>
          <p:nvPr/>
        </p:nvSpPr>
        <p:spPr>
          <a:xfrm rot="16200000">
            <a:off x="7697472" y="5350747"/>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sp>
        <p:nvSpPr>
          <p:cNvPr id="215" name="TextBox 214"/>
          <p:cNvSpPr txBox="1"/>
          <p:nvPr/>
        </p:nvSpPr>
        <p:spPr>
          <a:xfrm rot="16200000">
            <a:off x="4591939" y="5223798"/>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cxnSp>
        <p:nvCxnSpPr>
          <p:cNvPr id="116" name="Straight Arrow Connector 115"/>
          <p:cNvCxnSpPr/>
          <p:nvPr/>
        </p:nvCxnSpPr>
        <p:spPr>
          <a:xfrm flipV="1">
            <a:off x="8219357" y="5055288"/>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V="1">
            <a:off x="5121751" y="4915352"/>
            <a:ext cx="0" cy="85344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2704976" y="4190996"/>
            <a:ext cx="0" cy="158496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01486" y="122025"/>
            <a:ext cx="10690152" cy="480987"/>
          </a:xfrm>
        </p:spPr>
        <p:txBody>
          <a:bodyPr/>
          <a:lstStyle/>
          <a:p>
            <a:pPr algn="ctr"/>
            <a:r>
              <a:rPr lang="en-US" sz="3100" dirty="0"/>
              <a:t>ADOPT - </a:t>
            </a:r>
            <a:r>
              <a:rPr lang="en-US" sz="3100" dirty="0" smtClean="0"/>
              <a:t>DEMO </a:t>
            </a:r>
            <a:r>
              <a:rPr lang="en-US" sz="3100" dirty="0"/>
              <a:t>E2E Workflow</a:t>
            </a:r>
          </a:p>
        </p:txBody>
      </p:sp>
      <p:sp>
        <p:nvSpPr>
          <p:cNvPr id="5" name="Text Placeholder 4"/>
          <p:cNvSpPr>
            <a:spLocks noGrp="1"/>
          </p:cNvSpPr>
          <p:nvPr>
            <p:ph type="body" sz="quarter" idx="13"/>
          </p:nvPr>
        </p:nvSpPr>
        <p:spPr>
          <a:xfrm>
            <a:off x="777463" y="561990"/>
            <a:ext cx="10690154" cy="184665"/>
          </a:xfrm>
        </p:spPr>
        <p:txBody>
          <a:bodyPr/>
          <a:lstStyle/>
          <a:p>
            <a:pPr algn="ctr"/>
            <a:r>
              <a:rPr lang="en-US" sz="1200" dirty="0">
                <a:solidFill>
                  <a:srgbClr val="6D6E71"/>
                </a:solidFill>
              </a:rPr>
              <a:t>End to End DevOps Solution: Powered by </a:t>
            </a:r>
            <a:r>
              <a:rPr lang="en-US" sz="1200" dirty="0"/>
              <a:t>ADOPT™</a:t>
            </a:r>
            <a:r>
              <a:rPr lang="en-US" sz="1200" dirty="0">
                <a:solidFill>
                  <a:srgbClr val="6D6E71"/>
                </a:solidFill>
              </a:rPr>
              <a:t> framework</a:t>
            </a:r>
            <a:endParaRPr lang="en-US" sz="1200" b="0" dirty="0"/>
          </a:p>
        </p:txBody>
      </p:sp>
      <p:sp>
        <p:nvSpPr>
          <p:cNvPr id="37" name="TextBox 36"/>
          <p:cNvSpPr txBox="1"/>
          <p:nvPr/>
        </p:nvSpPr>
        <p:spPr>
          <a:xfrm rot="16200000">
            <a:off x="-10796" y="5217595"/>
            <a:ext cx="1171349"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sp>
        <p:nvSpPr>
          <p:cNvPr id="12" name="TextBox 11"/>
          <p:cNvSpPr txBox="1"/>
          <p:nvPr/>
        </p:nvSpPr>
        <p:spPr>
          <a:xfrm>
            <a:off x="926941" y="2212447"/>
            <a:ext cx="806382" cy="369332"/>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800" kern="0" dirty="0">
                <a:solidFill>
                  <a:prstClr val="black"/>
                </a:solidFill>
                <a:latin typeface="Arial"/>
                <a:cs typeface="+mn-cs"/>
              </a:rPr>
              <a:t>Develops</a:t>
            </a:r>
          </a:p>
          <a:p>
            <a:pPr algn="ctr" defTabSz="1069005" fontAlgn="auto">
              <a:spcBef>
                <a:spcPts val="0"/>
              </a:spcBef>
              <a:spcAft>
                <a:spcPts val="0"/>
              </a:spcAft>
              <a:defRPr/>
            </a:pPr>
            <a:r>
              <a:rPr lang="en-US" sz="800" kern="0" dirty="0">
                <a:solidFill>
                  <a:prstClr val="black"/>
                </a:solidFill>
                <a:latin typeface="Arial"/>
                <a:cs typeface="+mn-cs"/>
              </a:rPr>
              <a:t> using</a:t>
            </a:r>
          </a:p>
        </p:txBody>
      </p:sp>
      <p:cxnSp>
        <p:nvCxnSpPr>
          <p:cNvPr id="14" name="Straight Arrow Connector 13"/>
          <p:cNvCxnSpPr>
            <a:stCxn id="166" idx="4"/>
            <a:endCxn id="10" idx="3"/>
          </p:cNvCxnSpPr>
          <p:nvPr/>
        </p:nvCxnSpPr>
        <p:spPr>
          <a:xfrm rot="5400000">
            <a:off x="1019192" y="1800751"/>
            <a:ext cx="504271" cy="6966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6" idx="0"/>
          </p:cNvCxnSpPr>
          <p:nvPr/>
        </p:nvCxnSpPr>
        <p:spPr>
          <a:xfrm rot="16200000" flipH="1">
            <a:off x="271706" y="2801239"/>
            <a:ext cx="607824" cy="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21" idx="0"/>
          </p:cNvCxnSpPr>
          <p:nvPr/>
        </p:nvCxnSpPr>
        <p:spPr>
          <a:xfrm flipH="1">
            <a:off x="572213" y="3725756"/>
            <a:ext cx="3869" cy="336821"/>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64713" y="4775045"/>
            <a:ext cx="0" cy="97536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47516" y="4600519"/>
            <a:ext cx="905835" cy="375275"/>
          </a:xfrm>
          <a:prstGeom prst="roundRect">
            <a:avLst/>
          </a:prstGeom>
          <a:ln>
            <a:solidFill>
              <a:schemeClr val="tx1"/>
            </a:solidFill>
          </a:ln>
        </p:spPr>
        <p:style>
          <a:lnRef idx="1">
            <a:schemeClr val="accent6"/>
          </a:lnRef>
          <a:fillRef idx="1003">
            <a:schemeClr val="dk1"/>
          </a:fillRef>
          <a:effectRef idx="2">
            <a:schemeClr val="accent6"/>
          </a:effectRef>
          <a:fontRef idx="minor">
            <a:schemeClr val="lt1"/>
          </a:fontRef>
        </p:style>
        <p:txBody>
          <a:bodyPr lIns="121704" tIns="60853" rIns="121704" bIns="60853" rtlCol="0" anchor="ctr"/>
          <a:lstStyle/>
          <a:p>
            <a:pPr algn="ctr" defTabSz="1069005" fontAlgn="auto">
              <a:spcBef>
                <a:spcPts val="0"/>
              </a:spcBef>
              <a:spcAft>
                <a:spcPts val="0"/>
              </a:spcAft>
            </a:pPr>
            <a:r>
              <a:rPr lang="en-US" sz="900" b="1" kern="0" dirty="0">
                <a:solidFill>
                  <a:prstClr val="white"/>
                </a:solidFill>
                <a:latin typeface="Calibri"/>
              </a:rPr>
              <a:t>Deployment Tool </a:t>
            </a:r>
            <a:r>
              <a:rPr lang="en-US" sz="900" kern="0" dirty="0" smtClean="0">
                <a:solidFill>
                  <a:prstClr val="white"/>
                </a:solidFill>
                <a:latin typeface="Calibri"/>
              </a:rPr>
              <a:t>(</a:t>
            </a:r>
            <a:r>
              <a:rPr lang="en-US" sz="900" kern="0" dirty="0" smtClean="0">
                <a:solidFill>
                  <a:prstClr val="white"/>
                </a:solidFill>
                <a:latin typeface="Calibri"/>
              </a:rPr>
              <a:t>uDeploy</a:t>
            </a:r>
            <a:r>
              <a:rPr lang="en-US" sz="900" kern="0" dirty="0" smtClean="0">
                <a:solidFill>
                  <a:prstClr val="white"/>
                </a:solidFill>
                <a:latin typeface="Calibri"/>
              </a:rPr>
              <a:t>)</a:t>
            </a:r>
            <a:endParaRPr lang="en-US" sz="900" kern="0" dirty="0">
              <a:solidFill>
                <a:prstClr val="white"/>
              </a:solidFill>
              <a:latin typeface="Calibri"/>
            </a:endParaRPr>
          </a:p>
        </p:txBody>
      </p:sp>
      <p:cxnSp>
        <p:nvCxnSpPr>
          <p:cNvPr id="40" name="Elbow Connector 39"/>
          <p:cNvCxnSpPr>
            <a:stCxn id="6" idx="3"/>
            <a:endCxn id="30" idx="1"/>
          </p:cNvCxnSpPr>
          <p:nvPr/>
        </p:nvCxnSpPr>
        <p:spPr>
          <a:xfrm>
            <a:off x="999580" y="3415687"/>
            <a:ext cx="293049" cy="40912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0" idx="0"/>
            <a:endCxn id="39" idx="1"/>
          </p:cNvCxnSpPr>
          <p:nvPr/>
        </p:nvCxnSpPr>
        <p:spPr>
          <a:xfrm rot="5400000" flipH="1" flipV="1">
            <a:off x="1452533" y="3054574"/>
            <a:ext cx="593619" cy="1863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8" idx="3"/>
            <a:endCxn id="63" idx="4"/>
          </p:cNvCxnSpPr>
          <p:nvPr/>
        </p:nvCxnSpPr>
        <p:spPr>
          <a:xfrm flipV="1">
            <a:off x="5553351" y="3473146"/>
            <a:ext cx="708986" cy="13150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1671220" y="4207699"/>
            <a:ext cx="0" cy="153619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115581" y="3465627"/>
            <a:ext cx="620859"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Binary </a:t>
            </a:r>
          </a:p>
          <a:p>
            <a:pPr algn="ctr" defTabSz="1069005" fontAlgn="auto">
              <a:spcBef>
                <a:spcPts val="0"/>
              </a:spcBef>
              <a:spcAft>
                <a:spcPts val="0"/>
              </a:spcAft>
              <a:defRPr/>
            </a:pPr>
            <a:r>
              <a:rPr lang="en-US" sz="700" kern="0" dirty="0">
                <a:solidFill>
                  <a:prstClr val="black"/>
                </a:solidFill>
                <a:latin typeface="Arial"/>
                <a:cs typeface="+mn-cs"/>
              </a:rPr>
              <a:t>Files</a:t>
            </a:r>
          </a:p>
        </p:txBody>
      </p:sp>
      <p:sp>
        <p:nvSpPr>
          <p:cNvPr id="115" name="TextBox 114"/>
          <p:cNvSpPr txBox="1"/>
          <p:nvPr/>
        </p:nvSpPr>
        <p:spPr>
          <a:xfrm rot="16200000">
            <a:off x="4791423" y="4125863"/>
            <a:ext cx="628491"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Binary Fetch</a:t>
            </a:r>
          </a:p>
        </p:txBody>
      </p:sp>
      <p:cxnSp>
        <p:nvCxnSpPr>
          <p:cNvPr id="114" name="Straight Arrow Connector 113"/>
          <p:cNvCxnSpPr>
            <a:stCxn id="103" idx="2"/>
            <a:endCxn id="38" idx="0"/>
          </p:cNvCxnSpPr>
          <p:nvPr/>
        </p:nvCxnSpPr>
        <p:spPr>
          <a:xfrm rot="5400000">
            <a:off x="4790046" y="4287841"/>
            <a:ext cx="623067" cy="2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5963229" y="2820204"/>
            <a:ext cx="733830" cy="447632"/>
            <a:chOff x="10114136" y="2694634"/>
            <a:chExt cx="1019023" cy="621517"/>
          </a:xfrm>
        </p:grpSpPr>
        <p:sp>
          <p:nvSpPr>
            <p:cNvPr id="63" name="Cloud Callout 62"/>
            <p:cNvSpPr/>
            <p:nvPr/>
          </p:nvSpPr>
          <p:spPr>
            <a:xfrm>
              <a:off x="10130666" y="2694634"/>
              <a:ext cx="1002493" cy="546670"/>
            </a:xfrm>
            <a:prstGeom prst="cloudCallout">
              <a:avLst>
                <a:gd name="adj1" fmla="val -10217"/>
                <a:gd name="adj2" fmla="val 115837"/>
              </a:avLst>
            </a:prstGeom>
            <a:ln/>
          </p:spPr>
          <p:style>
            <a:lnRef idx="1">
              <a:schemeClr val="accent3"/>
            </a:lnRef>
            <a:fillRef idx="3">
              <a:schemeClr val="accent3"/>
            </a:fillRef>
            <a:effectRef idx="2">
              <a:schemeClr val="accent3"/>
            </a:effectRef>
            <a:fontRef idx="minor">
              <a:schemeClr val="lt1"/>
            </a:fontRef>
          </p:style>
          <p:txBody>
            <a:bodyPr rtlCol="0" anchor="ctr"/>
            <a:lstStyle/>
            <a:p>
              <a:pPr defTabSz="1069005" fontAlgn="auto">
                <a:spcBef>
                  <a:spcPts val="0"/>
                </a:spcBef>
                <a:spcAft>
                  <a:spcPts val="0"/>
                </a:spcAft>
              </a:pPr>
              <a:r>
                <a:rPr lang="en-US" sz="1100" b="1" kern="0" dirty="0">
                  <a:solidFill>
                    <a:prstClr val="white"/>
                  </a:solidFill>
                  <a:latin typeface="Calibri"/>
                </a:rPr>
                <a:t> QA Env</a:t>
              </a:r>
            </a:p>
          </p:txBody>
        </p:sp>
        <p:sp>
          <p:nvSpPr>
            <p:cNvPr id="66" name="Rounded Rectangle 65"/>
            <p:cNvSpPr/>
            <p:nvPr/>
          </p:nvSpPr>
          <p:spPr>
            <a:xfrm>
              <a:off x="10114136" y="2955630"/>
              <a:ext cx="599599" cy="360521"/>
            </a:xfrm>
            <a:prstGeom prst="roundRect">
              <a:avLst/>
            </a:prstGeom>
            <a:noFill/>
            <a:ln w="25400" cap="flat" cmpd="sng" algn="ctr">
              <a:noFill/>
              <a:prstDash val="solid"/>
            </a:ln>
            <a:effectLst/>
          </p:spPr>
          <p:txBody>
            <a:bodyPr rtlCol="0" anchor="ctr"/>
            <a:lstStyle/>
            <a:p>
              <a:pPr algn="ctr" defTabSz="1069005" fontAlgn="auto">
                <a:spcBef>
                  <a:spcPts val="0"/>
                </a:spcBef>
                <a:spcAft>
                  <a:spcPts val="0"/>
                </a:spcAft>
                <a:defRPr/>
              </a:pPr>
              <a:endParaRPr lang="en-US" sz="1100" kern="0" dirty="0">
                <a:solidFill>
                  <a:prstClr val="white"/>
                </a:solidFill>
                <a:latin typeface="Calibri"/>
                <a:cs typeface="+mn-cs"/>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3810" y="2730075"/>
              <a:ext cx="440344" cy="407617"/>
            </a:xfrm>
            <a:prstGeom prst="rect">
              <a:avLst/>
            </a:prstGeom>
          </p:spPr>
        </p:pic>
      </p:grpSp>
      <p:sp>
        <p:nvSpPr>
          <p:cNvPr id="108" name="TextBox 107"/>
          <p:cNvSpPr txBox="1"/>
          <p:nvPr/>
        </p:nvSpPr>
        <p:spPr>
          <a:xfrm rot="16200000">
            <a:off x="1144537" y="5231286"/>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grpSp>
        <p:nvGrpSpPr>
          <p:cNvPr id="321" name="Group 320"/>
          <p:cNvGrpSpPr/>
          <p:nvPr/>
        </p:nvGrpSpPr>
        <p:grpSpPr>
          <a:xfrm>
            <a:off x="72721" y="1457228"/>
            <a:ext cx="1020510" cy="880669"/>
            <a:chOff x="-92414" y="795539"/>
            <a:chExt cx="765482" cy="660502"/>
          </a:xfrm>
        </p:grpSpPr>
        <p:grpSp>
          <p:nvGrpSpPr>
            <p:cNvPr id="60" name="Group 59"/>
            <p:cNvGrpSpPr/>
            <p:nvPr/>
          </p:nvGrpSpPr>
          <p:grpSpPr>
            <a:xfrm>
              <a:off x="6074" y="795539"/>
              <a:ext cx="516070" cy="533734"/>
              <a:chOff x="-3328" y="2011064"/>
              <a:chExt cx="704499" cy="728613"/>
            </a:xfrm>
          </p:grpSpPr>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04" y="2011064"/>
                <a:ext cx="485037" cy="485037"/>
              </a:xfrm>
              <a:prstGeom prst="rect">
                <a:avLst/>
              </a:prstGeom>
            </p:spPr>
          </p:pic>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134" y="2171064"/>
                <a:ext cx="485037" cy="4850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8" y="2254640"/>
                <a:ext cx="485037" cy="485037"/>
              </a:xfrm>
              <a:prstGeom prst="rect">
                <a:avLst/>
              </a:prstGeom>
            </p:spPr>
          </p:pic>
        </p:grpSp>
        <p:sp>
          <p:nvSpPr>
            <p:cNvPr id="154" name="Rounded Rectangle 153"/>
            <p:cNvSpPr/>
            <p:nvPr/>
          </p:nvSpPr>
          <p:spPr>
            <a:xfrm>
              <a:off x="-92414" y="1293478"/>
              <a:ext cx="765482" cy="162563"/>
            </a:xfrm>
            <a:prstGeom prst="roundRect">
              <a:avLst/>
            </a:prstGeom>
            <a:noFill/>
            <a:ln w="25400" cap="flat" cmpd="sng" algn="ctr">
              <a:noFill/>
              <a:prstDash val="solid"/>
            </a:ln>
            <a:effectLst/>
          </p:spPr>
          <p:txBody>
            <a:bodyPr rtlCol="0" anchor="ctr"/>
            <a:lstStyle/>
            <a:p>
              <a:pPr algn="ctr" defTabSz="1069005" fontAlgn="auto">
                <a:spcBef>
                  <a:spcPts val="0"/>
                </a:spcBef>
                <a:spcAft>
                  <a:spcPts val="0"/>
                </a:spcAft>
                <a:defRPr/>
              </a:pPr>
              <a:r>
                <a:rPr lang="en-US" sz="800" kern="0" dirty="0">
                  <a:solidFill>
                    <a:prstClr val="black"/>
                  </a:solidFill>
                  <a:latin typeface="Calibri"/>
                  <a:cs typeface="+mn-cs"/>
                </a:rPr>
                <a:t>Dev Team</a:t>
              </a:r>
            </a:p>
          </p:txBody>
        </p:sp>
      </p:grpSp>
      <p:cxnSp>
        <p:nvCxnSpPr>
          <p:cNvPr id="104" name="Elbow Connector 106"/>
          <p:cNvCxnSpPr>
            <a:stCxn id="39" idx="2"/>
            <a:endCxn id="31" idx="1"/>
          </p:cNvCxnSpPr>
          <p:nvPr/>
        </p:nvCxnSpPr>
        <p:spPr>
          <a:xfrm rot="16200000" flipH="1">
            <a:off x="1910282" y="3397496"/>
            <a:ext cx="678008" cy="1643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39"/>
          <p:cNvCxnSpPr>
            <a:stCxn id="80" idx="1"/>
            <a:endCxn id="39" idx="0"/>
          </p:cNvCxnSpPr>
          <p:nvPr/>
        </p:nvCxnSpPr>
        <p:spPr>
          <a:xfrm rot="10800000" flipV="1">
            <a:off x="2167135" y="2163489"/>
            <a:ext cx="2976445" cy="397801"/>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1842532" y="2561268"/>
            <a:ext cx="649209" cy="579360"/>
            <a:chOff x="6774320" y="2558192"/>
            <a:chExt cx="664774" cy="593173"/>
          </a:xfrm>
        </p:grpSpPr>
        <p:sp>
          <p:nvSpPr>
            <p:cNvPr id="39" name="Flowchart: Decision 38"/>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18" name="TextBox 117"/>
            <p:cNvSpPr txBox="1"/>
            <p:nvPr/>
          </p:nvSpPr>
          <p:spPr>
            <a:xfrm>
              <a:off x="6789416"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19" name="TextBox 118"/>
          <p:cNvSpPr txBox="1"/>
          <p:nvPr/>
        </p:nvSpPr>
        <p:spPr>
          <a:xfrm>
            <a:off x="1997006" y="307617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21" name="TextBox 120"/>
          <p:cNvSpPr txBox="1"/>
          <p:nvPr/>
        </p:nvSpPr>
        <p:spPr>
          <a:xfrm>
            <a:off x="2008254" y="2417847"/>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30" name="Elbow Connector 39"/>
          <p:cNvCxnSpPr>
            <a:stCxn id="80" idx="1"/>
            <a:endCxn id="89" idx="0"/>
          </p:cNvCxnSpPr>
          <p:nvPr/>
        </p:nvCxnSpPr>
        <p:spPr>
          <a:xfrm rot="10800000" flipV="1">
            <a:off x="3190598" y="2163489"/>
            <a:ext cx="1952983" cy="390503"/>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rot="16200000">
            <a:off x="2182826" y="5206287"/>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cxnSp>
        <p:nvCxnSpPr>
          <p:cNvPr id="140" name="Elbow Connector 52"/>
          <p:cNvCxnSpPr>
            <a:stCxn id="31" idx="0"/>
            <a:endCxn id="90" idx="1"/>
          </p:cNvCxnSpPr>
          <p:nvPr/>
        </p:nvCxnSpPr>
        <p:spPr>
          <a:xfrm rot="5400000" flipH="1" flipV="1">
            <a:off x="2504902" y="3040420"/>
            <a:ext cx="592515" cy="2080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Elbow Connector 39"/>
          <p:cNvCxnSpPr>
            <a:stCxn id="80" idx="3"/>
            <a:endCxn id="136" idx="0"/>
          </p:cNvCxnSpPr>
          <p:nvPr/>
        </p:nvCxnSpPr>
        <p:spPr>
          <a:xfrm>
            <a:off x="7346902" y="2163467"/>
            <a:ext cx="992919" cy="970004"/>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121629" y="3794996"/>
            <a:ext cx="620859" cy="246221"/>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800" kern="0" dirty="0">
                <a:solidFill>
                  <a:prstClr val="black"/>
                </a:solidFill>
                <a:latin typeface="Arial"/>
                <a:cs typeface="+mn-cs"/>
              </a:rPr>
              <a:t>Fetch</a:t>
            </a:r>
          </a:p>
        </p:txBody>
      </p:sp>
      <p:cxnSp>
        <p:nvCxnSpPr>
          <p:cNvPr id="196" name="Elbow Connector 39"/>
          <p:cNvCxnSpPr>
            <a:stCxn id="80" idx="3"/>
            <a:endCxn id="163" idx="0"/>
          </p:cNvCxnSpPr>
          <p:nvPr/>
        </p:nvCxnSpPr>
        <p:spPr>
          <a:xfrm>
            <a:off x="7346924" y="2163490"/>
            <a:ext cx="4266985" cy="961711"/>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91" name="Elbow Connector 106"/>
          <p:cNvCxnSpPr>
            <a:stCxn id="259" idx="2"/>
            <a:endCxn id="103" idx="1"/>
          </p:cNvCxnSpPr>
          <p:nvPr/>
        </p:nvCxnSpPr>
        <p:spPr>
          <a:xfrm rot="16200000" flipH="1">
            <a:off x="4221309" y="3206020"/>
            <a:ext cx="500047" cy="3616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2870162" y="2553969"/>
            <a:ext cx="640869" cy="579360"/>
            <a:chOff x="6774320" y="2558192"/>
            <a:chExt cx="664774" cy="593173"/>
          </a:xfrm>
        </p:grpSpPr>
        <p:sp>
          <p:nvSpPr>
            <p:cNvPr id="89" name="Flowchart: Decision 88"/>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90" name="TextBox 89"/>
            <p:cNvSpPr txBox="1"/>
            <p:nvPr/>
          </p:nvSpPr>
          <p:spPr>
            <a:xfrm>
              <a:off x="6810631" y="2686093"/>
              <a:ext cx="598684"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92" name="TextBox 91"/>
          <p:cNvSpPr txBox="1"/>
          <p:nvPr/>
        </p:nvSpPr>
        <p:spPr>
          <a:xfrm>
            <a:off x="3071517" y="3083387"/>
            <a:ext cx="528725"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93" name="TextBox 92"/>
          <p:cNvSpPr txBox="1"/>
          <p:nvPr/>
        </p:nvSpPr>
        <p:spPr>
          <a:xfrm>
            <a:off x="3024988" y="2397111"/>
            <a:ext cx="612884"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grpSp>
        <p:nvGrpSpPr>
          <p:cNvPr id="126" name="Group 125"/>
          <p:cNvGrpSpPr/>
          <p:nvPr/>
        </p:nvGrpSpPr>
        <p:grpSpPr>
          <a:xfrm>
            <a:off x="8015215" y="3133471"/>
            <a:ext cx="649209" cy="579360"/>
            <a:chOff x="6774320" y="2558192"/>
            <a:chExt cx="664774" cy="593173"/>
          </a:xfrm>
        </p:grpSpPr>
        <p:sp>
          <p:nvSpPr>
            <p:cNvPr id="136" name="Flowchart: Decision 135"/>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41" name="TextBox 140"/>
            <p:cNvSpPr txBox="1"/>
            <p:nvPr/>
          </p:nvSpPr>
          <p:spPr>
            <a:xfrm>
              <a:off x="6811705"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32" name="TextBox 131"/>
          <p:cNvSpPr txBox="1"/>
          <p:nvPr/>
        </p:nvSpPr>
        <p:spPr>
          <a:xfrm>
            <a:off x="8182478" y="366977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34" name="TextBox 133"/>
          <p:cNvSpPr txBox="1"/>
          <p:nvPr/>
        </p:nvSpPr>
        <p:spPr>
          <a:xfrm>
            <a:off x="8154195" y="2893555"/>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42" name="Elbow Connector 52"/>
          <p:cNvCxnSpPr>
            <a:stCxn id="117" idx="3"/>
            <a:endCxn id="136" idx="1"/>
          </p:cNvCxnSpPr>
          <p:nvPr/>
        </p:nvCxnSpPr>
        <p:spPr>
          <a:xfrm flipV="1">
            <a:off x="7308774" y="3423160"/>
            <a:ext cx="706441" cy="10700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V="1">
            <a:off x="10825268" y="5059924"/>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06"/>
          <p:cNvCxnSpPr>
            <a:stCxn id="136" idx="2"/>
            <a:endCxn id="180" idx="0"/>
          </p:cNvCxnSpPr>
          <p:nvPr/>
        </p:nvCxnSpPr>
        <p:spPr>
          <a:xfrm rot="5400000">
            <a:off x="8123162" y="3795483"/>
            <a:ext cx="299309" cy="1340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Elbow Connector 106"/>
          <p:cNvCxnSpPr>
            <a:stCxn id="163" idx="3"/>
            <a:endCxn id="67" idx="4"/>
          </p:cNvCxnSpPr>
          <p:nvPr/>
        </p:nvCxnSpPr>
        <p:spPr>
          <a:xfrm flipH="1" flipV="1">
            <a:off x="10683625" y="1933688"/>
            <a:ext cx="1254863" cy="1481171"/>
          </a:xfrm>
          <a:prstGeom prst="bentConnector4">
            <a:avLst>
              <a:gd name="adj1" fmla="val -9541"/>
              <a:gd name="adj2" fmla="val 7447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0" name="Group 159"/>
          <p:cNvGrpSpPr/>
          <p:nvPr/>
        </p:nvGrpSpPr>
        <p:grpSpPr>
          <a:xfrm>
            <a:off x="11289282" y="3125177"/>
            <a:ext cx="649206" cy="579360"/>
            <a:chOff x="6917705" y="2525288"/>
            <a:chExt cx="664773" cy="593173"/>
          </a:xfrm>
        </p:grpSpPr>
        <p:sp>
          <p:nvSpPr>
            <p:cNvPr id="163" name="Flowchart: Decision 162"/>
            <p:cNvSpPr>
              <a:spLocks noChangeAspect="1"/>
            </p:cNvSpPr>
            <p:nvPr/>
          </p:nvSpPr>
          <p:spPr>
            <a:xfrm>
              <a:off x="6917705" y="2525288"/>
              <a:ext cx="664773"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64" name="TextBox 163"/>
            <p:cNvSpPr txBox="1"/>
            <p:nvPr/>
          </p:nvSpPr>
          <p:spPr>
            <a:xfrm>
              <a:off x="6945448" y="2664312"/>
              <a:ext cx="598684"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61" name="TextBox 160"/>
          <p:cNvSpPr txBox="1"/>
          <p:nvPr/>
        </p:nvSpPr>
        <p:spPr>
          <a:xfrm>
            <a:off x="11126298" y="2107743"/>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62" name="TextBox 161"/>
          <p:cNvSpPr txBox="1"/>
          <p:nvPr/>
        </p:nvSpPr>
        <p:spPr>
          <a:xfrm>
            <a:off x="11409593" y="288715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65" name="Elbow Connector 52"/>
          <p:cNvCxnSpPr>
            <a:stCxn id="190" idx="3"/>
            <a:endCxn id="206" idx="1"/>
          </p:cNvCxnSpPr>
          <p:nvPr/>
        </p:nvCxnSpPr>
        <p:spPr>
          <a:xfrm flipV="1">
            <a:off x="9808380" y="3414080"/>
            <a:ext cx="708652" cy="11759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184481" y="1250935"/>
            <a:ext cx="998291" cy="682752"/>
          </a:xfrm>
          <a:prstGeom prst="ellipse">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style>
          <a:lnRef idx="0">
            <a:schemeClr val="dk1"/>
          </a:lnRef>
          <a:fillRef idx="3">
            <a:schemeClr val="dk1"/>
          </a:fillRef>
          <a:effectRef idx="3">
            <a:schemeClr val="dk1"/>
          </a:effectRef>
          <a:fontRef idx="minor">
            <a:schemeClr val="lt1"/>
          </a:fontRef>
        </p:style>
        <p:txBody>
          <a:bodyPr lIns="121704" tIns="60853" rIns="121704" bIns="60853" rtlCol="0" anchor="ctr"/>
          <a:lstStyle/>
          <a:p>
            <a:pPr algn="ctr" defTabSz="912747" fontAlgn="auto">
              <a:spcBef>
                <a:spcPts val="0"/>
              </a:spcBef>
              <a:spcAft>
                <a:spcPts val="0"/>
              </a:spcAft>
            </a:pPr>
            <a:r>
              <a:rPr lang="en-US" sz="1200" b="1" dirty="0">
                <a:solidFill>
                  <a:prstClr val="black">
                    <a:lumMod val="95000"/>
                    <a:lumOff val="5000"/>
                  </a:prstClr>
                </a:solidFill>
                <a:effectLst>
                  <a:outerShdw blurRad="38100" dist="38100" dir="2700000" algn="tl">
                    <a:srgbClr val="000000">
                      <a:alpha val="43137"/>
                    </a:srgbClr>
                  </a:outerShdw>
                </a:effectLst>
              </a:rPr>
              <a:t>DemoFinish</a:t>
            </a:r>
          </a:p>
        </p:txBody>
      </p:sp>
      <p:sp>
        <p:nvSpPr>
          <p:cNvPr id="166" name="Oval 165"/>
          <p:cNvSpPr/>
          <p:nvPr/>
        </p:nvSpPr>
        <p:spPr>
          <a:xfrm>
            <a:off x="1119830" y="1219892"/>
            <a:ext cx="999614" cy="677081"/>
          </a:xfrm>
          <a:prstGeom prst="ellipse">
            <a:avLst/>
          </a:prstGeom>
          <a:solidFill>
            <a:srgbClr val="00B050"/>
          </a:solidFill>
          <a:ln>
            <a:noFill/>
          </a:ln>
          <a:effectLst/>
          <a:scene3d>
            <a:camera prst="orthographicFront">
              <a:rot lat="0" lon="0" rev="0"/>
            </a:camera>
            <a:lightRig rig="glow" dir="t">
              <a:rot lat="0" lon="0" rev="14100000"/>
            </a:lightRig>
          </a:scene3d>
          <a:sp3d prstMaterial="softEdge">
            <a:bevelT w="127000" prst="artDeco"/>
          </a:sp3d>
        </p:spPr>
        <p:style>
          <a:lnRef idx="0">
            <a:schemeClr val="dk1"/>
          </a:lnRef>
          <a:fillRef idx="3">
            <a:schemeClr val="dk1"/>
          </a:fillRef>
          <a:effectRef idx="3">
            <a:schemeClr val="dk1"/>
          </a:effectRef>
          <a:fontRef idx="minor">
            <a:schemeClr val="lt1"/>
          </a:fontRef>
        </p:style>
        <p:txBody>
          <a:bodyPr lIns="121704" tIns="60853" rIns="121704" bIns="60853" rtlCol="0" anchor="ctr"/>
          <a:lstStyle/>
          <a:p>
            <a:pPr algn="ctr" defTabSz="912747" fontAlgn="auto">
              <a:spcBef>
                <a:spcPts val="0"/>
              </a:spcBef>
              <a:spcAft>
                <a:spcPts val="0"/>
              </a:spcAft>
            </a:pPr>
            <a:r>
              <a:rPr lang="en-US" sz="1200" b="1" dirty="0">
                <a:solidFill>
                  <a:prstClr val="black">
                    <a:lumMod val="95000"/>
                    <a:lumOff val="5000"/>
                  </a:prstClr>
                </a:solidFill>
                <a:effectLst>
                  <a:outerShdw blurRad="38100" dist="38100" dir="2700000" algn="tl">
                    <a:srgbClr val="000000">
                      <a:alpha val="43137"/>
                    </a:srgbClr>
                  </a:outerShdw>
                </a:effectLst>
              </a:rPr>
              <a:t>Demo Start</a:t>
            </a:r>
          </a:p>
        </p:txBody>
      </p:sp>
      <p:grpSp>
        <p:nvGrpSpPr>
          <p:cNvPr id="172" name="Group 171"/>
          <p:cNvGrpSpPr/>
          <p:nvPr/>
        </p:nvGrpSpPr>
        <p:grpSpPr>
          <a:xfrm>
            <a:off x="6844387" y="3037983"/>
            <a:ext cx="649207" cy="579360"/>
            <a:chOff x="6841190" y="2814527"/>
            <a:chExt cx="664773" cy="593173"/>
          </a:xfrm>
        </p:grpSpPr>
        <p:sp>
          <p:nvSpPr>
            <p:cNvPr id="175" name="Flowchart: Decision 174"/>
            <p:cNvSpPr>
              <a:spLocks noChangeAspect="1"/>
            </p:cNvSpPr>
            <p:nvPr/>
          </p:nvSpPr>
          <p:spPr>
            <a:xfrm>
              <a:off x="6841190" y="2814527"/>
              <a:ext cx="664773"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76" name="TextBox 175"/>
            <p:cNvSpPr txBox="1"/>
            <p:nvPr/>
          </p:nvSpPr>
          <p:spPr>
            <a:xfrm>
              <a:off x="6856286" y="2954082"/>
              <a:ext cx="598685"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73" name="TextBox 172"/>
          <p:cNvSpPr txBox="1"/>
          <p:nvPr/>
        </p:nvSpPr>
        <p:spPr>
          <a:xfrm>
            <a:off x="7016258" y="358443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74" name="TextBox 173"/>
          <p:cNvSpPr txBox="1"/>
          <p:nvPr/>
        </p:nvSpPr>
        <p:spPr>
          <a:xfrm>
            <a:off x="6999142" y="2853903"/>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sp>
        <p:nvSpPr>
          <p:cNvPr id="148" name="TextBox 147"/>
          <p:cNvSpPr txBox="1"/>
          <p:nvPr/>
        </p:nvSpPr>
        <p:spPr>
          <a:xfrm rot="17694276">
            <a:off x="5546704" y="4055987"/>
            <a:ext cx="1097280"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AUTOMATED</a:t>
            </a:r>
          </a:p>
          <a:p>
            <a:pPr algn="ctr" defTabSz="1069005" fontAlgn="auto">
              <a:spcBef>
                <a:spcPts val="0"/>
              </a:spcBef>
              <a:spcAft>
                <a:spcPts val="0"/>
              </a:spcAft>
              <a:defRPr/>
            </a:pPr>
            <a:r>
              <a:rPr lang="en-US" sz="700" kern="0" dirty="0">
                <a:solidFill>
                  <a:prstClr val="black"/>
                </a:solidFill>
                <a:latin typeface="Arial"/>
                <a:cs typeface="+mn-cs"/>
              </a:rPr>
              <a:t>DEPLOYMENT</a:t>
            </a:r>
          </a:p>
        </p:txBody>
      </p:sp>
      <p:cxnSp>
        <p:nvCxnSpPr>
          <p:cNvPr id="179" name="Elbow Connector 39"/>
          <p:cNvCxnSpPr>
            <a:stCxn id="80" idx="3"/>
            <a:endCxn id="175" idx="0"/>
          </p:cNvCxnSpPr>
          <p:nvPr/>
        </p:nvCxnSpPr>
        <p:spPr>
          <a:xfrm flipH="1">
            <a:off x="7168991" y="2163467"/>
            <a:ext cx="177933" cy="874516"/>
          </a:xfrm>
          <a:prstGeom prst="curvedConnector4">
            <a:avLst>
              <a:gd name="adj1" fmla="val -171278"/>
              <a:gd name="adj2" fmla="val 67449"/>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85" name="Elbow Connector 106"/>
          <p:cNvCxnSpPr>
            <a:stCxn id="175" idx="2"/>
            <a:endCxn id="117" idx="0"/>
          </p:cNvCxnSpPr>
          <p:nvPr/>
        </p:nvCxnSpPr>
        <p:spPr>
          <a:xfrm rot="5400000">
            <a:off x="6892427" y="3668001"/>
            <a:ext cx="327223" cy="2259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52"/>
          <p:cNvCxnSpPr>
            <a:stCxn id="4" idx="2"/>
            <a:endCxn id="176" idx="1"/>
          </p:cNvCxnSpPr>
          <p:nvPr/>
        </p:nvCxnSpPr>
        <p:spPr>
          <a:xfrm rot="16200000" flipH="1">
            <a:off x="6593446" y="3077881"/>
            <a:ext cx="204260" cy="32710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35" name="Group 334"/>
          <p:cNvGrpSpPr/>
          <p:nvPr/>
        </p:nvGrpSpPr>
        <p:grpSpPr>
          <a:xfrm>
            <a:off x="2331439" y="3440684"/>
            <a:ext cx="731425" cy="755904"/>
            <a:chOff x="3353708" y="2694497"/>
            <a:chExt cx="548640" cy="566928"/>
          </a:xfrm>
        </p:grpSpPr>
        <p:sp>
          <p:nvSpPr>
            <p:cNvPr id="31" name="Rounded Rectangle 30"/>
            <p:cNvSpPr/>
            <p:nvPr/>
          </p:nvSpPr>
          <p:spPr>
            <a:xfrm>
              <a:off x="3353708" y="2694497"/>
              <a:ext cx="548640" cy="566928"/>
            </a:xfrm>
            <a:prstGeom prst="roundRect">
              <a:avLst>
                <a:gd name="adj" fmla="val 52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latin typeface="Calibri"/>
                </a:rPr>
                <a:t>Unit Testing</a:t>
              </a:r>
            </a:p>
          </p:txBody>
        </p:sp>
        <p:pic>
          <p:nvPicPr>
            <p:cNvPr id="198" name="Picture 22" descr="http://www.first8.nl/wp-content/uploads/2014/01/Juni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0718" y="3022076"/>
              <a:ext cx="359208" cy="2159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7" name="Group 336"/>
          <p:cNvGrpSpPr/>
          <p:nvPr/>
        </p:nvGrpSpPr>
        <p:grpSpPr>
          <a:xfrm>
            <a:off x="4652116" y="3296291"/>
            <a:ext cx="901213" cy="681161"/>
            <a:chOff x="4825547" y="2676156"/>
            <a:chExt cx="675998" cy="510871"/>
          </a:xfrm>
        </p:grpSpPr>
        <p:sp>
          <p:nvSpPr>
            <p:cNvPr id="103" name="Rounded Rectangle 102"/>
            <p:cNvSpPr/>
            <p:nvPr/>
          </p:nvSpPr>
          <p:spPr>
            <a:xfrm>
              <a:off x="4825547" y="2676156"/>
              <a:ext cx="675998" cy="510871"/>
            </a:xfrm>
            <a:prstGeom prst="roundRect">
              <a:avLst>
                <a:gd name="adj" fmla="val 5050"/>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defTabSz="1069005" fontAlgn="auto">
                <a:spcBef>
                  <a:spcPts val="0"/>
                </a:spcBef>
                <a:spcAft>
                  <a:spcPts val="0"/>
                </a:spcAft>
              </a:pPr>
              <a:r>
                <a:rPr lang="en-US" sz="1100" b="1" kern="0" dirty="0">
                  <a:solidFill>
                    <a:prstClr val="black"/>
                  </a:solidFill>
                  <a:latin typeface="Calibri"/>
                </a:rPr>
                <a:t>Repository Manager</a:t>
              </a:r>
            </a:p>
          </p:txBody>
        </p:sp>
        <p:pic>
          <p:nvPicPr>
            <p:cNvPr id="280" name="Picture 2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8819" y="3017133"/>
              <a:ext cx="511467" cy="126843"/>
            </a:xfrm>
            <a:prstGeom prst="rect">
              <a:avLst/>
            </a:prstGeom>
            <a:ln>
              <a:noFill/>
            </a:ln>
            <a:effectLst>
              <a:outerShdw blurRad="190500" algn="tl" rotWithShape="0">
                <a:srgbClr val="000000">
                  <a:alpha val="70000"/>
                </a:srgbClr>
              </a:outerShdw>
            </a:effectLst>
          </p:spPr>
        </p:pic>
      </p:grpSp>
      <p:grpSp>
        <p:nvGrpSpPr>
          <p:cNvPr id="17" name="Group 16"/>
          <p:cNvGrpSpPr/>
          <p:nvPr/>
        </p:nvGrpSpPr>
        <p:grpSpPr>
          <a:xfrm>
            <a:off x="151391" y="4062576"/>
            <a:ext cx="841645" cy="709288"/>
            <a:chOff x="1419854" y="2578688"/>
            <a:chExt cx="631316" cy="531966"/>
          </a:xfrm>
        </p:grpSpPr>
        <p:sp>
          <p:nvSpPr>
            <p:cNvPr id="21" name="Rounded Rectangle 20"/>
            <p:cNvSpPr/>
            <p:nvPr/>
          </p:nvSpPr>
          <p:spPr>
            <a:xfrm>
              <a:off x="1419854" y="2578688"/>
              <a:ext cx="631316" cy="531966"/>
            </a:xfrm>
            <a:prstGeom prst="roundRect">
              <a:avLst>
                <a:gd name="adj" fmla="val 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900" b="1" kern="0" dirty="0">
                  <a:solidFill>
                    <a:prstClr val="black"/>
                  </a:solidFill>
                  <a:effectLst>
                    <a:outerShdw blurRad="38100" dist="38100" dir="2700000" algn="tl">
                      <a:srgbClr val="000000">
                        <a:alpha val="43137"/>
                      </a:srgbClr>
                    </a:outerShdw>
                  </a:effectLst>
                  <a:latin typeface="Calibri"/>
                </a:rPr>
                <a:t>Automated Build</a:t>
              </a:r>
            </a:p>
          </p:txBody>
        </p:sp>
        <p:pic>
          <p:nvPicPr>
            <p:cNvPr id="291" name="Picture 29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9100" y="2831992"/>
              <a:ext cx="430863" cy="272124"/>
            </a:xfrm>
            <a:prstGeom prst="rect">
              <a:avLst/>
            </a:prstGeom>
          </p:spPr>
        </p:pic>
      </p:grpSp>
      <p:grpSp>
        <p:nvGrpSpPr>
          <p:cNvPr id="320" name="Group 319"/>
          <p:cNvGrpSpPr/>
          <p:nvPr/>
        </p:nvGrpSpPr>
        <p:grpSpPr>
          <a:xfrm>
            <a:off x="227340" y="2242635"/>
            <a:ext cx="695629" cy="342460"/>
            <a:chOff x="211339" y="1840360"/>
            <a:chExt cx="642888" cy="316454"/>
          </a:xfrm>
        </p:grpSpPr>
        <p:sp>
          <p:nvSpPr>
            <p:cNvPr id="10" name="Rounded Rectangle 9"/>
            <p:cNvSpPr/>
            <p:nvPr/>
          </p:nvSpPr>
          <p:spPr>
            <a:xfrm>
              <a:off x="211339" y="1897665"/>
              <a:ext cx="642888" cy="178475"/>
            </a:xfrm>
            <a:prstGeom prst="roundRect">
              <a:avLst>
                <a:gd name="adj" fmla="val 1253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500" b="1" kern="0" dirty="0">
                <a:solidFill>
                  <a:prstClr val="black"/>
                </a:solidFill>
                <a:latin typeface="Calibri"/>
              </a:endParaRPr>
            </a:p>
          </p:txBody>
        </p:sp>
        <p:pic>
          <p:nvPicPr>
            <p:cNvPr id="311" name="Picture 3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818" y="1840360"/>
              <a:ext cx="594280" cy="316454"/>
            </a:xfrm>
            <a:prstGeom prst="rect">
              <a:avLst/>
            </a:prstGeom>
            <a:effectLst>
              <a:innerShdw blurRad="114300">
                <a:prstClr val="black"/>
              </a:innerShdw>
            </a:effectLst>
          </p:spPr>
        </p:pic>
      </p:grpSp>
      <p:grpSp>
        <p:nvGrpSpPr>
          <p:cNvPr id="347" name="Group 346"/>
          <p:cNvGrpSpPr/>
          <p:nvPr/>
        </p:nvGrpSpPr>
        <p:grpSpPr>
          <a:xfrm>
            <a:off x="5143581" y="1858271"/>
            <a:ext cx="2203321" cy="610396"/>
            <a:chOff x="4447058" y="1361045"/>
            <a:chExt cx="1652706" cy="457797"/>
          </a:xfrm>
        </p:grpSpPr>
        <p:sp>
          <p:nvSpPr>
            <p:cNvPr id="80" name="Rounded Rectangle 79"/>
            <p:cNvSpPr/>
            <p:nvPr/>
          </p:nvSpPr>
          <p:spPr>
            <a:xfrm>
              <a:off x="4447058" y="1361045"/>
              <a:ext cx="1652706" cy="457797"/>
            </a:xfrm>
            <a:prstGeom prst="roundRect">
              <a:avLst>
                <a:gd name="adj" fmla="val 16858"/>
              </a:avLst>
            </a:prstGeom>
            <a:solidFill>
              <a:srgbClr val="0070C0">
                <a:alpha val="5882"/>
              </a:srgbClr>
            </a:solidFill>
            <a:ln w="3175">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500" b="1" kern="0" dirty="0">
                  <a:solidFill>
                    <a:prstClr val="black"/>
                  </a:solidFill>
                  <a:latin typeface="Calibri"/>
                </a:rPr>
                <a:t>Automated Defect Flow</a:t>
              </a:r>
            </a:p>
          </p:txBody>
        </p:sp>
        <p:pic>
          <p:nvPicPr>
            <p:cNvPr id="346" name="Picture 3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18407" y="1561517"/>
              <a:ext cx="1085796" cy="247638"/>
            </a:xfrm>
            <a:prstGeom prst="rect">
              <a:avLst/>
            </a:prstGeom>
            <a:effectLst>
              <a:innerShdw blurRad="63500" dist="50800" dir="2700000">
                <a:prstClr val="black">
                  <a:alpha val="50000"/>
                </a:prstClr>
              </a:innerShdw>
            </a:effectLst>
          </p:spPr>
        </p:pic>
      </p:grpSp>
      <p:grpSp>
        <p:nvGrpSpPr>
          <p:cNvPr id="143" name="Group 142"/>
          <p:cNvGrpSpPr/>
          <p:nvPr/>
        </p:nvGrpSpPr>
        <p:grpSpPr>
          <a:xfrm>
            <a:off x="9131768" y="3105384"/>
            <a:ext cx="649209" cy="579360"/>
            <a:chOff x="6774320" y="2558192"/>
            <a:chExt cx="664774" cy="593173"/>
          </a:xfrm>
        </p:grpSpPr>
        <p:sp>
          <p:nvSpPr>
            <p:cNvPr id="144" name="Flowchart: Decision 143"/>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149" name="TextBox 148"/>
            <p:cNvSpPr txBox="1"/>
            <p:nvPr/>
          </p:nvSpPr>
          <p:spPr>
            <a:xfrm>
              <a:off x="6811705"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150" name="TextBox 149"/>
          <p:cNvSpPr txBox="1"/>
          <p:nvPr/>
        </p:nvSpPr>
        <p:spPr>
          <a:xfrm>
            <a:off x="9305099" y="3662015"/>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151" name="TextBox 150"/>
          <p:cNvSpPr txBox="1"/>
          <p:nvPr/>
        </p:nvSpPr>
        <p:spPr>
          <a:xfrm>
            <a:off x="9309249" y="2907867"/>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152" name="Elbow Connector 39"/>
          <p:cNvCxnSpPr>
            <a:stCxn id="80" idx="3"/>
            <a:endCxn id="144" idx="0"/>
          </p:cNvCxnSpPr>
          <p:nvPr/>
        </p:nvCxnSpPr>
        <p:spPr>
          <a:xfrm>
            <a:off x="7346901" y="2163468"/>
            <a:ext cx="2109472" cy="941917"/>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6577349" y="3944565"/>
            <a:ext cx="731425" cy="1097280"/>
            <a:chOff x="5130575" y="3127713"/>
            <a:chExt cx="548640" cy="822960"/>
          </a:xfrm>
        </p:grpSpPr>
        <p:grpSp>
          <p:nvGrpSpPr>
            <p:cNvPr id="338" name="Group 337"/>
            <p:cNvGrpSpPr/>
            <p:nvPr/>
          </p:nvGrpSpPr>
          <p:grpSpPr>
            <a:xfrm>
              <a:off x="5130575" y="3127713"/>
              <a:ext cx="548640" cy="822960"/>
              <a:chOff x="6694561" y="3135732"/>
              <a:chExt cx="655162" cy="822960"/>
            </a:xfrm>
          </p:grpSpPr>
          <p:sp>
            <p:nvSpPr>
              <p:cNvPr id="117" name="Rounded Rectangle 116"/>
              <p:cNvSpPr/>
              <p:nvPr/>
            </p:nvSpPr>
            <p:spPr>
              <a:xfrm>
                <a:off x="6694561" y="3135732"/>
                <a:ext cx="655162" cy="822960"/>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Functional Testing (iAF)</a:t>
                </a:r>
              </a:p>
            </p:txBody>
          </p:sp>
          <p:pic>
            <p:nvPicPr>
              <p:cNvPr id="235"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77208" y="3526573"/>
                <a:ext cx="315002" cy="2236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5" name="Group 154"/>
            <p:cNvGrpSpPr/>
            <p:nvPr/>
          </p:nvGrpSpPr>
          <p:grpSpPr>
            <a:xfrm>
              <a:off x="5188595" y="3713500"/>
              <a:ext cx="457345" cy="219703"/>
              <a:chOff x="5726373" y="3904660"/>
              <a:chExt cx="457345" cy="219703"/>
            </a:xfrm>
          </p:grpSpPr>
          <p:sp>
            <p:nvSpPr>
              <p:cNvPr id="159" name="TextBox 158"/>
              <p:cNvSpPr txBox="1"/>
              <p:nvPr/>
            </p:nvSpPr>
            <p:spPr>
              <a:xfrm>
                <a:off x="5726373" y="3904660"/>
                <a:ext cx="457345" cy="126958"/>
              </a:xfrm>
              <a:prstGeom prst="rect">
                <a:avLst/>
              </a:prstGeom>
              <a:noFill/>
            </p:spPr>
            <p:txBody>
              <a:bodyPr wrap="square" rtlCol="0">
                <a:spAutoFit/>
              </a:bodyPr>
              <a:lstStyle/>
              <a:p>
                <a:pPr algn="ctr" defTabSz="1069005" fontAlgn="auto">
                  <a:spcBef>
                    <a:spcPts val="0"/>
                  </a:spcBef>
                  <a:spcAft>
                    <a:spcPts val="0"/>
                  </a:spcAft>
                  <a:defRPr/>
                </a:pPr>
                <a:r>
                  <a:rPr lang="en-US" sz="500" kern="0" dirty="0">
                    <a:solidFill>
                      <a:prstClr val="black"/>
                    </a:solidFill>
                    <a:latin typeface="Arial"/>
                    <a:cs typeface="+mn-cs"/>
                  </a:rPr>
                  <a:t>Powered by </a:t>
                </a:r>
              </a:p>
            </p:txBody>
          </p:sp>
          <p:pic>
            <p:nvPicPr>
              <p:cNvPr id="167" name="Picture 166"/>
              <p:cNvPicPr>
                <a:picLocks noChangeAspect="1"/>
              </p:cNvPicPr>
              <p:nvPr/>
            </p:nvPicPr>
            <p:blipFill>
              <a:blip r:embed="rId11"/>
              <a:stretch>
                <a:fillRect/>
              </a:stretch>
            </p:blipFill>
            <p:spPr>
              <a:xfrm>
                <a:off x="5742995" y="4005658"/>
                <a:ext cx="410073" cy="118705"/>
              </a:xfrm>
              <a:prstGeom prst="rect">
                <a:avLst/>
              </a:prstGeom>
            </p:spPr>
          </p:pic>
        </p:grpSp>
      </p:grpSp>
      <p:grpSp>
        <p:nvGrpSpPr>
          <p:cNvPr id="168" name="Group 167"/>
          <p:cNvGrpSpPr/>
          <p:nvPr/>
        </p:nvGrpSpPr>
        <p:grpSpPr>
          <a:xfrm>
            <a:off x="7840102" y="4012140"/>
            <a:ext cx="731425" cy="1036320"/>
            <a:chOff x="5130575" y="3127713"/>
            <a:chExt cx="548640" cy="777240"/>
          </a:xfrm>
        </p:grpSpPr>
        <p:grpSp>
          <p:nvGrpSpPr>
            <p:cNvPr id="169" name="Group 168"/>
            <p:cNvGrpSpPr/>
            <p:nvPr/>
          </p:nvGrpSpPr>
          <p:grpSpPr>
            <a:xfrm>
              <a:off x="5130575" y="3127713"/>
              <a:ext cx="548640" cy="777240"/>
              <a:chOff x="6694561" y="3135732"/>
              <a:chExt cx="655162" cy="777240"/>
            </a:xfrm>
          </p:grpSpPr>
          <p:sp>
            <p:nvSpPr>
              <p:cNvPr id="180" name="Rounded Rectangle 179"/>
              <p:cNvSpPr/>
              <p:nvPr/>
            </p:nvSpPr>
            <p:spPr>
              <a:xfrm>
                <a:off x="6694561" y="3135732"/>
                <a:ext cx="655162" cy="777240"/>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Integration Testing</a:t>
                </a:r>
              </a:p>
            </p:txBody>
          </p:sp>
          <p:pic>
            <p:nvPicPr>
              <p:cNvPr id="181"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91541" y="3488480"/>
                <a:ext cx="315002" cy="2236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0" name="Group 169"/>
            <p:cNvGrpSpPr/>
            <p:nvPr/>
          </p:nvGrpSpPr>
          <p:grpSpPr>
            <a:xfrm>
              <a:off x="5188872" y="3665369"/>
              <a:ext cx="457345" cy="219703"/>
              <a:chOff x="5726650" y="3856529"/>
              <a:chExt cx="457345" cy="219703"/>
            </a:xfrm>
          </p:grpSpPr>
          <p:sp>
            <p:nvSpPr>
              <p:cNvPr id="177" name="TextBox 176"/>
              <p:cNvSpPr txBox="1"/>
              <p:nvPr/>
            </p:nvSpPr>
            <p:spPr>
              <a:xfrm>
                <a:off x="5726650" y="3856529"/>
                <a:ext cx="457345" cy="126958"/>
              </a:xfrm>
              <a:prstGeom prst="rect">
                <a:avLst/>
              </a:prstGeom>
              <a:noFill/>
            </p:spPr>
            <p:txBody>
              <a:bodyPr wrap="square" rtlCol="0">
                <a:spAutoFit/>
              </a:bodyPr>
              <a:lstStyle/>
              <a:p>
                <a:pPr algn="ctr" defTabSz="1069005" fontAlgn="auto">
                  <a:spcBef>
                    <a:spcPts val="0"/>
                  </a:spcBef>
                  <a:spcAft>
                    <a:spcPts val="0"/>
                  </a:spcAft>
                  <a:defRPr/>
                </a:pPr>
                <a:r>
                  <a:rPr lang="en-US" sz="500" kern="0" dirty="0">
                    <a:solidFill>
                      <a:prstClr val="black"/>
                    </a:solidFill>
                    <a:latin typeface="Arial"/>
                    <a:cs typeface="+mn-cs"/>
                  </a:rPr>
                  <a:t>Powered by </a:t>
                </a:r>
              </a:p>
            </p:txBody>
          </p:sp>
          <p:pic>
            <p:nvPicPr>
              <p:cNvPr id="178" name="Picture 177"/>
              <p:cNvPicPr>
                <a:picLocks noChangeAspect="1"/>
              </p:cNvPicPr>
              <p:nvPr/>
            </p:nvPicPr>
            <p:blipFill>
              <a:blip r:embed="rId11"/>
              <a:stretch>
                <a:fillRect/>
              </a:stretch>
            </p:blipFill>
            <p:spPr>
              <a:xfrm>
                <a:off x="5743272" y="3957527"/>
                <a:ext cx="410073" cy="118705"/>
              </a:xfrm>
              <a:prstGeom prst="rect">
                <a:avLst/>
              </a:prstGeom>
            </p:spPr>
          </p:pic>
        </p:grpSp>
      </p:grpSp>
      <p:grpSp>
        <p:nvGrpSpPr>
          <p:cNvPr id="182" name="Group 181"/>
          <p:cNvGrpSpPr/>
          <p:nvPr/>
        </p:nvGrpSpPr>
        <p:grpSpPr>
          <a:xfrm>
            <a:off x="9076957" y="4126568"/>
            <a:ext cx="731425" cy="926901"/>
            <a:chOff x="5130584" y="3255497"/>
            <a:chExt cx="548640" cy="695176"/>
          </a:xfrm>
        </p:grpSpPr>
        <p:grpSp>
          <p:nvGrpSpPr>
            <p:cNvPr id="183" name="Group 182"/>
            <p:cNvGrpSpPr/>
            <p:nvPr/>
          </p:nvGrpSpPr>
          <p:grpSpPr>
            <a:xfrm>
              <a:off x="5130584" y="3255497"/>
              <a:ext cx="548640" cy="695176"/>
              <a:chOff x="6694561" y="3263516"/>
              <a:chExt cx="655161" cy="695176"/>
            </a:xfrm>
          </p:grpSpPr>
          <p:sp>
            <p:nvSpPr>
              <p:cNvPr id="190" name="Rounded Rectangle 189"/>
              <p:cNvSpPr/>
              <p:nvPr/>
            </p:nvSpPr>
            <p:spPr>
              <a:xfrm>
                <a:off x="6694561" y="3263516"/>
                <a:ext cx="655161" cy="695176"/>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Performance Testing</a:t>
                </a:r>
              </a:p>
            </p:txBody>
          </p:sp>
          <p:pic>
            <p:nvPicPr>
              <p:cNvPr id="191"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74808" y="3525896"/>
                <a:ext cx="315002" cy="2236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6" name="Group 185"/>
            <p:cNvGrpSpPr/>
            <p:nvPr/>
          </p:nvGrpSpPr>
          <p:grpSpPr>
            <a:xfrm>
              <a:off x="5187094" y="3711091"/>
              <a:ext cx="457345" cy="219703"/>
              <a:chOff x="5724872" y="3902251"/>
              <a:chExt cx="457345" cy="219703"/>
            </a:xfrm>
          </p:grpSpPr>
          <p:sp>
            <p:nvSpPr>
              <p:cNvPr id="188" name="TextBox 187"/>
              <p:cNvSpPr txBox="1"/>
              <p:nvPr/>
            </p:nvSpPr>
            <p:spPr>
              <a:xfrm>
                <a:off x="5724872" y="3902251"/>
                <a:ext cx="457345" cy="126958"/>
              </a:xfrm>
              <a:prstGeom prst="rect">
                <a:avLst/>
              </a:prstGeom>
              <a:noFill/>
            </p:spPr>
            <p:txBody>
              <a:bodyPr wrap="square" rtlCol="0">
                <a:spAutoFit/>
              </a:bodyPr>
              <a:lstStyle/>
              <a:p>
                <a:pPr algn="ctr" defTabSz="1069005" fontAlgn="auto">
                  <a:spcBef>
                    <a:spcPts val="0"/>
                  </a:spcBef>
                  <a:spcAft>
                    <a:spcPts val="0"/>
                  </a:spcAft>
                  <a:defRPr/>
                </a:pPr>
                <a:r>
                  <a:rPr lang="en-US" sz="500" kern="0" dirty="0">
                    <a:solidFill>
                      <a:prstClr val="black"/>
                    </a:solidFill>
                    <a:latin typeface="Arial"/>
                    <a:cs typeface="+mn-cs"/>
                  </a:rPr>
                  <a:t>Powered by </a:t>
                </a:r>
              </a:p>
            </p:txBody>
          </p:sp>
          <p:pic>
            <p:nvPicPr>
              <p:cNvPr id="189" name="Picture 188"/>
              <p:cNvPicPr>
                <a:picLocks noChangeAspect="1"/>
              </p:cNvPicPr>
              <p:nvPr/>
            </p:nvPicPr>
            <p:blipFill>
              <a:blip r:embed="rId11"/>
              <a:stretch>
                <a:fillRect/>
              </a:stretch>
            </p:blipFill>
            <p:spPr>
              <a:xfrm>
                <a:off x="5741494" y="4003249"/>
                <a:ext cx="410073" cy="118705"/>
              </a:xfrm>
              <a:prstGeom prst="rect">
                <a:avLst/>
              </a:prstGeom>
            </p:spPr>
          </p:pic>
        </p:grpSp>
      </p:grpSp>
      <p:cxnSp>
        <p:nvCxnSpPr>
          <p:cNvPr id="192" name="Elbow Connector 106"/>
          <p:cNvCxnSpPr>
            <a:stCxn id="144" idx="2"/>
            <a:endCxn id="190" idx="0"/>
          </p:cNvCxnSpPr>
          <p:nvPr/>
        </p:nvCxnSpPr>
        <p:spPr>
          <a:xfrm rot="5400000">
            <a:off x="9228610" y="3898802"/>
            <a:ext cx="441821" cy="137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4" name="Group 193"/>
          <p:cNvGrpSpPr/>
          <p:nvPr/>
        </p:nvGrpSpPr>
        <p:grpSpPr>
          <a:xfrm>
            <a:off x="10438618" y="4344795"/>
            <a:ext cx="731425" cy="715132"/>
            <a:chOff x="6775464" y="3135732"/>
            <a:chExt cx="655161" cy="536349"/>
          </a:xfrm>
        </p:grpSpPr>
        <p:sp>
          <p:nvSpPr>
            <p:cNvPr id="201" name="Rounded Rectangle 200"/>
            <p:cNvSpPr/>
            <p:nvPr/>
          </p:nvSpPr>
          <p:spPr>
            <a:xfrm>
              <a:off x="6775464" y="3135732"/>
              <a:ext cx="655161" cy="536349"/>
            </a:xfrm>
            <a:prstGeom prst="roundRect">
              <a:avLst>
                <a:gd name="adj" fmla="val 3365"/>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700" b="1" kern="0" dirty="0">
                  <a:solidFill>
                    <a:prstClr val="black"/>
                  </a:solidFill>
                  <a:latin typeface="Calibri"/>
                </a:rPr>
                <a:t>Acceptance Testing</a:t>
              </a:r>
            </a:p>
          </p:txBody>
        </p:sp>
        <p:pic>
          <p:nvPicPr>
            <p:cNvPr id="202" name="Picture 24" descr="http://docs.seleniumhq.org/images/bi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43157" y="3389644"/>
              <a:ext cx="359519" cy="25529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3" name="Elbow Connector 52"/>
          <p:cNvCxnSpPr>
            <a:stCxn id="180" idx="3"/>
            <a:endCxn id="144" idx="1"/>
          </p:cNvCxnSpPr>
          <p:nvPr/>
        </p:nvCxnSpPr>
        <p:spPr>
          <a:xfrm flipV="1">
            <a:off x="8571549" y="3395067"/>
            <a:ext cx="560243" cy="11352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4" name="Group 203"/>
          <p:cNvGrpSpPr/>
          <p:nvPr/>
        </p:nvGrpSpPr>
        <p:grpSpPr>
          <a:xfrm>
            <a:off x="10517032" y="3124400"/>
            <a:ext cx="649209" cy="579360"/>
            <a:chOff x="6774320" y="2558192"/>
            <a:chExt cx="664774" cy="593173"/>
          </a:xfrm>
        </p:grpSpPr>
        <p:sp>
          <p:nvSpPr>
            <p:cNvPr id="206" name="Flowchart: Decision 205"/>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207" name="TextBox 206"/>
            <p:cNvSpPr txBox="1"/>
            <p:nvPr/>
          </p:nvSpPr>
          <p:spPr>
            <a:xfrm>
              <a:off x="6811705" y="2675457"/>
              <a:ext cx="598686"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208" name="TextBox 207"/>
          <p:cNvSpPr txBox="1"/>
          <p:nvPr/>
        </p:nvSpPr>
        <p:spPr>
          <a:xfrm>
            <a:off x="10698437" y="3686619"/>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209" name="TextBox 208"/>
          <p:cNvSpPr txBox="1"/>
          <p:nvPr/>
        </p:nvSpPr>
        <p:spPr>
          <a:xfrm>
            <a:off x="10702374" y="2883831"/>
            <a:ext cx="620859"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210" name="Elbow Connector 106"/>
          <p:cNvCxnSpPr>
            <a:stCxn id="206" idx="2"/>
            <a:endCxn id="201" idx="0"/>
          </p:cNvCxnSpPr>
          <p:nvPr/>
        </p:nvCxnSpPr>
        <p:spPr>
          <a:xfrm rot="5400000">
            <a:off x="10502468" y="4005624"/>
            <a:ext cx="641032" cy="373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39"/>
          <p:cNvCxnSpPr>
            <a:stCxn id="80" idx="3"/>
            <a:endCxn id="206" idx="0"/>
          </p:cNvCxnSpPr>
          <p:nvPr/>
        </p:nvCxnSpPr>
        <p:spPr>
          <a:xfrm>
            <a:off x="7346901" y="2163468"/>
            <a:ext cx="3494736" cy="960933"/>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3" name="Elbow Connector 52"/>
          <p:cNvCxnSpPr>
            <a:stCxn id="201" idx="3"/>
            <a:endCxn id="163" idx="2"/>
          </p:cNvCxnSpPr>
          <p:nvPr/>
        </p:nvCxnSpPr>
        <p:spPr>
          <a:xfrm flipV="1">
            <a:off x="11170045" y="3704540"/>
            <a:ext cx="443842" cy="997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rot="16200000">
            <a:off x="6423371" y="5350747"/>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cxnSp>
        <p:nvCxnSpPr>
          <p:cNvPr id="217" name="Straight Arrow Connector 216"/>
          <p:cNvCxnSpPr/>
          <p:nvPr/>
        </p:nvCxnSpPr>
        <p:spPr>
          <a:xfrm flipV="1">
            <a:off x="6949357" y="5035695"/>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rot="16200000">
            <a:off x="8934823" y="5358027"/>
            <a:ext cx="1059804" cy="338543"/>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700" kern="0" dirty="0">
                <a:solidFill>
                  <a:prstClr val="black"/>
                </a:solidFill>
                <a:latin typeface="Arial"/>
                <a:cs typeface="+mn-cs"/>
              </a:rPr>
              <a:t>Jenkins Job </a:t>
            </a:r>
          </a:p>
          <a:p>
            <a:pPr algn="ctr" defTabSz="1069005" fontAlgn="auto">
              <a:spcBef>
                <a:spcPts val="0"/>
              </a:spcBef>
              <a:spcAft>
                <a:spcPts val="0"/>
              </a:spcAft>
              <a:defRPr/>
            </a:pPr>
            <a:r>
              <a:rPr lang="en-US" sz="700" kern="0" dirty="0">
                <a:solidFill>
                  <a:prstClr val="black"/>
                </a:solidFill>
                <a:latin typeface="Arial"/>
                <a:cs typeface="+mn-cs"/>
              </a:rPr>
              <a:t>- Trigger</a:t>
            </a:r>
          </a:p>
        </p:txBody>
      </p:sp>
      <p:cxnSp>
        <p:nvCxnSpPr>
          <p:cNvPr id="220" name="Straight Arrow Connector 219"/>
          <p:cNvCxnSpPr/>
          <p:nvPr/>
        </p:nvCxnSpPr>
        <p:spPr>
          <a:xfrm flipV="1">
            <a:off x="9459229" y="5056927"/>
            <a:ext cx="0" cy="7315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6606" y="5764584"/>
            <a:ext cx="12037620" cy="265072"/>
            <a:chOff x="81954" y="4519374"/>
            <a:chExt cx="9029390" cy="198804"/>
          </a:xfrm>
        </p:grpSpPr>
        <p:sp>
          <p:nvSpPr>
            <p:cNvPr id="9" name="Snip Diagonal Corner Rectangle 8"/>
            <p:cNvSpPr/>
            <p:nvPr/>
          </p:nvSpPr>
          <p:spPr>
            <a:xfrm>
              <a:off x="81954" y="4519374"/>
              <a:ext cx="9029390" cy="182880"/>
            </a:xfrm>
            <a:prstGeom prst="snip2DiagRect">
              <a:avLst/>
            </a:prstGeom>
            <a:solidFill>
              <a:srgbClr val="000000">
                <a:alpha val="3922"/>
              </a:srgbClr>
            </a:solidFill>
            <a:ln w="3175"/>
          </p:spPr>
          <p:style>
            <a:lnRef idx="1">
              <a:schemeClr val="accent6"/>
            </a:lnRef>
            <a:fillRef idx="2">
              <a:schemeClr val="accent6"/>
            </a:fillRef>
            <a:effectRef idx="1">
              <a:schemeClr val="accent6"/>
            </a:effectRef>
            <a:fontRef idx="minor">
              <a:schemeClr val="dk1"/>
            </a:fontRef>
          </p:style>
          <p:txBody>
            <a:bodyPr rtlCol="0" anchor="ctr"/>
            <a:lstStyle/>
            <a:p>
              <a:pPr algn="ctr" defTabSz="1069005" fontAlgn="auto">
                <a:spcBef>
                  <a:spcPts val="0"/>
                </a:spcBef>
                <a:spcAft>
                  <a:spcPts val="0"/>
                </a:spcAft>
              </a:pPr>
              <a:r>
                <a:rPr lang="en-US" sz="1500" b="1" kern="0" dirty="0">
                  <a:solidFill>
                    <a:prstClr val="black"/>
                  </a:solidFill>
                  <a:latin typeface="Times New Roman" panose="02020603050405020304" pitchFamily="18" charset="0"/>
                  <a:cs typeface="Times New Roman" panose="02020603050405020304" pitchFamily="18" charset="0"/>
                </a:rPr>
                <a:t>Orchestration with Jenkins</a:t>
              </a:r>
            </a:p>
          </p:txBody>
        </p:sp>
        <p:pic>
          <p:nvPicPr>
            <p:cNvPr id="197" name="Picture 6" descr="https://wiki.jenkins-ci.org/download/attachments/2916393/logo-title.png?version=1&amp;modificationDate=130275394700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380" y="4534745"/>
              <a:ext cx="570360" cy="18343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71" name="Straight Arrow Connector 170"/>
          <p:cNvCxnSpPr/>
          <p:nvPr/>
        </p:nvCxnSpPr>
        <p:spPr>
          <a:xfrm>
            <a:off x="0" y="6413068"/>
            <a:ext cx="12190413" cy="16933"/>
          </a:xfrm>
          <a:prstGeom prst="straightConnector1">
            <a:avLst/>
          </a:prstGeom>
          <a:ln w="28575">
            <a:solidFill>
              <a:srgbClr val="FF0000"/>
            </a:solidFill>
            <a:prstDash val="solid"/>
            <a:tailEnd type="none"/>
          </a:ln>
          <a:effectLst>
            <a:innerShdw blurRad="63500" dist="50800">
              <a:prstClr val="black">
                <a:alpha val="50000"/>
              </a:prstClr>
            </a:innerShd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95" name="Picture 1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818" y="6231095"/>
            <a:ext cx="1947173" cy="365760"/>
          </a:xfrm>
          <a:prstGeom prst="rect">
            <a:avLst/>
          </a:prstGeom>
          <a:ln w="38100">
            <a:solidFill>
              <a:srgbClr val="C00000"/>
            </a:solidFill>
          </a:ln>
          <a:effectLst>
            <a:innerShdw blurRad="114300">
              <a:prstClr val="black"/>
            </a:innerShdw>
          </a:effectLst>
        </p:spPr>
      </p:pic>
      <p:grpSp>
        <p:nvGrpSpPr>
          <p:cNvPr id="226" name="Group 225"/>
          <p:cNvGrpSpPr/>
          <p:nvPr/>
        </p:nvGrpSpPr>
        <p:grpSpPr>
          <a:xfrm>
            <a:off x="152608" y="3105615"/>
            <a:ext cx="846948" cy="620140"/>
            <a:chOff x="78756" y="2231244"/>
            <a:chExt cx="635294" cy="465105"/>
          </a:xfrm>
        </p:grpSpPr>
        <p:sp>
          <p:nvSpPr>
            <p:cNvPr id="6" name="Rounded Rectangle 5"/>
            <p:cNvSpPr/>
            <p:nvPr/>
          </p:nvSpPr>
          <p:spPr>
            <a:xfrm>
              <a:off x="78756" y="2231244"/>
              <a:ext cx="635294" cy="465105"/>
            </a:xfrm>
            <a:prstGeom prst="roundRect">
              <a:avLst>
                <a:gd name="adj" fmla="val 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effectLst>
                    <a:outerShdw blurRad="38100" dist="38100" dir="2700000" algn="tl">
                      <a:srgbClr val="000000">
                        <a:alpha val="43137"/>
                      </a:srgbClr>
                    </a:outerShdw>
                  </a:effectLst>
                  <a:latin typeface="Calibri"/>
                </a:rPr>
                <a:t>Version </a:t>
              </a:r>
            </a:p>
            <a:p>
              <a:pPr algn="ctr" defTabSz="1069005" fontAlgn="auto">
                <a:spcBef>
                  <a:spcPts val="0"/>
                </a:spcBef>
                <a:spcAft>
                  <a:spcPts val="0"/>
                </a:spcAft>
              </a:pPr>
              <a:r>
                <a:rPr lang="en-US" sz="1100" b="1" kern="0" dirty="0">
                  <a:solidFill>
                    <a:prstClr val="black"/>
                  </a:solidFill>
                  <a:effectLst>
                    <a:outerShdw blurRad="38100" dist="38100" dir="2700000" algn="tl">
                      <a:srgbClr val="000000">
                        <a:alpha val="43137"/>
                      </a:srgbClr>
                    </a:outerShdw>
                  </a:effectLst>
                  <a:latin typeface="Calibri"/>
                </a:rPr>
                <a:t>Control</a:t>
              </a:r>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610" y="2534284"/>
              <a:ext cx="328245" cy="154276"/>
            </a:xfrm>
            <a:prstGeom prst="rect">
              <a:avLst/>
            </a:prstGeom>
          </p:spPr>
        </p:pic>
      </p:grpSp>
      <p:cxnSp>
        <p:nvCxnSpPr>
          <p:cNvPr id="218" name="Elbow Connector 106"/>
          <p:cNvCxnSpPr>
            <a:stCxn id="89" idx="2"/>
            <a:endCxn id="200" idx="1"/>
          </p:cNvCxnSpPr>
          <p:nvPr/>
        </p:nvCxnSpPr>
        <p:spPr>
          <a:xfrm rot="16200000" flipH="1">
            <a:off x="2940587" y="3383339"/>
            <a:ext cx="667365" cy="1673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6" name="Group 255"/>
          <p:cNvGrpSpPr/>
          <p:nvPr/>
        </p:nvGrpSpPr>
        <p:grpSpPr>
          <a:xfrm>
            <a:off x="3970071" y="2557443"/>
            <a:ext cx="640869" cy="579360"/>
            <a:chOff x="6789416" y="2574694"/>
            <a:chExt cx="664774" cy="593173"/>
          </a:xfrm>
        </p:grpSpPr>
        <p:sp>
          <p:nvSpPr>
            <p:cNvPr id="259" name="Flowchart: Decision 258"/>
            <p:cNvSpPr>
              <a:spLocks noChangeAspect="1"/>
            </p:cNvSpPr>
            <p:nvPr/>
          </p:nvSpPr>
          <p:spPr>
            <a:xfrm>
              <a:off x="6789416" y="2574694"/>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1069005" fontAlgn="auto">
                <a:spcBef>
                  <a:spcPts val="0"/>
                </a:spcBef>
                <a:spcAft>
                  <a:spcPts val="0"/>
                </a:spcAft>
              </a:pPr>
              <a:endParaRPr lang="en-US" sz="1300" b="1" kern="0" dirty="0">
                <a:solidFill>
                  <a:prstClr val="white"/>
                </a:solidFill>
                <a:latin typeface="Calibri"/>
              </a:endParaRPr>
            </a:p>
          </p:txBody>
        </p:sp>
        <p:sp>
          <p:nvSpPr>
            <p:cNvPr id="260" name="TextBox 259"/>
            <p:cNvSpPr txBox="1"/>
            <p:nvPr/>
          </p:nvSpPr>
          <p:spPr>
            <a:xfrm>
              <a:off x="6815280" y="2695876"/>
              <a:ext cx="598684" cy="346626"/>
            </a:xfrm>
            <a:prstGeom prst="rect">
              <a:avLst/>
            </a:prstGeom>
            <a:noFill/>
          </p:spPr>
          <p:txBody>
            <a:bodyPr wrap="square" rtlCol="0">
              <a:spAutoFit/>
            </a:bodyPr>
            <a:lstStyle/>
            <a:p>
              <a:pPr algn="ctr" defTabSz="1069005" fontAlgn="auto">
                <a:spcBef>
                  <a:spcPts val="0"/>
                </a:spcBef>
                <a:spcAft>
                  <a:spcPts val="0"/>
                </a:spcAft>
                <a:defRPr/>
              </a:pPr>
              <a:r>
                <a:rPr lang="en-US" sz="800" kern="0" dirty="0">
                  <a:solidFill>
                    <a:prstClr val="white"/>
                  </a:solidFill>
                  <a:latin typeface="Arial"/>
                  <a:cs typeface="+mn-cs"/>
                </a:rPr>
                <a:t>Quality</a:t>
              </a:r>
            </a:p>
            <a:p>
              <a:pPr algn="ctr" defTabSz="1069005" fontAlgn="auto">
                <a:spcBef>
                  <a:spcPts val="0"/>
                </a:spcBef>
                <a:spcAft>
                  <a:spcPts val="0"/>
                </a:spcAft>
                <a:defRPr/>
              </a:pPr>
              <a:r>
                <a:rPr lang="en-US" sz="800" kern="0" dirty="0">
                  <a:solidFill>
                    <a:prstClr val="white"/>
                  </a:solidFill>
                  <a:latin typeface="Arial"/>
                  <a:cs typeface="+mn-cs"/>
                </a:rPr>
                <a:t> Gate</a:t>
              </a:r>
            </a:p>
          </p:txBody>
        </p:sp>
      </p:grpSp>
      <p:sp>
        <p:nvSpPr>
          <p:cNvPr id="257" name="TextBox 256"/>
          <p:cNvSpPr txBox="1"/>
          <p:nvPr/>
        </p:nvSpPr>
        <p:spPr>
          <a:xfrm>
            <a:off x="4167743" y="3073235"/>
            <a:ext cx="528725"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Pass</a:t>
            </a:r>
          </a:p>
        </p:txBody>
      </p:sp>
      <p:sp>
        <p:nvSpPr>
          <p:cNvPr id="258" name="TextBox 257"/>
          <p:cNvSpPr txBox="1"/>
          <p:nvPr/>
        </p:nvSpPr>
        <p:spPr>
          <a:xfrm>
            <a:off x="4111584" y="2377195"/>
            <a:ext cx="612884" cy="266740"/>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Fail</a:t>
            </a:r>
          </a:p>
        </p:txBody>
      </p:sp>
      <p:cxnSp>
        <p:nvCxnSpPr>
          <p:cNvPr id="261" name="Elbow Connector 39"/>
          <p:cNvCxnSpPr>
            <a:stCxn id="80" idx="1"/>
            <a:endCxn id="259" idx="0"/>
          </p:cNvCxnSpPr>
          <p:nvPr/>
        </p:nvCxnSpPr>
        <p:spPr>
          <a:xfrm rot="10800000" flipV="1">
            <a:off x="4290504" y="2163467"/>
            <a:ext cx="853076" cy="393976"/>
          </a:xfrm>
          <a:prstGeom prst="curvedConnector2">
            <a:avLst/>
          </a:prstGeom>
          <a:ln>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263" name="Elbow Connector 52"/>
          <p:cNvCxnSpPr>
            <a:stCxn id="200" idx="0"/>
            <a:endCxn id="259" idx="1"/>
          </p:cNvCxnSpPr>
          <p:nvPr/>
        </p:nvCxnSpPr>
        <p:spPr>
          <a:xfrm rot="5400000" flipH="1" flipV="1">
            <a:off x="3559142" y="3009502"/>
            <a:ext cx="573329" cy="24857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357968" y="3420452"/>
            <a:ext cx="727101" cy="760485"/>
            <a:chOff x="2518786" y="2565339"/>
            <a:chExt cx="545397" cy="570364"/>
          </a:xfrm>
        </p:grpSpPr>
        <p:sp>
          <p:nvSpPr>
            <p:cNvPr id="200" name="Rounded Rectangle 199"/>
            <p:cNvSpPr/>
            <p:nvPr/>
          </p:nvSpPr>
          <p:spPr>
            <a:xfrm>
              <a:off x="2518786" y="2565339"/>
              <a:ext cx="545397" cy="570364"/>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latin typeface="Calibri"/>
                </a:rPr>
                <a:t>Code Quality</a:t>
              </a:r>
            </a:p>
          </p:txBody>
        </p:sp>
        <p:pic>
          <p:nvPicPr>
            <p:cNvPr id="276" name="Picture 14" descr="http://upload.wikimedia.org/wikipedia/commons/e/e6/Sonarqube-48x200.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48725" y="2937928"/>
              <a:ext cx="492012" cy="1180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p:cNvGrpSpPr/>
          <p:nvPr/>
        </p:nvGrpSpPr>
        <p:grpSpPr>
          <a:xfrm>
            <a:off x="1292629" y="3444568"/>
            <a:ext cx="727101" cy="760485"/>
            <a:chOff x="969580" y="2452801"/>
            <a:chExt cx="545397" cy="570364"/>
          </a:xfrm>
        </p:grpSpPr>
        <p:sp>
          <p:nvSpPr>
            <p:cNvPr id="30" name="Rounded Rectangle 29"/>
            <p:cNvSpPr/>
            <p:nvPr/>
          </p:nvSpPr>
          <p:spPr>
            <a:xfrm>
              <a:off x="969580" y="2452801"/>
              <a:ext cx="545397" cy="570364"/>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1069005" fontAlgn="auto">
                <a:spcBef>
                  <a:spcPts val="0"/>
                </a:spcBef>
                <a:spcAft>
                  <a:spcPts val="0"/>
                </a:spcAft>
              </a:pPr>
              <a:r>
                <a:rPr lang="en-US" sz="1100" b="1" kern="0" dirty="0">
                  <a:solidFill>
                    <a:prstClr val="black"/>
                  </a:solidFill>
                  <a:latin typeface="Calibri"/>
                </a:rPr>
                <a:t>Code Review</a:t>
              </a:r>
            </a:p>
          </p:txBody>
        </p:sp>
        <p:grpSp>
          <p:nvGrpSpPr>
            <p:cNvPr id="69" name="Group 68"/>
            <p:cNvGrpSpPr/>
            <p:nvPr/>
          </p:nvGrpSpPr>
          <p:grpSpPr>
            <a:xfrm>
              <a:off x="1004720" y="2772135"/>
              <a:ext cx="400605" cy="231794"/>
              <a:chOff x="1004720" y="2772135"/>
              <a:chExt cx="400605" cy="231794"/>
            </a:xfrm>
          </p:grpSpPr>
          <p:pic>
            <p:nvPicPr>
              <p:cNvPr id="278" name="Picture 2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7427" y="2772135"/>
                <a:ext cx="237964" cy="221307"/>
              </a:xfrm>
              <a:prstGeom prst="rect">
                <a:avLst/>
              </a:prstGeom>
              <a:ln>
                <a:noFill/>
              </a:ln>
              <a:effectLst>
                <a:outerShdw blurRad="292100" dist="139700" dir="2700000" algn="tl" rotWithShape="0">
                  <a:srgbClr val="333333">
                    <a:alpha val="65000"/>
                  </a:srgbClr>
                </a:outerShdw>
              </a:effectLst>
            </p:spPr>
          </p:pic>
          <p:sp>
            <p:nvSpPr>
              <p:cNvPr id="288" name="TextBox 287"/>
              <p:cNvSpPr txBox="1"/>
              <p:nvPr/>
            </p:nvSpPr>
            <p:spPr>
              <a:xfrm>
                <a:off x="1004720" y="2853888"/>
                <a:ext cx="400605" cy="150041"/>
              </a:xfrm>
              <a:prstGeom prst="rect">
                <a:avLst/>
              </a:prstGeom>
              <a:noFill/>
            </p:spPr>
            <p:txBody>
              <a:bodyPr wrap="square" rtlCol="0">
                <a:spAutoFit/>
              </a:bodyPr>
              <a:lstStyle/>
              <a:p>
                <a:pPr algn="ctr" defTabSz="1069005" fontAlgn="auto">
                  <a:spcBef>
                    <a:spcPts val="0"/>
                  </a:spcBef>
                  <a:spcAft>
                    <a:spcPts val="0"/>
                  </a:spcAft>
                  <a:defRPr/>
                </a:pPr>
                <a:r>
                  <a:rPr lang="en-US" sz="700" b="1" kern="0" dirty="0">
                    <a:solidFill>
                      <a:prstClr val="black"/>
                    </a:solidFill>
                    <a:latin typeface="Arial"/>
                    <a:cs typeface="+mn-cs"/>
                  </a:rPr>
                  <a:t>Gerrit</a:t>
                </a:r>
              </a:p>
            </p:txBody>
          </p:sp>
        </p:grpSp>
      </p:grpSp>
      <p:cxnSp>
        <p:nvCxnSpPr>
          <p:cNvPr id="199" name="Straight Arrow Connector 198"/>
          <p:cNvCxnSpPr/>
          <p:nvPr/>
        </p:nvCxnSpPr>
        <p:spPr>
          <a:xfrm flipV="1">
            <a:off x="3711261" y="4186832"/>
            <a:ext cx="0" cy="158496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rot="16200000">
            <a:off x="3189111" y="5202122"/>
            <a:ext cx="1059804" cy="410316"/>
          </a:xfrm>
          <a:prstGeom prst="rect">
            <a:avLst/>
          </a:prstGeom>
          <a:noFill/>
        </p:spPr>
        <p:txBody>
          <a:bodyPr wrap="square" lIns="121704" tIns="60853" rIns="121704" bIns="60853" rtlCol="0">
            <a:spAutoFit/>
          </a:bodyPr>
          <a:lstStyle/>
          <a:p>
            <a:pPr algn="ctr" defTabSz="1069005" fontAlgn="auto">
              <a:spcBef>
                <a:spcPts val="0"/>
              </a:spcBef>
              <a:spcAft>
                <a:spcPts val="0"/>
              </a:spcAft>
              <a:defRPr/>
            </a:pPr>
            <a:r>
              <a:rPr lang="en-US" sz="900" kern="0" dirty="0">
                <a:solidFill>
                  <a:prstClr val="black"/>
                </a:solidFill>
                <a:latin typeface="Arial"/>
                <a:cs typeface="+mn-cs"/>
              </a:rPr>
              <a:t>Jenkins Job </a:t>
            </a:r>
          </a:p>
          <a:p>
            <a:pPr algn="ctr" defTabSz="1069005" fontAlgn="auto">
              <a:spcBef>
                <a:spcPts val="0"/>
              </a:spcBef>
              <a:spcAft>
                <a:spcPts val="0"/>
              </a:spcAft>
              <a:defRPr/>
            </a:pPr>
            <a:r>
              <a:rPr lang="en-US" sz="900" kern="0" dirty="0">
                <a:solidFill>
                  <a:prstClr val="black"/>
                </a:solidFill>
                <a:latin typeface="Arial"/>
                <a:cs typeface="+mn-cs"/>
              </a:rPr>
              <a:t>- Trigger</a:t>
            </a:r>
          </a:p>
        </p:txBody>
      </p:sp>
    </p:spTree>
    <p:extLst>
      <p:ext uri="{BB962C8B-B14F-4D97-AF65-F5344CB8AC3E}">
        <p14:creationId xmlns:p14="http://schemas.microsoft.com/office/powerpoint/2010/main" val="466310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93"/>
                                        </p:tgtEl>
                                        <p:attrNameLst>
                                          <p:attrName>style.visibility</p:attrName>
                                        </p:attrNameLst>
                                      </p:cBhvr>
                                      <p:to>
                                        <p:strVal val="visible"/>
                                      </p:to>
                                    </p:set>
                                    <p:anim calcmode="lin" valueType="num">
                                      <p:cBhvr additive="base">
                                        <p:cTn id="15" dur="500" fill="hold"/>
                                        <p:tgtEl>
                                          <p:spTgt spid="193"/>
                                        </p:tgtEl>
                                        <p:attrNameLst>
                                          <p:attrName>ppt_x</p:attrName>
                                        </p:attrNameLst>
                                      </p:cBhvr>
                                      <p:tavLst>
                                        <p:tav tm="0">
                                          <p:val>
                                            <p:strVal val="0-#ppt_w/2"/>
                                          </p:val>
                                        </p:tav>
                                        <p:tav tm="100000">
                                          <p:val>
                                            <p:strVal val="#ppt_x"/>
                                          </p:val>
                                        </p:tav>
                                      </p:tavLst>
                                    </p:anim>
                                    <p:anim calcmode="lin" valueType="num">
                                      <p:cBhvr additive="base">
                                        <p:cTn id="16" dur="500" fill="hold"/>
                                        <p:tgtEl>
                                          <p:spTgt spid="19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71"/>
                                        </p:tgtEl>
                                        <p:attrNameLst>
                                          <p:attrName>style.visibility</p:attrName>
                                        </p:attrNameLst>
                                      </p:cBhvr>
                                      <p:to>
                                        <p:strVal val="visible"/>
                                      </p:to>
                                    </p:set>
                                    <p:anim calcmode="lin" valueType="num">
                                      <p:cBhvr additive="base">
                                        <p:cTn id="19" dur="500" fill="hold"/>
                                        <p:tgtEl>
                                          <p:spTgt spid="171"/>
                                        </p:tgtEl>
                                        <p:attrNameLst>
                                          <p:attrName>ppt_x</p:attrName>
                                        </p:attrNameLst>
                                      </p:cBhvr>
                                      <p:tavLst>
                                        <p:tav tm="0">
                                          <p:val>
                                            <p:strVal val="1+#ppt_w/2"/>
                                          </p:val>
                                        </p:tav>
                                        <p:tav tm="100000">
                                          <p:val>
                                            <p:strVal val="#ppt_x"/>
                                          </p:val>
                                        </p:tav>
                                      </p:tavLst>
                                    </p:anim>
                                    <p:anim calcmode="lin" valueType="num">
                                      <p:cBhvr additive="base">
                                        <p:cTn id="20" dur="500" fill="hold"/>
                                        <p:tgtEl>
                                          <p:spTgt spid="171"/>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fade">
                                      <p:cBhvr>
                                        <p:cTn id="28" dur="500"/>
                                        <p:tgtEl>
                                          <p:spTgt spid="195"/>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66"/>
                                        </p:tgtEl>
                                        <p:attrNameLst>
                                          <p:attrName>style.visibility</p:attrName>
                                        </p:attrNameLst>
                                      </p:cBhvr>
                                      <p:to>
                                        <p:strVal val="visible"/>
                                      </p:to>
                                    </p:set>
                                    <p:anim calcmode="lin" valueType="num">
                                      <p:cBhvr>
                                        <p:cTn id="31" dur="1000" fill="hold"/>
                                        <p:tgtEl>
                                          <p:spTgt spid="166"/>
                                        </p:tgtEl>
                                        <p:attrNameLst>
                                          <p:attrName>ppt_w</p:attrName>
                                        </p:attrNameLst>
                                      </p:cBhvr>
                                      <p:tavLst>
                                        <p:tav tm="0">
                                          <p:val>
                                            <p:strVal val="#ppt_w*0.70"/>
                                          </p:val>
                                        </p:tav>
                                        <p:tav tm="100000">
                                          <p:val>
                                            <p:strVal val="#ppt_w"/>
                                          </p:val>
                                        </p:tav>
                                      </p:tavLst>
                                    </p:anim>
                                    <p:anim calcmode="lin" valueType="num">
                                      <p:cBhvr>
                                        <p:cTn id="32" dur="1000" fill="hold"/>
                                        <p:tgtEl>
                                          <p:spTgt spid="166"/>
                                        </p:tgtEl>
                                        <p:attrNameLst>
                                          <p:attrName>ppt_h</p:attrName>
                                        </p:attrNameLst>
                                      </p:cBhvr>
                                      <p:tavLst>
                                        <p:tav tm="0">
                                          <p:val>
                                            <p:strVal val="#ppt_h"/>
                                          </p:val>
                                        </p:tav>
                                        <p:tav tm="100000">
                                          <p:val>
                                            <p:strVal val="#ppt_h"/>
                                          </p:val>
                                        </p:tav>
                                      </p:tavLst>
                                    </p:anim>
                                    <p:animEffect transition="in" filter="fade">
                                      <p:cBhvr>
                                        <p:cTn id="33" dur="1000"/>
                                        <p:tgtEl>
                                          <p:spTgt spid="16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par>
                          <p:cTn id="39" fill="hold">
                            <p:stCondLst>
                              <p:cond delay="500"/>
                            </p:stCondLst>
                            <p:childTnLst>
                              <p:par>
                                <p:cTn id="40" presetID="22" presetClass="exit" presetSubtype="1" fill="hold" nodeType="afterEffect">
                                  <p:stCondLst>
                                    <p:cond delay="0"/>
                                  </p:stCondLst>
                                  <p:childTnLst>
                                    <p:animEffect transition="out" filter="wipe(up)">
                                      <p:cBhvr>
                                        <p:cTn id="41" dur="500"/>
                                        <p:tgtEl>
                                          <p:spTgt spid="195"/>
                                        </p:tgtEl>
                                      </p:cBhvr>
                                    </p:animEffect>
                                    <p:set>
                                      <p:cBhvr>
                                        <p:cTn id="42" dur="1" fill="hold">
                                          <p:stCondLst>
                                            <p:cond delay="499"/>
                                          </p:stCondLst>
                                        </p:cTn>
                                        <p:tgtEl>
                                          <p:spTgt spid="195"/>
                                        </p:tgtEl>
                                        <p:attrNameLst>
                                          <p:attrName>style.visibility</p:attrName>
                                        </p:attrNameLst>
                                      </p:cBhvr>
                                      <p:to>
                                        <p:strVal val="hidden"/>
                                      </p:to>
                                    </p:set>
                                  </p:childTnLst>
                                </p:cTn>
                              </p:par>
                              <p:par>
                                <p:cTn id="43" presetID="22" presetClass="entr" presetSubtype="2"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par>
                                <p:cTn id="46" presetID="22" presetClass="entr" presetSubtype="1" fill="hold" nodeType="withEffect">
                                  <p:stCondLst>
                                    <p:cond delay="0"/>
                                  </p:stCondLst>
                                  <p:childTnLst>
                                    <p:set>
                                      <p:cBhvr>
                                        <p:cTn id="47" dur="1" fill="hold">
                                          <p:stCondLst>
                                            <p:cond delay="0"/>
                                          </p:stCondLst>
                                        </p:cTn>
                                        <p:tgtEl>
                                          <p:spTgt spid="320"/>
                                        </p:tgtEl>
                                        <p:attrNameLst>
                                          <p:attrName>style.visibility</p:attrName>
                                        </p:attrNameLst>
                                      </p:cBhvr>
                                      <p:to>
                                        <p:strVal val="visible"/>
                                      </p:to>
                                    </p:set>
                                    <p:animEffect transition="in" filter="wipe(up)">
                                      <p:cBhvr>
                                        <p:cTn id="48" dur="500"/>
                                        <p:tgtEl>
                                          <p:spTgt spid="320"/>
                                        </p:tgtEl>
                                      </p:cBhvr>
                                    </p:animEffect>
                                  </p:childTnLst>
                                </p:cTn>
                              </p:par>
                              <p:par>
                                <p:cTn id="49" presetID="10" presetClass="entr" presetSubtype="0" fill="hold" nodeType="withEffect">
                                  <p:stCondLst>
                                    <p:cond delay="0"/>
                                  </p:stCondLst>
                                  <p:childTnLst>
                                    <p:set>
                                      <p:cBhvr>
                                        <p:cTn id="50" dur="1" fill="hold">
                                          <p:stCondLst>
                                            <p:cond delay="0"/>
                                          </p:stCondLst>
                                        </p:cTn>
                                        <p:tgtEl>
                                          <p:spTgt spid="321"/>
                                        </p:tgtEl>
                                        <p:attrNameLst>
                                          <p:attrName>style.visibility</p:attrName>
                                        </p:attrNameLst>
                                      </p:cBhvr>
                                      <p:to>
                                        <p:strVal val="visible"/>
                                      </p:to>
                                    </p:set>
                                    <p:animEffect transition="in" filter="fade">
                                      <p:cBhvr>
                                        <p:cTn id="51" dur="500"/>
                                        <p:tgtEl>
                                          <p:spTgt spid="321"/>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up)">
                                      <p:cBhvr>
                                        <p:cTn id="55" dur="500"/>
                                        <p:tgtEl>
                                          <p:spTgt spid="16"/>
                                        </p:tgtEl>
                                      </p:cBhvr>
                                    </p:animEffect>
                                  </p:childTnLst>
                                </p:cTn>
                              </p:par>
                              <p:par>
                                <p:cTn id="56" presetID="22" presetClass="entr" presetSubtype="1" fill="hold" nodeType="withEffect">
                                  <p:stCondLst>
                                    <p:cond delay="0"/>
                                  </p:stCondLst>
                                  <p:childTnLst>
                                    <p:set>
                                      <p:cBhvr>
                                        <p:cTn id="57" dur="1" fill="hold">
                                          <p:stCondLst>
                                            <p:cond delay="0"/>
                                          </p:stCondLst>
                                        </p:cTn>
                                        <p:tgtEl>
                                          <p:spTgt spid="226"/>
                                        </p:tgtEl>
                                        <p:attrNameLst>
                                          <p:attrName>style.visibility</p:attrName>
                                        </p:attrNameLst>
                                      </p:cBhvr>
                                      <p:to>
                                        <p:strVal val="visible"/>
                                      </p:to>
                                    </p:set>
                                    <p:animEffect transition="in" filter="wipe(up)">
                                      <p:cBhvr>
                                        <p:cTn id="58" dur="500"/>
                                        <p:tgtEl>
                                          <p:spTgt spid="22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up)">
                                      <p:cBhvr>
                                        <p:cTn id="61" dur="500"/>
                                        <p:tgtEl>
                                          <p:spTgt spid="25"/>
                                        </p:tgtEl>
                                      </p:cBhvr>
                                    </p:animEffec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22" presetClass="entr" presetSubtype="4"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1000"/>
                                        <p:tgtEl>
                                          <p:spTgt spid="2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84"/>
                                        </p:tgtEl>
                                        <p:attrNameLst>
                                          <p:attrName>style.visibility</p:attrName>
                                        </p:attrNameLst>
                                      </p:cBhvr>
                                      <p:to>
                                        <p:strVal val="visible"/>
                                      </p:to>
                                    </p:set>
                                    <p:animEffect transition="in" filter="wipe(down)">
                                      <p:cBhvr>
                                        <p:cTn id="70" dur="500"/>
                                        <p:tgtEl>
                                          <p:spTgt spid="184"/>
                                        </p:tgtEl>
                                      </p:cBhvr>
                                    </p:animEffect>
                                  </p:childTnLst>
                                </p:cTn>
                              </p:par>
                            </p:childTnLst>
                          </p:cTn>
                        </p:par>
                        <p:par>
                          <p:cTn id="71" fill="hold">
                            <p:stCondLst>
                              <p:cond delay="2500"/>
                            </p:stCondLst>
                            <p:childTnLst>
                              <p:par>
                                <p:cTn id="72" presetID="22" presetClass="entr" presetSubtype="4" repeatCount="5000" fill="hold"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500"/>
                                        <p:tgtEl>
                                          <p:spTgt spid="36"/>
                                        </p:tgtEl>
                                      </p:cBhvr>
                                    </p:animEffect>
                                  </p:childTnLst>
                                </p:cTn>
                              </p:par>
                              <p:par>
                                <p:cTn id="75" presetID="22" presetClass="entr" presetSubtype="4" repeatCount="300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down)">
                                      <p:cBhvr>
                                        <p:cTn id="77" dur="1000"/>
                                        <p:tgtEl>
                                          <p:spTgt spid="37"/>
                                        </p:tgtEl>
                                      </p:cBhvr>
                                    </p:animEffect>
                                  </p:childTnLst>
                                </p:cTn>
                              </p:par>
                              <p:par>
                                <p:cTn id="78" presetID="14" presetClass="entr" presetSubtype="5"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randombar(vertical)">
                                      <p:cBhvr>
                                        <p:cTn id="80" dur="2000"/>
                                        <p:tgtEl>
                                          <p:spTgt spid="49"/>
                                        </p:tgtEl>
                                      </p:cBhvr>
                                    </p:animEffect>
                                  </p:childTnLst>
                                </p:cTn>
                              </p:par>
                            </p:childTnLst>
                          </p:cTn>
                        </p:par>
                        <p:par>
                          <p:cTn id="81" fill="hold">
                            <p:stCondLst>
                              <p:cond delay="5500"/>
                            </p:stCondLst>
                            <p:childTnLst>
                              <p:par>
                                <p:cTn id="82" presetID="22" presetClass="entr" presetSubtype="1"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up)">
                                      <p:cBhvr>
                                        <p:cTn id="84" dur="1000"/>
                                        <p:tgtEl>
                                          <p:spTgt spid="40"/>
                                        </p:tgtEl>
                                      </p:cBhvr>
                                    </p:animEffect>
                                  </p:childTnLst>
                                </p:cTn>
                              </p:par>
                            </p:childTnLst>
                          </p:cTn>
                        </p:par>
                        <p:par>
                          <p:cTn id="85" fill="hold">
                            <p:stCondLst>
                              <p:cond delay="6500"/>
                            </p:stCondLst>
                            <p:childTnLst>
                              <p:par>
                                <p:cTn id="86" presetID="22" presetClass="entr" presetSubtype="8" fill="hold" nodeType="afterEffect">
                                  <p:stCondLst>
                                    <p:cond delay="0"/>
                                  </p:stCondLst>
                                  <p:childTnLst>
                                    <p:set>
                                      <p:cBhvr>
                                        <p:cTn id="87" dur="1" fill="hold">
                                          <p:stCondLst>
                                            <p:cond delay="0"/>
                                          </p:stCondLst>
                                        </p:cTn>
                                        <p:tgtEl>
                                          <p:spTgt spid="71"/>
                                        </p:tgtEl>
                                        <p:attrNameLst>
                                          <p:attrName>style.visibility</p:attrName>
                                        </p:attrNameLst>
                                      </p:cBhvr>
                                      <p:to>
                                        <p:strVal val="visible"/>
                                      </p:to>
                                    </p:set>
                                    <p:animEffect transition="in" filter="wipe(left)">
                                      <p:cBhvr>
                                        <p:cTn id="88" dur="500"/>
                                        <p:tgtEl>
                                          <p:spTgt spid="71"/>
                                        </p:tgtEl>
                                      </p:cBhvr>
                                    </p:animEffect>
                                  </p:childTnLst>
                                </p:cTn>
                              </p:par>
                              <p:par>
                                <p:cTn id="89" presetID="22" presetClass="entr" presetSubtype="4" repeatCount="500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wipe(down)">
                                      <p:cBhvr>
                                        <p:cTn id="91" dur="500"/>
                                        <p:tgtEl>
                                          <p:spTgt spid="81"/>
                                        </p:tgtEl>
                                      </p:cBhvr>
                                    </p:animEffect>
                                  </p:childTnLst>
                                </p:cTn>
                              </p:par>
                              <p:par>
                                <p:cTn id="92" presetID="22" presetClass="entr" presetSubtype="4" repeatCount="3000" fill="hold" grpId="0" nodeType="withEffect">
                                  <p:stCondLst>
                                    <p:cond delay="0"/>
                                  </p:stCondLst>
                                  <p:childTnLst>
                                    <p:set>
                                      <p:cBhvr>
                                        <p:cTn id="93" dur="1" fill="hold">
                                          <p:stCondLst>
                                            <p:cond delay="0"/>
                                          </p:stCondLst>
                                        </p:cTn>
                                        <p:tgtEl>
                                          <p:spTgt spid="108"/>
                                        </p:tgtEl>
                                        <p:attrNameLst>
                                          <p:attrName>style.visibility</p:attrName>
                                        </p:attrNameLst>
                                      </p:cBhvr>
                                      <p:to>
                                        <p:strVal val="visible"/>
                                      </p:to>
                                    </p:set>
                                    <p:animEffect transition="in" filter="wipe(down)">
                                      <p:cBhvr>
                                        <p:cTn id="94" dur="1000"/>
                                        <p:tgtEl>
                                          <p:spTgt spid="108"/>
                                        </p:tgtEl>
                                      </p:cBhvr>
                                    </p:animEffect>
                                  </p:childTnLst>
                                </p:cTn>
                              </p:par>
                              <p:par>
                                <p:cTn id="95" presetID="22" presetClass="entr" presetSubtype="4"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500"/>
                                        <p:tgtEl>
                                          <p:spTgt spid="53"/>
                                        </p:tgtEl>
                                      </p:cBhvr>
                                    </p:animEffect>
                                  </p:childTnLst>
                                </p:cTn>
                              </p:par>
                              <p:par>
                                <p:cTn id="98" presetID="10" presetClass="entr" presetSubtype="0" fill="hold" nodeType="with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fade">
                                      <p:cBhvr>
                                        <p:cTn id="100" dur="500"/>
                                        <p:tgtEl>
                                          <p:spTgt spid="122"/>
                                        </p:tgtEl>
                                      </p:cBhvr>
                                    </p:animEffect>
                                  </p:childTnLst>
                                </p:cTn>
                              </p:par>
                            </p:childTnLst>
                          </p:cTn>
                        </p:par>
                        <p:par>
                          <p:cTn id="101" fill="hold">
                            <p:stCondLst>
                              <p:cond delay="9500"/>
                            </p:stCondLst>
                            <p:childTnLst>
                              <p:par>
                                <p:cTn id="102" presetID="10" presetClass="entr" presetSubtype="0" repeatCount="3000" fill="hold" grpId="0" nodeType="afterEffect">
                                  <p:stCondLst>
                                    <p:cond delay="0"/>
                                  </p:stCondLst>
                                  <p:childTnLst>
                                    <p:set>
                                      <p:cBhvr>
                                        <p:cTn id="103" dur="1" fill="hold">
                                          <p:stCondLst>
                                            <p:cond delay="0"/>
                                          </p:stCondLst>
                                        </p:cTn>
                                        <p:tgtEl>
                                          <p:spTgt spid="121"/>
                                        </p:tgtEl>
                                        <p:attrNameLst>
                                          <p:attrName>style.visibility</p:attrName>
                                        </p:attrNameLst>
                                      </p:cBhvr>
                                      <p:to>
                                        <p:strVal val="visible"/>
                                      </p:to>
                                    </p:set>
                                    <p:animEffect transition="in" filter="fade">
                                      <p:cBhvr>
                                        <p:cTn id="104" dur="500"/>
                                        <p:tgtEl>
                                          <p:spTgt spid="121"/>
                                        </p:tgtEl>
                                      </p:cBhvr>
                                    </p:animEffect>
                                  </p:childTnLst>
                                </p:cTn>
                              </p:par>
                              <p:par>
                                <p:cTn id="105" presetID="22" presetClass="entr" presetSubtype="4" fill="hold" nodeType="withEffect">
                                  <p:stCondLst>
                                    <p:cond delay="0"/>
                                  </p:stCondLst>
                                  <p:childTnLst>
                                    <p:set>
                                      <p:cBhvr>
                                        <p:cTn id="106" dur="1" fill="hold">
                                          <p:stCondLst>
                                            <p:cond delay="0"/>
                                          </p:stCondLst>
                                        </p:cTn>
                                        <p:tgtEl>
                                          <p:spTgt spid="113"/>
                                        </p:tgtEl>
                                        <p:attrNameLst>
                                          <p:attrName>style.visibility</p:attrName>
                                        </p:attrNameLst>
                                      </p:cBhvr>
                                      <p:to>
                                        <p:strVal val="visible"/>
                                      </p:to>
                                    </p:set>
                                    <p:animEffect transition="in" filter="wipe(down)">
                                      <p:cBhvr>
                                        <p:cTn id="107" dur="500"/>
                                        <p:tgtEl>
                                          <p:spTgt spid="113"/>
                                        </p:tgtEl>
                                      </p:cBhvr>
                                    </p:animEffect>
                                  </p:childTnLst>
                                </p:cTn>
                              </p:par>
                            </p:childTnLst>
                          </p:cTn>
                        </p:par>
                        <p:par>
                          <p:cTn id="108" fill="hold">
                            <p:stCondLst>
                              <p:cond delay="11000"/>
                            </p:stCondLst>
                            <p:childTnLst>
                              <p:par>
                                <p:cTn id="109" presetID="22" presetClass="entr" presetSubtype="8" fill="hold" nodeType="afterEffect">
                                  <p:stCondLst>
                                    <p:cond delay="0"/>
                                  </p:stCondLst>
                                  <p:childTnLst>
                                    <p:set>
                                      <p:cBhvr>
                                        <p:cTn id="110" dur="1" fill="hold">
                                          <p:stCondLst>
                                            <p:cond delay="0"/>
                                          </p:stCondLst>
                                        </p:cTn>
                                        <p:tgtEl>
                                          <p:spTgt spid="347"/>
                                        </p:tgtEl>
                                        <p:attrNameLst>
                                          <p:attrName>style.visibility</p:attrName>
                                        </p:attrNameLst>
                                      </p:cBhvr>
                                      <p:to>
                                        <p:strVal val="visible"/>
                                      </p:to>
                                    </p:set>
                                    <p:animEffect transition="in" filter="wipe(left)">
                                      <p:cBhvr>
                                        <p:cTn id="111" dur="500"/>
                                        <p:tgtEl>
                                          <p:spTgt spid="347"/>
                                        </p:tgtEl>
                                      </p:cBhvr>
                                    </p:animEffect>
                                  </p:childTnLst>
                                </p:cTn>
                              </p:par>
                            </p:childTnLst>
                          </p:cTn>
                        </p:par>
                        <p:par>
                          <p:cTn id="112" fill="hold">
                            <p:stCondLst>
                              <p:cond delay="11500"/>
                            </p:stCondLst>
                            <p:childTnLst>
                              <p:par>
                                <p:cTn id="113" presetID="10" presetClass="entr" presetSubtype="0" fill="hold" grpId="0" nodeType="after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fade">
                                      <p:cBhvr>
                                        <p:cTn id="115" dur="500"/>
                                        <p:tgtEl>
                                          <p:spTgt spid="119"/>
                                        </p:tgtEl>
                                      </p:cBhvr>
                                    </p:animEffect>
                                  </p:childTnLst>
                                </p:cTn>
                              </p:par>
                            </p:childTnLst>
                          </p:cTn>
                        </p:par>
                        <p:par>
                          <p:cTn id="116" fill="hold">
                            <p:stCondLst>
                              <p:cond delay="12000"/>
                            </p:stCondLst>
                            <p:childTnLst>
                              <p:par>
                                <p:cTn id="117" presetID="22" presetClass="entr" presetSubtype="1" fill="hold" nodeType="afterEffect">
                                  <p:stCondLst>
                                    <p:cond delay="0"/>
                                  </p:stCondLst>
                                  <p:childTnLst>
                                    <p:set>
                                      <p:cBhvr>
                                        <p:cTn id="118" dur="1" fill="hold">
                                          <p:stCondLst>
                                            <p:cond delay="0"/>
                                          </p:stCondLst>
                                        </p:cTn>
                                        <p:tgtEl>
                                          <p:spTgt spid="104"/>
                                        </p:tgtEl>
                                        <p:attrNameLst>
                                          <p:attrName>style.visibility</p:attrName>
                                        </p:attrNameLst>
                                      </p:cBhvr>
                                      <p:to>
                                        <p:strVal val="visible"/>
                                      </p:to>
                                    </p:set>
                                    <p:animEffect transition="in" filter="wipe(up)">
                                      <p:cBhvr>
                                        <p:cTn id="119" dur="500"/>
                                        <p:tgtEl>
                                          <p:spTgt spid="104"/>
                                        </p:tgtEl>
                                      </p:cBhvr>
                                    </p:animEffect>
                                  </p:childTnLst>
                                </p:cTn>
                              </p:par>
                            </p:childTnLst>
                          </p:cTn>
                        </p:par>
                        <p:par>
                          <p:cTn id="120" fill="hold">
                            <p:stCondLst>
                              <p:cond delay="12500"/>
                            </p:stCondLst>
                            <p:childTnLst>
                              <p:par>
                                <p:cTn id="121" presetID="22" presetClass="entr" presetSubtype="8" fill="hold" nodeType="afterEffect">
                                  <p:stCondLst>
                                    <p:cond delay="0"/>
                                  </p:stCondLst>
                                  <p:childTnLst>
                                    <p:set>
                                      <p:cBhvr>
                                        <p:cTn id="122" dur="1" fill="hold">
                                          <p:stCondLst>
                                            <p:cond delay="0"/>
                                          </p:stCondLst>
                                        </p:cTn>
                                        <p:tgtEl>
                                          <p:spTgt spid="335"/>
                                        </p:tgtEl>
                                        <p:attrNameLst>
                                          <p:attrName>style.visibility</p:attrName>
                                        </p:attrNameLst>
                                      </p:cBhvr>
                                      <p:to>
                                        <p:strVal val="visible"/>
                                      </p:to>
                                    </p:set>
                                    <p:animEffect transition="in" filter="wipe(left)">
                                      <p:cBhvr>
                                        <p:cTn id="123" dur="500"/>
                                        <p:tgtEl>
                                          <p:spTgt spid="335"/>
                                        </p:tgtEl>
                                      </p:cBhvr>
                                    </p:animEffect>
                                  </p:childTnLst>
                                </p:cTn>
                              </p:par>
                              <p:par>
                                <p:cTn id="124" presetID="22" presetClass="entr" presetSubtype="4" repeatCount="5000" fill="hold" nodeType="withEffect">
                                  <p:stCondLst>
                                    <p:cond delay="0"/>
                                  </p:stCondLst>
                                  <p:childTnLst>
                                    <p:set>
                                      <p:cBhvr>
                                        <p:cTn id="125" dur="1" fill="hold">
                                          <p:stCondLst>
                                            <p:cond delay="0"/>
                                          </p:stCondLst>
                                        </p:cTn>
                                        <p:tgtEl>
                                          <p:spTgt spid="138"/>
                                        </p:tgtEl>
                                        <p:attrNameLst>
                                          <p:attrName>style.visibility</p:attrName>
                                        </p:attrNameLst>
                                      </p:cBhvr>
                                      <p:to>
                                        <p:strVal val="visible"/>
                                      </p:to>
                                    </p:set>
                                    <p:animEffect transition="in" filter="wipe(down)">
                                      <p:cBhvr>
                                        <p:cTn id="126" dur="500"/>
                                        <p:tgtEl>
                                          <p:spTgt spid="138"/>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39"/>
                                        </p:tgtEl>
                                        <p:attrNameLst>
                                          <p:attrName>style.visibility</p:attrName>
                                        </p:attrNameLst>
                                      </p:cBhvr>
                                      <p:to>
                                        <p:strVal val="visible"/>
                                      </p:to>
                                    </p:set>
                                    <p:animEffect transition="in" filter="wipe(down)">
                                      <p:cBhvr>
                                        <p:cTn id="129" dur="500"/>
                                        <p:tgtEl>
                                          <p:spTgt spid="139"/>
                                        </p:tgtEl>
                                      </p:cBhvr>
                                    </p:animEffect>
                                  </p:childTnLst>
                                </p:cTn>
                              </p:par>
                              <p:par>
                                <p:cTn id="130" presetID="22" presetClass="entr" presetSubtype="4" fill="hold" nodeType="withEffect">
                                  <p:stCondLst>
                                    <p:cond delay="0"/>
                                  </p:stCondLst>
                                  <p:childTnLst>
                                    <p:set>
                                      <p:cBhvr>
                                        <p:cTn id="131" dur="1" fill="hold">
                                          <p:stCondLst>
                                            <p:cond delay="0"/>
                                          </p:stCondLst>
                                        </p:cTn>
                                        <p:tgtEl>
                                          <p:spTgt spid="140"/>
                                        </p:tgtEl>
                                        <p:attrNameLst>
                                          <p:attrName>style.visibility</p:attrName>
                                        </p:attrNameLst>
                                      </p:cBhvr>
                                      <p:to>
                                        <p:strVal val="visible"/>
                                      </p:to>
                                    </p:set>
                                    <p:animEffect transition="in" filter="wipe(down)">
                                      <p:cBhvr>
                                        <p:cTn id="132" dur="500"/>
                                        <p:tgtEl>
                                          <p:spTgt spid="140"/>
                                        </p:tgtEl>
                                      </p:cBhvr>
                                    </p:animEffect>
                                  </p:childTnLst>
                                </p:cTn>
                              </p:par>
                              <p:par>
                                <p:cTn id="133" presetID="10" presetClass="entr" presetSubtype="0" fill="hold" nodeType="withEffect">
                                  <p:stCondLst>
                                    <p:cond delay="0"/>
                                  </p:stCondLst>
                                  <p:childTnLst>
                                    <p:set>
                                      <p:cBhvr>
                                        <p:cTn id="134" dur="1" fill="hold">
                                          <p:stCondLst>
                                            <p:cond delay="0"/>
                                          </p:stCondLst>
                                        </p:cTn>
                                        <p:tgtEl>
                                          <p:spTgt spid="88"/>
                                        </p:tgtEl>
                                        <p:attrNameLst>
                                          <p:attrName>style.visibility</p:attrName>
                                        </p:attrNameLst>
                                      </p:cBhvr>
                                      <p:to>
                                        <p:strVal val="visible"/>
                                      </p:to>
                                    </p:set>
                                    <p:animEffect transition="in" filter="fade">
                                      <p:cBhvr>
                                        <p:cTn id="135" dur="500"/>
                                        <p:tgtEl>
                                          <p:spTgt spid="88"/>
                                        </p:tgtEl>
                                      </p:cBhvr>
                                    </p:animEffect>
                                  </p:childTnLst>
                                </p:cTn>
                              </p:par>
                            </p:childTnLst>
                          </p:cTn>
                        </p:par>
                        <p:par>
                          <p:cTn id="136" fill="hold">
                            <p:stCondLst>
                              <p:cond delay="15000"/>
                            </p:stCondLst>
                            <p:childTnLst>
                              <p:par>
                                <p:cTn id="137" presetID="10" presetClass="entr" presetSubtype="0" fill="hold" grpId="0" nodeType="afterEffect">
                                  <p:stCondLst>
                                    <p:cond delay="0"/>
                                  </p:stCondLst>
                                  <p:childTnLst>
                                    <p:set>
                                      <p:cBhvr>
                                        <p:cTn id="138" dur="1" fill="hold">
                                          <p:stCondLst>
                                            <p:cond delay="0"/>
                                          </p:stCondLst>
                                        </p:cTn>
                                        <p:tgtEl>
                                          <p:spTgt spid="93"/>
                                        </p:tgtEl>
                                        <p:attrNameLst>
                                          <p:attrName>style.visibility</p:attrName>
                                        </p:attrNameLst>
                                      </p:cBhvr>
                                      <p:to>
                                        <p:strVal val="visible"/>
                                      </p:to>
                                    </p:set>
                                    <p:animEffect transition="in" filter="fade">
                                      <p:cBhvr>
                                        <p:cTn id="139" dur="500"/>
                                        <p:tgtEl>
                                          <p:spTgt spid="93"/>
                                        </p:tgtEl>
                                      </p:cBhvr>
                                    </p:animEffect>
                                  </p:childTnLst>
                                </p:cTn>
                              </p:par>
                              <p:par>
                                <p:cTn id="140" presetID="22" presetClass="entr" presetSubtype="4" fill="hold" nodeType="withEffect">
                                  <p:stCondLst>
                                    <p:cond delay="0"/>
                                  </p:stCondLst>
                                  <p:childTnLst>
                                    <p:set>
                                      <p:cBhvr>
                                        <p:cTn id="141" dur="1" fill="hold">
                                          <p:stCondLst>
                                            <p:cond delay="0"/>
                                          </p:stCondLst>
                                        </p:cTn>
                                        <p:tgtEl>
                                          <p:spTgt spid="130"/>
                                        </p:tgtEl>
                                        <p:attrNameLst>
                                          <p:attrName>style.visibility</p:attrName>
                                        </p:attrNameLst>
                                      </p:cBhvr>
                                      <p:to>
                                        <p:strVal val="visible"/>
                                      </p:to>
                                    </p:set>
                                    <p:animEffect transition="in" filter="wipe(down)">
                                      <p:cBhvr>
                                        <p:cTn id="142" dur="500"/>
                                        <p:tgtEl>
                                          <p:spTgt spid="130"/>
                                        </p:tgtEl>
                                      </p:cBhvr>
                                    </p:animEffect>
                                  </p:childTnLst>
                                </p:cTn>
                              </p:par>
                            </p:childTnLst>
                          </p:cTn>
                        </p:par>
                        <p:par>
                          <p:cTn id="143" fill="hold">
                            <p:stCondLst>
                              <p:cond delay="15500"/>
                            </p:stCondLst>
                            <p:childTnLst>
                              <p:par>
                                <p:cTn id="144" presetID="10" presetClass="entr" presetSubtype="0" fill="hold" grpId="0" nodeType="afterEffect">
                                  <p:stCondLst>
                                    <p:cond delay="0"/>
                                  </p:stCondLst>
                                  <p:childTnLst>
                                    <p:set>
                                      <p:cBhvr>
                                        <p:cTn id="145" dur="1" fill="hold">
                                          <p:stCondLst>
                                            <p:cond delay="0"/>
                                          </p:stCondLst>
                                        </p:cTn>
                                        <p:tgtEl>
                                          <p:spTgt spid="92"/>
                                        </p:tgtEl>
                                        <p:attrNameLst>
                                          <p:attrName>style.visibility</p:attrName>
                                        </p:attrNameLst>
                                      </p:cBhvr>
                                      <p:to>
                                        <p:strVal val="visible"/>
                                      </p:to>
                                    </p:set>
                                    <p:animEffect transition="in" filter="fade">
                                      <p:cBhvr>
                                        <p:cTn id="146" dur="500"/>
                                        <p:tgtEl>
                                          <p:spTgt spid="92"/>
                                        </p:tgtEl>
                                      </p:cBhvr>
                                    </p:animEffect>
                                  </p:childTnLst>
                                </p:cTn>
                              </p:par>
                            </p:childTnLst>
                          </p:cTn>
                        </p:par>
                        <p:par>
                          <p:cTn id="147" fill="hold">
                            <p:stCondLst>
                              <p:cond delay="16000"/>
                            </p:stCondLst>
                            <p:childTnLst>
                              <p:par>
                                <p:cTn id="148" presetID="22" presetClass="entr" presetSubtype="1" fill="hold" nodeType="afterEffect">
                                  <p:stCondLst>
                                    <p:cond delay="0"/>
                                  </p:stCondLst>
                                  <p:childTnLst>
                                    <p:set>
                                      <p:cBhvr>
                                        <p:cTn id="149" dur="1" fill="hold">
                                          <p:stCondLst>
                                            <p:cond delay="0"/>
                                          </p:stCondLst>
                                        </p:cTn>
                                        <p:tgtEl>
                                          <p:spTgt spid="218"/>
                                        </p:tgtEl>
                                        <p:attrNameLst>
                                          <p:attrName>style.visibility</p:attrName>
                                        </p:attrNameLst>
                                      </p:cBhvr>
                                      <p:to>
                                        <p:strVal val="visible"/>
                                      </p:to>
                                    </p:set>
                                    <p:animEffect transition="in" filter="wipe(up)">
                                      <p:cBhvr>
                                        <p:cTn id="150" dur="500"/>
                                        <p:tgtEl>
                                          <p:spTgt spid="218"/>
                                        </p:tgtEl>
                                      </p:cBhvr>
                                    </p:animEffect>
                                  </p:childTnLst>
                                </p:cTn>
                              </p:par>
                            </p:childTnLst>
                          </p:cTn>
                        </p:par>
                        <p:par>
                          <p:cTn id="151" fill="hold">
                            <p:stCondLst>
                              <p:cond delay="16500"/>
                            </p:stCondLst>
                            <p:childTnLst>
                              <p:par>
                                <p:cTn id="152" presetID="22" presetClass="entr" presetSubtype="8" fill="hold" nodeType="afterEffect">
                                  <p:stCondLst>
                                    <p:cond delay="0"/>
                                  </p:stCondLst>
                                  <p:childTnLst>
                                    <p:set>
                                      <p:cBhvr>
                                        <p:cTn id="153" dur="1" fill="hold">
                                          <p:stCondLst>
                                            <p:cond delay="0"/>
                                          </p:stCondLst>
                                        </p:cTn>
                                        <p:tgtEl>
                                          <p:spTgt spid="8"/>
                                        </p:tgtEl>
                                        <p:attrNameLst>
                                          <p:attrName>style.visibility</p:attrName>
                                        </p:attrNameLst>
                                      </p:cBhvr>
                                      <p:to>
                                        <p:strVal val="visible"/>
                                      </p:to>
                                    </p:set>
                                    <p:animEffect transition="in" filter="wipe(left)">
                                      <p:cBhvr>
                                        <p:cTn id="154" dur="500"/>
                                        <p:tgtEl>
                                          <p:spTgt spid="8"/>
                                        </p:tgtEl>
                                      </p:cBhvr>
                                    </p:animEffect>
                                  </p:childTnLst>
                                </p:cTn>
                              </p:par>
                              <p:par>
                                <p:cTn id="155" presetID="22" presetClass="entr" presetSubtype="4" repeatCount="5000" fill="hold" nodeType="withEffect">
                                  <p:stCondLst>
                                    <p:cond delay="0"/>
                                  </p:stCondLst>
                                  <p:childTnLst>
                                    <p:set>
                                      <p:cBhvr>
                                        <p:cTn id="156" dur="1" fill="hold">
                                          <p:stCondLst>
                                            <p:cond delay="0"/>
                                          </p:stCondLst>
                                        </p:cTn>
                                        <p:tgtEl>
                                          <p:spTgt spid="199"/>
                                        </p:tgtEl>
                                        <p:attrNameLst>
                                          <p:attrName>style.visibility</p:attrName>
                                        </p:attrNameLst>
                                      </p:cBhvr>
                                      <p:to>
                                        <p:strVal val="visible"/>
                                      </p:to>
                                    </p:set>
                                    <p:animEffect transition="in" filter="wipe(down)">
                                      <p:cBhvr>
                                        <p:cTn id="157" dur="500"/>
                                        <p:tgtEl>
                                          <p:spTgt spid="199"/>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05"/>
                                        </p:tgtEl>
                                        <p:attrNameLst>
                                          <p:attrName>style.visibility</p:attrName>
                                        </p:attrNameLst>
                                      </p:cBhvr>
                                      <p:to>
                                        <p:strVal val="visible"/>
                                      </p:to>
                                    </p:set>
                                    <p:animEffect transition="in" filter="wipe(down)">
                                      <p:cBhvr>
                                        <p:cTn id="160" dur="500"/>
                                        <p:tgtEl>
                                          <p:spTgt spid="205"/>
                                        </p:tgtEl>
                                      </p:cBhvr>
                                    </p:animEffect>
                                  </p:childTnLst>
                                </p:cTn>
                              </p:par>
                              <p:par>
                                <p:cTn id="161" presetID="22" presetClass="entr" presetSubtype="4" fill="hold" nodeType="withEffect">
                                  <p:stCondLst>
                                    <p:cond delay="0"/>
                                  </p:stCondLst>
                                  <p:childTnLst>
                                    <p:set>
                                      <p:cBhvr>
                                        <p:cTn id="162" dur="1" fill="hold">
                                          <p:stCondLst>
                                            <p:cond delay="0"/>
                                          </p:stCondLst>
                                        </p:cTn>
                                        <p:tgtEl>
                                          <p:spTgt spid="263"/>
                                        </p:tgtEl>
                                        <p:attrNameLst>
                                          <p:attrName>style.visibility</p:attrName>
                                        </p:attrNameLst>
                                      </p:cBhvr>
                                      <p:to>
                                        <p:strVal val="visible"/>
                                      </p:to>
                                    </p:set>
                                    <p:animEffect transition="in" filter="wipe(down)">
                                      <p:cBhvr>
                                        <p:cTn id="163" dur="500"/>
                                        <p:tgtEl>
                                          <p:spTgt spid="263"/>
                                        </p:tgtEl>
                                      </p:cBhvr>
                                    </p:animEffect>
                                  </p:childTnLst>
                                </p:cTn>
                              </p:par>
                              <p:par>
                                <p:cTn id="164" presetID="10" presetClass="entr" presetSubtype="0" fill="hold" nodeType="withEffect">
                                  <p:stCondLst>
                                    <p:cond delay="0"/>
                                  </p:stCondLst>
                                  <p:childTnLst>
                                    <p:set>
                                      <p:cBhvr>
                                        <p:cTn id="165" dur="1" fill="hold">
                                          <p:stCondLst>
                                            <p:cond delay="0"/>
                                          </p:stCondLst>
                                        </p:cTn>
                                        <p:tgtEl>
                                          <p:spTgt spid="256"/>
                                        </p:tgtEl>
                                        <p:attrNameLst>
                                          <p:attrName>style.visibility</p:attrName>
                                        </p:attrNameLst>
                                      </p:cBhvr>
                                      <p:to>
                                        <p:strVal val="visible"/>
                                      </p:to>
                                    </p:set>
                                    <p:animEffect transition="in" filter="fade">
                                      <p:cBhvr>
                                        <p:cTn id="166" dur="500"/>
                                        <p:tgtEl>
                                          <p:spTgt spid="256"/>
                                        </p:tgtEl>
                                      </p:cBhvr>
                                    </p:animEffect>
                                  </p:childTnLst>
                                </p:cTn>
                              </p:par>
                            </p:childTnLst>
                          </p:cTn>
                        </p:par>
                        <p:par>
                          <p:cTn id="167" fill="hold">
                            <p:stCondLst>
                              <p:cond delay="19000"/>
                            </p:stCondLst>
                            <p:childTnLst>
                              <p:par>
                                <p:cTn id="168" presetID="22" presetClass="entr" presetSubtype="4" fill="hold" nodeType="afterEffect">
                                  <p:stCondLst>
                                    <p:cond delay="0"/>
                                  </p:stCondLst>
                                  <p:childTnLst>
                                    <p:set>
                                      <p:cBhvr>
                                        <p:cTn id="169" dur="1" fill="hold">
                                          <p:stCondLst>
                                            <p:cond delay="0"/>
                                          </p:stCondLst>
                                        </p:cTn>
                                        <p:tgtEl>
                                          <p:spTgt spid="261"/>
                                        </p:tgtEl>
                                        <p:attrNameLst>
                                          <p:attrName>style.visibility</p:attrName>
                                        </p:attrNameLst>
                                      </p:cBhvr>
                                      <p:to>
                                        <p:strVal val="visible"/>
                                      </p:to>
                                    </p:set>
                                    <p:animEffect transition="in" filter="wipe(down)">
                                      <p:cBhvr>
                                        <p:cTn id="170" dur="500"/>
                                        <p:tgtEl>
                                          <p:spTgt spid="261"/>
                                        </p:tgtEl>
                                      </p:cBhvr>
                                    </p:animEffect>
                                  </p:childTnLst>
                                </p:cTn>
                              </p:par>
                            </p:childTnLst>
                          </p:cTn>
                        </p:par>
                        <p:par>
                          <p:cTn id="171" fill="hold">
                            <p:stCondLst>
                              <p:cond delay="19500"/>
                            </p:stCondLst>
                            <p:childTnLst>
                              <p:par>
                                <p:cTn id="172" presetID="10" presetClass="entr" presetSubtype="0" fill="hold" grpId="0" nodeType="afterEffect">
                                  <p:stCondLst>
                                    <p:cond delay="0"/>
                                  </p:stCondLst>
                                  <p:childTnLst>
                                    <p:set>
                                      <p:cBhvr>
                                        <p:cTn id="173" dur="1" fill="hold">
                                          <p:stCondLst>
                                            <p:cond delay="0"/>
                                          </p:stCondLst>
                                        </p:cTn>
                                        <p:tgtEl>
                                          <p:spTgt spid="258"/>
                                        </p:tgtEl>
                                        <p:attrNameLst>
                                          <p:attrName>style.visibility</p:attrName>
                                        </p:attrNameLst>
                                      </p:cBhvr>
                                      <p:to>
                                        <p:strVal val="visible"/>
                                      </p:to>
                                    </p:set>
                                    <p:animEffect transition="in" filter="fade">
                                      <p:cBhvr>
                                        <p:cTn id="174" dur="500"/>
                                        <p:tgtEl>
                                          <p:spTgt spid="258"/>
                                        </p:tgtEl>
                                      </p:cBhvr>
                                    </p:animEffect>
                                  </p:childTnLst>
                                </p:cTn>
                              </p:par>
                            </p:childTnLst>
                          </p:cTn>
                        </p:par>
                        <p:par>
                          <p:cTn id="175" fill="hold">
                            <p:stCondLst>
                              <p:cond delay="20000"/>
                            </p:stCondLst>
                            <p:childTnLst>
                              <p:par>
                                <p:cTn id="176" presetID="22" presetClass="entr" presetSubtype="8" fill="hold" nodeType="afterEffect">
                                  <p:stCondLst>
                                    <p:cond delay="0"/>
                                  </p:stCondLst>
                                  <p:childTnLst>
                                    <p:set>
                                      <p:cBhvr>
                                        <p:cTn id="177" dur="1" fill="hold">
                                          <p:stCondLst>
                                            <p:cond delay="0"/>
                                          </p:stCondLst>
                                        </p:cTn>
                                        <p:tgtEl>
                                          <p:spTgt spid="91"/>
                                        </p:tgtEl>
                                        <p:attrNameLst>
                                          <p:attrName>style.visibility</p:attrName>
                                        </p:attrNameLst>
                                      </p:cBhvr>
                                      <p:to>
                                        <p:strVal val="visible"/>
                                      </p:to>
                                    </p:set>
                                    <p:animEffect transition="in" filter="wipe(left)">
                                      <p:cBhvr>
                                        <p:cTn id="178" dur="500"/>
                                        <p:tgtEl>
                                          <p:spTgt spid="9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57"/>
                                        </p:tgtEl>
                                        <p:attrNameLst>
                                          <p:attrName>style.visibility</p:attrName>
                                        </p:attrNameLst>
                                      </p:cBhvr>
                                      <p:to>
                                        <p:strVal val="visible"/>
                                      </p:to>
                                    </p:set>
                                    <p:animEffect transition="in" filter="fade">
                                      <p:cBhvr>
                                        <p:cTn id="181" dur="500"/>
                                        <p:tgtEl>
                                          <p:spTgt spid="257"/>
                                        </p:tgtEl>
                                      </p:cBhvr>
                                    </p:animEffect>
                                  </p:childTnLst>
                                </p:cTn>
                              </p:par>
                              <p:par>
                                <p:cTn id="182" presetID="16" presetClass="entr" presetSubtype="37" fill="hold" grpId="0" nodeType="withEffect">
                                  <p:stCondLst>
                                    <p:cond delay="0"/>
                                  </p:stCondLst>
                                  <p:childTnLst>
                                    <p:set>
                                      <p:cBhvr>
                                        <p:cTn id="183" dur="1" fill="hold">
                                          <p:stCondLst>
                                            <p:cond delay="0"/>
                                          </p:stCondLst>
                                        </p:cTn>
                                        <p:tgtEl>
                                          <p:spTgt spid="111"/>
                                        </p:tgtEl>
                                        <p:attrNameLst>
                                          <p:attrName>style.visibility</p:attrName>
                                        </p:attrNameLst>
                                      </p:cBhvr>
                                      <p:to>
                                        <p:strVal val="visible"/>
                                      </p:to>
                                    </p:set>
                                    <p:animEffect transition="in" filter="barn(outVertical)">
                                      <p:cBhvr>
                                        <p:cTn id="184" dur="500"/>
                                        <p:tgtEl>
                                          <p:spTgt spid="111"/>
                                        </p:tgtEl>
                                      </p:cBhvr>
                                    </p:animEffect>
                                  </p:childTnLst>
                                </p:cTn>
                              </p:par>
                              <p:par>
                                <p:cTn id="185" presetID="14" presetClass="entr" presetSubtype="5" fill="hold" nodeType="withEffect">
                                  <p:stCondLst>
                                    <p:cond delay="0"/>
                                  </p:stCondLst>
                                  <p:childTnLst>
                                    <p:set>
                                      <p:cBhvr>
                                        <p:cTn id="186" dur="1" fill="hold">
                                          <p:stCondLst>
                                            <p:cond delay="0"/>
                                          </p:stCondLst>
                                        </p:cTn>
                                        <p:tgtEl>
                                          <p:spTgt spid="337"/>
                                        </p:tgtEl>
                                        <p:attrNameLst>
                                          <p:attrName>style.visibility</p:attrName>
                                        </p:attrNameLst>
                                      </p:cBhvr>
                                      <p:to>
                                        <p:strVal val="visible"/>
                                      </p:to>
                                    </p:set>
                                    <p:animEffect transition="in" filter="randombar(vertical)">
                                      <p:cBhvr>
                                        <p:cTn id="187" dur="500"/>
                                        <p:tgtEl>
                                          <p:spTgt spid="337"/>
                                        </p:tgtEl>
                                      </p:cBhvr>
                                    </p:animEffect>
                                  </p:childTnLst>
                                </p:cTn>
                              </p:par>
                            </p:childTnLst>
                          </p:cTn>
                        </p:par>
                        <p:par>
                          <p:cTn id="188" fill="hold">
                            <p:stCondLst>
                              <p:cond delay="20500"/>
                            </p:stCondLst>
                            <p:childTnLst>
                              <p:par>
                                <p:cTn id="189" presetID="22" presetClass="entr" presetSubtype="1" fill="hold" nodeType="afterEffect">
                                  <p:stCondLst>
                                    <p:cond delay="0"/>
                                  </p:stCondLst>
                                  <p:childTnLst>
                                    <p:set>
                                      <p:cBhvr>
                                        <p:cTn id="190" dur="1" fill="hold">
                                          <p:stCondLst>
                                            <p:cond delay="0"/>
                                          </p:stCondLst>
                                        </p:cTn>
                                        <p:tgtEl>
                                          <p:spTgt spid="114"/>
                                        </p:tgtEl>
                                        <p:attrNameLst>
                                          <p:attrName>style.visibility</p:attrName>
                                        </p:attrNameLst>
                                      </p:cBhvr>
                                      <p:to>
                                        <p:strVal val="visible"/>
                                      </p:to>
                                    </p:set>
                                    <p:animEffect transition="in" filter="wipe(up)">
                                      <p:cBhvr>
                                        <p:cTn id="191" dur="500"/>
                                        <p:tgtEl>
                                          <p:spTgt spid="114"/>
                                        </p:tgtEl>
                                      </p:cBhvr>
                                    </p:animEffect>
                                  </p:childTnLst>
                                </p:cTn>
                              </p:par>
                              <p:par>
                                <p:cTn id="192" presetID="22" presetClass="entr" presetSubtype="1" fill="hold" grpId="0" nodeType="withEffect">
                                  <p:stCondLst>
                                    <p:cond delay="0"/>
                                  </p:stCondLst>
                                  <p:childTnLst>
                                    <p:set>
                                      <p:cBhvr>
                                        <p:cTn id="193" dur="1" fill="hold">
                                          <p:stCondLst>
                                            <p:cond delay="0"/>
                                          </p:stCondLst>
                                        </p:cTn>
                                        <p:tgtEl>
                                          <p:spTgt spid="115"/>
                                        </p:tgtEl>
                                        <p:attrNameLst>
                                          <p:attrName>style.visibility</p:attrName>
                                        </p:attrNameLst>
                                      </p:cBhvr>
                                      <p:to>
                                        <p:strVal val="visible"/>
                                      </p:to>
                                    </p:set>
                                    <p:animEffect transition="in" filter="wipe(up)">
                                      <p:cBhvr>
                                        <p:cTn id="194" dur="500"/>
                                        <p:tgtEl>
                                          <p:spTgt spid="115"/>
                                        </p:tgtEl>
                                      </p:cBhvr>
                                    </p:animEffect>
                                  </p:childTnLst>
                                </p:cTn>
                              </p:par>
                            </p:childTnLst>
                          </p:cTn>
                        </p:par>
                        <p:par>
                          <p:cTn id="195" fill="hold">
                            <p:stCondLst>
                              <p:cond delay="21000"/>
                            </p:stCondLst>
                            <p:childTnLst>
                              <p:par>
                                <p:cTn id="196" presetID="10" presetClass="entr" presetSubtype="0" fill="hold" grpId="0" nodeType="afterEffect">
                                  <p:stCondLst>
                                    <p:cond delay="0"/>
                                  </p:stCondLst>
                                  <p:childTnLst>
                                    <p:set>
                                      <p:cBhvr>
                                        <p:cTn id="197" dur="1" fill="hold">
                                          <p:stCondLst>
                                            <p:cond delay="0"/>
                                          </p:stCondLst>
                                        </p:cTn>
                                        <p:tgtEl>
                                          <p:spTgt spid="38"/>
                                        </p:tgtEl>
                                        <p:attrNameLst>
                                          <p:attrName>style.visibility</p:attrName>
                                        </p:attrNameLst>
                                      </p:cBhvr>
                                      <p:to>
                                        <p:strVal val="visible"/>
                                      </p:to>
                                    </p:set>
                                    <p:animEffect transition="in" filter="fade">
                                      <p:cBhvr>
                                        <p:cTn id="198" dur="500"/>
                                        <p:tgtEl>
                                          <p:spTgt spid="38"/>
                                        </p:tgtEl>
                                      </p:cBhvr>
                                    </p:animEffect>
                                  </p:childTnLst>
                                </p:cTn>
                              </p:par>
                              <p:par>
                                <p:cTn id="199" presetID="22" presetClass="entr" presetSubtype="4" repeatCount="3000" fill="hold" nodeType="withEffect">
                                  <p:stCondLst>
                                    <p:cond delay="0"/>
                                  </p:stCondLst>
                                  <p:childTnLst>
                                    <p:set>
                                      <p:cBhvr>
                                        <p:cTn id="200" dur="1" fill="hold">
                                          <p:stCondLst>
                                            <p:cond delay="0"/>
                                          </p:stCondLst>
                                        </p:cTn>
                                        <p:tgtEl>
                                          <p:spTgt spid="216"/>
                                        </p:tgtEl>
                                        <p:attrNameLst>
                                          <p:attrName>style.visibility</p:attrName>
                                        </p:attrNameLst>
                                      </p:cBhvr>
                                      <p:to>
                                        <p:strVal val="visible"/>
                                      </p:to>
                                    </p:set>
                                    <p:animEffect transition="in" filter="wipe(down)">
                                      <p:cBhvr>
                                        <p:cTn id="201" dur="500"/>
                                        <p:tgtEl>
                                          <p:spTgt spid="216"/>
                                        </p:tgtEl>
                                      </p:cBhvr>
                                    </p:animEffect>
                                  </p:childTnLst>
                                </p:cTn>
                              </p:par>
                              <p:par>
                                <p:cTn id="202" presetID="22" presetClass="entr" presetSubtype="4" repeatCount="3000" fill="hold" grpId="0" nodeType="withEffect">
                                  <p:stCondLst>
                                    <p:cond delay="0"/>
                                  </p:stCondLst>
                                  <p:childTnLst>
                                    <p:set>
                                      <p:cBhvr>
                                        <p:cTn id="203" dur="1" fill="hold">
                                          <p:stCondLst>
                                            <p:cond delay="0"/>
                                          </p:stCondLst>
                                        </p:cTn>
                                        <p:tgtEl>
                                          <p:spTgt spid="215"/>
                                        </p:tgtEl>
                                        <p:attrNameLst>
                                          <p:attrName>style.visibility</p:attrName>
                                        </p:attrNameLst>
                                      </p:cBhvr>
                                      <p:to>
                                        <p:strVal val="visible"/>
                                      </p:to>
                                    </p:set>
                                    <p:animEffect transition="in" filter="wipe(down)">
                                      <p:cBhvr>
                                        <p:cTn id="204" dur="500"/>
                                        <p:tgtEl>
                                          <p:spTgt spid="215"/>
                                        </p:tgtEl>
                                      </p:cBhvr>
                                    </p:animEffect>
                                  </p:childTnLst>
                                </p:cTn>
                              </p:par>
                            </p:childTnLst>
                          </p:cTn>
                        </p:par>
                        <p:par>
                          <p:cTn id="205" fill="hold">
                            <p:stCondLst>
                              <p:cond delay="22500"/>
                            </p:stCondLst>
                            <p:childTnLst>
                              <p:par>
                                <p:cTn id="206" presetID="22" presetClass="entr" presetSubtype="4" fill="hold" nodeType="after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wipe(down)">
                                      <p:cBhvr>
                                        <p:cTn id="208" dur="500"/>
                                        <p:tgtEl>
                                          <p:spTgt spid="70"/>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8"/>
                                        </p:tgtEl>
                                        <p:attrNameLst>
                                          <p:attrName>style.visibility</p:attrName>
                                        </p:attrNameLst>
                                      </p:cBhvr>
                                      <p:to>
                                        <p:strVal val="visible"/>
                                      </p:to>
                                    </p:set>
                                    <p:animEffect transition="in" filter="fade">
                                      <p:cBhvr>
                                        <p:cTn id="211" dur="500"/>
                                        <p:tgtEl>
                                          <p:spTgt spid="148"/>
                                        </p:tgtEl>
                                      </p:cBhvr>
                                    </p:animEffect>
                                  </p:childTnLst>
                                </p:cTn>
                              </p:par>
                              <p:par>
                                <p:cTn id="212" presetID="14" presetClass="entr" presetSubtype="5" fill="hold" nodeType="withEffect">
                                  <p:stCondLst>
                                    <p:cond delay="0"/>
                                  </p:stCondLst>
                                  <p:childTnLst>
                                    <p:set>
                                      <p:cBhvr>
                                        <p:cTn id="213" dur="1" fill="hold">
                                          <p:stCondLst>
                                            <p:cond delay="0"/>
                                          </p:stCondLst>
                                        </p:cTn>
                                        <p:tgtEl>
                                          <p:spTgt spid="124"/>
                                        </p:tgtEl>
                                        <p:attrNameLst>
                                          <p:attrName>style.visibility</p:attrName>
                                        </p:attrNameLst>
                                      </p:cBhvr>
                                      <p:to>
                                        <p:strVal val="visible"/>
                                      </p:to>
                                    </p:set>
                                    <p:animEffect transition="in" filter="randombar(vertical)">
                                      <p:cBhvr>
                                        <p:cTn id="214" dur="500"/>
                                        <p:tgtEl>
                                          <p:spTgt spid="124"/>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animEffect transition="in" filter="fade">
                                      <p:cBhvr>
                                        <p:cTn id="217" dur="5000"/>
                                        <p:tgtEl>
                                          <p:spTgt spid="137"/>
                                        </p:tgtEl>
                                      </p:cBhvr>
                                    </p:animEffect>
                                  </p:childTnLst>
                                </p:cTn>
                              </p:par>
                            </p:childTnLst>
                          </p:cTn>
                        </p:par>
                        <p:par>
                          <p:cTn id="218" fill="hold">
                            <p:stCondLst>
                              <p:cond delay="27500"/>
                            </p:stCondLst>
                            <p:childTnLst>
                              <p:par>
                                <p:cTn id="219" presetID="22" presetClass="entr" presetSubtype="8" fill="hold" nodeType="afterEffect">
                                  <p:stCondLst>
                                    <p:cond delay="0"/>
                                  </p:stCondLst>
                                  <p:childTnLst>
                                    <p:set>
                                      <p:cBhvr>
                                        <p:cTn id="220" dur="1" fill="hold">
                                          <p:stCondLst>
                                            <p:cond delay="0"/>
                                          </p:stCondLst>
                                        </p:cTn>
                                        <p:tgtEl>
                                          <p:spTgt spid="187"/>
                                        </p:tgtEl>
                                        <p:attrNameLst>
                                          <p:attrName>style.visibility</p:attrName>
                                        </p:attrNameLst>
                                      </p:cBhvr>
                                      <p:to>
                                        <p:strVal val="visible"/>
                                      </p:to>
                                    </p:set>
                                    <p:animEffect transition="in" filter="wipe(left)">
                                      <p:cBhvr>
                                        <p:cTn id="221" dur="500"/>
                                        <p:tgtEl>
                                          <p:spTgt spid="187"/>
                                        </p:tgtEl>
                                      </p:cBhvr>
                                    </p:animEffect>
                                  </p:childTnLst>
                                </p:cTn>
                              </p:par>
                            </p:childTnLst>
                          </p:cTn>
                        </p:par>
                        <p:par>
                          <p:cTn id="222" fill="hold">
                            <p:stCondLst>
                              <p:cond delay="28000"/>
                            </p:stCondLst>
                            <p:childTnLst>
                              <p:par>
                                <p:cTn id="223" presetID="10" presetClass="entr" presetSubtype="0" fill="hold" nodeType="afterEffect">
                                  <p:stCondLst>
                                    <p:cond delay="0"/>
                                  </p:stCondLst>
                                  <p:childTnLst>
                                    <p:set>
                                      <p:cBhvr>
                                        <p:cTn id="224" dur="1" fill="hold">
                                          <p:stCondLst>
                                            <p:cond delay="0"/>
                                          </p:stCondLst>
                                        </p:cTn>
                                        <p:tgtEl>
                                          <p:spTgt spid="172"/>
                                        </p:tgtEl>
                                        <p:attrNameLst>
                                          <p:attrName>style.visibility</p:attrName>
                                        </p:attrNameLst>
                                      </p:cBhvr>
                                      <p:to>
                                        <p:strVal val="visible"/>
                                      </p:to>
                                    </p:set>
                                    <p:animEffect transition="in" filter="fade">
                                      <p:cBhvr>
                                        <p:cTn id="225" dur="500"/>
                                        <p:tgtEl>
                                          <p:spTgt spid="172"/>
                                        </p:tgtEl>
                                      </p:cBhvr>
                                    </p:animEffect>
                                  </p:childTnLst>
                                </p:cTn>
                              </p:par>
                            </p:childTnLst>
                          </p:cTn>
                        </p:par>
                        <p:par>
                          <p:cTn id="226" fill="hold">
                            <p:stCondLst>
                              <p:cond delay="28500"/>
                            </p:stCondLst>
                            <p:childTnLst>
                              <p:par>
                                <p:cTn id="227" presetID="22" presetClass="entr" presetSubtype="4" fill="hold" nodeType="afterEffect">
                                  <p:stCondLst>
                                    <p:cond delay="0"/>
                                  </p:stCondLst>
                                  <p:childTnLst>
                                    <p:set>
                                      <p:cBhvr>
                                        <p:cTn id="228" dur="1" fill="hold">
                                          <p:stCondLst>
                                            <p:cond delay="0"/>
                                          </p:stCondLst>
                                        </p:cTn>
                                        <p:tgtEl>
                                          <p:spTgt spid="179"/>
                                        </p:tgtEl>
                                        <p:attrNameLst>
                                          <p:attrName>style.visibility</p:attrName>
                                        </p:attrNameLst>
                                      </p:cBhvr>
                                      <p:to>
                                        <p:strVal val="visible"/>
                                      </p:to>
                                    </p:set>
                                    <p:animEffect transition="in" filter="wipe(down)">
                                      <p:cBhvr>
                                        <p:cTn id="229" dur="500"/>
                                        <p:tgtEl>
                                          <p:spTgt spid="179"/>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74"/>
                                        </p:tgtEl>
                                        <p:attrNameLst>
                                          <p:attrName>style.visibility</p:attrName>
                                        </p:attrNameLst>
                                      </p:cBhvr>
                                      <p:to>
                                        <p:strVal val="visible"/>
                                      </p:to>
                                    </p:set>
                                    <p:animEffect transition="in" filter="fade">
                                      <p:cBhvr>
                                        <p:cTn id="232" dur="500"/>
                                        <p:tgtEl>
                                          <p:spTgt spid="174"/>
                                        </p:tgtEl>
                                      </p:cBhvr>
                                    </p:animEffect>
                                  </p:childTnLst>
                                </p:cTn>
                              </p:par>
                            </p:childTnLst>
                          </p:cTn>
                        </p:par>
                        <p:par>
                          <p:cTn id="233" fill="hold">
                            <p:stCondLst>
                              <p:cond delay="29000"/>
                            </p:stCondLst>
                            <p:childTnLst>
                              <p:par>
                                <p:cTn id="234" presetID="22" presetClass="entr" presetSubtype="1" fill="hold" nodeType="afterEffect">
                                  <p:stCondLst>
                                    <p:cond delay="0"/>
                                  </p:stCondLst>
                                  <p:childTnLst>
                                    <p:set>
                                      <p:cBhvr>
                                        <p:cTn id="235" dur="1" fill="hold">
                                          <p:stCondLst>
                                            <p:cond delay="0"/>
                                          </p:stCondLst>
                                        </p:cTn>
                                        <p:tgtEl>
                                          <p:spTgt spid="185"/>
                                        </p:tgtEl>
                                        <p:attrNameLst>
                                          <p:attrName>style.visibility</p:attrName>
                                        </p:attrNameLst>
                                      </p:cBhvr>
                                      <p:to>
                                        <p:strVal val="visible"/>
                                      </p:to>
                                    </p:set>
                                    <p:animEffect transition="in" filter="wipe(up)">
                                      <p:cBhvr>
                                        <p:cTn id="236" dur="500"/>
                                        <p:tgtEl>
                                          <p:spTgt spid="185"/>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173"/>
                                        </p:tgtEl>
                                        <p:attrNameLst>
                                          <p:attrName>style.visibility</p:attrName>
                                        </p:attrNameLst>
                                      </p:cBhvr>
                                      <p:to>
                                        <p:strVal val="visible"/>
                                      </p:to>
                                    </p:set>
                                    <p:animEffect transition="in" filter="fade">
                                      <p:cBhvr>
                                        <p:cTn id="239" dur="500"/>
                                        <p:tgtEl>
                                          <p:spTgt spid="173"/>
                                        </p:tgtEl>
                                      </p:cBhvr>
                                    </p:animEffect>
                                  </p:childTnLst>
                                </p:cTn>
                              </p:par>
                            </p:childTnLst>
                          </p:cTn>
                        </p:par>
                        <p:par>
                          <p:cTn id="240" fill="hold">
                            <p:stCondLst>
                              <p:cond delay="29500"/>
                            </p:stCondLst>
                            <p:childTnLst>
                              <p:par>
                                <p:cTn id="241" presetID="10" presetClass="entr" presetSubtype="0" fill="hold" nodeType="afterEffect">
                                  <p:stCondLst>
                                    <p:cond delay="0"/>
                                  </p:stCondLst>
                                  <p:childTnLst>
                                    <p:set>
                                      <p:cBhvr>
                                        <p:cTn id="242" dur="1" fill="hold">
                                          <p:stCondLst>
                                            <p:cond delay="0"/>
                                          </p:stCondLst>
                                        </p:cTn>
                                        <p:tgtEl>
                                          <p:spTgt spid="241"/>
                                        </p:tgtEl>
                                        <p:attrNameLst>
                                          <p:attrName>style.visibility</p:attrName>
                                        </p:attrNameLst>
                                      </p:cBhvr>
                                      <p:to>
                                        <p:strVal val="visible"/>
                                      </p:to>
                                    </p:set>
                                    <p:animEffect transition="in" filter="fade">
                                      <p:cBhvr>
                                        <p:cTn id="243" dur="500"/>
                                        <p:tgtEl>
                                          <p:spTgt spid="241"/>
                                        </p:tgtEl>
                                      </p:cBhvr>
                                    </p:animEffect>
                                  </p:childTnLst>
                                </p:cTn>
                              </p:par>
                              <p:par>
                                <p:cTn id="244" presetID="22" presetClass="entr" presetSubtype="4" repeatCount="3000" fill="hold" nodeType="withEffect">
                                  <p:stCondLst>
                                    <p:cond delay="0"/>
                                  </p:stCondLst>
                                  <p:childTnLst>
                                    <p:set>
                                      <p:cBhvr>
                                        <p:cTn id="245" dur="1" fill="hold">
                                          <p:stCondLst>
                                            <p:cond delay="0"/>
                                          </p:stCondLst>
                                        </p:cTn>
                                        <p:tgtEl>
                                          <p:spTgt spid="217"/>
                                        </p:tgtEl>
                                        <p:attrNameLst>
                                          <p:attrName>style.visibility</p:attrName>
                                        </p:attrNameLst>
                                      </p:cBhvr>
                                      <p:to>
                                        <p:strVal val="visible"/>
                                      </p:to>
                                    </p:set>
                                    <p:animEffect transition="in" filter="wipe(down)">
                                      <p:cBhvr>
                                        <p:cTn id="246" dur="500"/>
                                        <p:tgtEl>
                                          <p:spTgt spid="217"/>
                                        </p:tgtEl>
                                      </p:cBhvr>
                                    </p:animEffect>
                                  </p:childTnLst>
                                </p:cTn>
                              </p:par>
                              <p:par>
                                <p:cTn id="247" presetID="22" presetClass="entr" presetSubtype="4" repeatCount="3000" fill="hold" grpId="0" nodeType="withEffect">
                                  <p:stCondLst>
                                    <p:cond delay="0"/>
                                  </p:stCondLst>
                                  <p:childTnLst>
                                    <p:set>
                                      <p:cBhvr>
                                        <p:cTn id="248" dur="1" fill="hold">
                                          <p:stCondLst>
                                            <p:cond delay="0"/>
                                          </p:stCondLst>
                                        </p:cTn>
                                        <p:tgtEl>
                                          <p:spTgt spid="214"/>
                                        </p:tgtEl>
                                        <p:attrNameLst>
                                          <p:attrName>style.visibility</p:attrName>
                                        </p:attrNameLst>
                                      </p:cBhvr>
                                      <p:to>
                                        <p:strVal val="visible"/>
                                      </p:to>
                                    </p:set>
                                    <p:animEffect transition="in" filter="wipe(down)">
                                      <p:cBhvr>
                                        <p:cTn id="249" dur="500"/>
                                        <p:tgtEl>
                                          <p:spTgt spid="214"/>
                                        </p:tgtEl>
                                      </p:cBhvr>
                                    </p:animEffect>
                                  </p:childTnLst>
                                </p:cTn>
                              </p:par>
                            </p:childTnLst>
                          </p:cTn>
                        </p:par>
                        <p:par>
                          <p:cTn id="250" fill="hold">
                            <p:stCondLst>
                              <p:cond delay="31000"/>
                            </p:stCondLst>
                            <p:childTnLst>
                              <p:par>
                                <p:cTn id="251" presetID="22" presetClass="entr" presetSubtype="4" fill="hold" nodeType="afterEffect">
                                  <p:stCondLst>
                                    <p:cond delay="0"/>
                                  </p:stCondLst>
                                  <p:childTnLst>
                                    <p:set>
                                      <p:cBhvr>
                                        <p:cTn id="252" dur="1" fill="hold">
                                          <p:stCondLst>
                                            <p:cond delay="0"/>
                                          </p:stCondLst>
                                        </p:cTn>
                                        <p:tgtEl>
                                          <p:spTgt spid="142"/>
                                        </p:tgtEl>
                                        <p:attrNameLst>
                                          <p:attrName>style.visibility</p:attrName>
                                        </p:attrNameLst>
                                      </p:cBhvr>
                                      <p:to>
                                        <p:strVal val="visible"/>
                                      </p:to>
                                    </p:set>
                                    <p:animEffect transition="in" filter="wipe(down)">
                                      <p:cBhvr>
                                        <p:cTn id="253" dur="500"/>
                                        <p:tgtEl>
                                          <p:spTgt spid="142"/>
                                        </p:tgtEl>
                                      </p:cBhvr>
                                    </p:animEffect>
                                  </p:childTnLst>
                                </p:cTn>
                              </p:par>
                            </p:childTnLst>
                          </p:cTn>
                        </p:par>
                        <p:par>
                          <p:cTn id="254" fill="hold">
                            <p:stCondLst>
                              <p:cond delay="31500"/>
                            </p:stCondLst>
                            <p:childTnLst>
                              <p:par>
                                <p:cTn id="255" presetID="10" presetClass="entr" presetSubtype="0" fill="hold" nodeType="afterEffect">
                                  <p:stCondLst>
                                    <p:cond delay="0"/>
                                  </p:stCondLst>
                                  <p:childTnLst>
                                    <p:set>
                                      <p:cBhvr>
                                        <p:cTn id="256" dur="1" fill="hold">
                                          <p:stCondLst>
                                            <p:cond delay="0"/>
                                          </p:stCondLst>
                                        </p:cTn>
                                        <p:tgtEl>
                                          <p:spTgt spid="126"/>
                                        </p:tgtEl>
                                        <p:attrNameLst>
                                          <p:attrName>style.visibility</p:attrName>
                                        </p:attrNameLst>
                                      </p:cBhvr>
                                      <p:to>
                                        <p:strVal val="visible"/>
                                      </p:to>
                                    </p:set>
                                    <p:animEffect transition="in" filter="fade">
                                      <p:cBhvr>
                                        <p:cTn id="257" dur="500"/>
                                        <p:tgtEl>
                                          <p:spTgt spid="126"/>
                                        </p:tgtEl>
                                      </p:cBhvr>
                                    </p:animEffect>
                                  </p:childTnLst>
                                </p:cTn>
                              </p:par>
                            </p:childTnLst>
                          </p:cTn>
                        </p:par>
                        <p:par>
                          <p:cTn id="258" fill="hold">
                            <p:stCondLst>
                              <p:cond delay="32000"/>
                            </p:stCondLst>
                            <p:childTnLst>
                              <p:par>
                                <p:cTn id="259" presetID="22" presetClass="entr" presetSubtype="4" fill="hold" nodeType="afterEffect">
                                  <p:stCondLst>
                                    <p:cond delay="0"/>
                                  </p:stCondLst>
                                  <p:childTnLst>
                                    <p:set>
                                      <p:cBhvr>
                                        <p:cTn id="260" dur="1" fill="hold">
                                          <p:stCondLst>
                                            <p:cond delay="0"/>
                                          </p:stCondLst>
                                        </p:cTn>
                                        <p:tgtEl>
                                          <p:spTgt spid="158"/>
                                        </p:tgtEl>
                                        <p:attrNameLst>
                                          <p:attrName>style.visibility</p:attrName>
                                        </p:attrNameLst>
                                      </p:cBhvr>
                                      <p:to>
                                        <p:strVal val="visible"/>
                                      </p:to>
                                    </p:set>
                                    <p:animEffect transition="in" filter="wipe(down)">
                                      <p:cBhvr>
                                        <p:cTn id="261" dur="500"/>
                                        <p:tgtEl>
                                          <p:spTgt spid="158"/>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134"/>
                                        </p:tgtEl>
                                        <p:attrNameLst>
                                          <p:attrName>style.visibility</p:attrName>
                                        </p:attrNameLst>
                                      </p:cBhvr>
                                      <p:to>
                                        <p:strVal val="visible"/>
                                      </p:to>
                                    </p:set>
                                    <p:animEffect transition="in" filter="fade">
                                      <p:cBhvr>
                                        <p:cTn id="264" dur="500"/>
                                        <p:tgtEl>
                                          <p:spTgt spid="134"/>
                                        </p:tgtEl>
                                      </p:cBhvr>
                                    </p:animEffect>
                                  </p:childTnLst>
                                </p:cTn>
                              </p:par>
                            </p:childTnLst>
                          </p:cTn>
                        </p:par>
                        <p:par>
                          <p:cTn id="265" fill="hold">
                            <p:stCondLst>
                              <p:cond delay="32500"/>
                            </p:stCondLst>
                            <p:childTnLst>
                              <p:par>
                                <p:cTn id="266" presetID="22" presetClass="entr" presetSubtype="1" fill="hold" nodeType="afterEffect">
                                  <p:stCondLst>
                                    <p:cond delay="0"/>
                                  </p:stCondLst>
                                  <p:childTnLst>
                                    <p:set>
                                      <p:cBhvr>
                                        <p:cTn id="267" dur="1" fill="hold">
                                          <p:stCondLst>
                                            <p:cond delay="0"/>
                                          </p:stCondLst>
                                        </p:cTn>
                                        <p:tgtEl>
                                          <p:spTgt spid="147"/>
                                        </p:tgtEl>
                                        <p:attrNameLst>
                                          <p:attrName>style.visibility</p:attrName>
                                        </p:attrNameLst>
                                      </p:cBhvr>
                                      <p:to>
                                        <p:strVal val="visible"/>
                                      </p:to>
                                    </p:set>
                                    <p:animEffect transition="in" filter="wipe(up)">
                                      <p:cBhvr>
                                        <p:cTn id="268" dur="500"/>
                                        <p:tgtEl>
                                          <p:spTgt spid="147"/>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32"/>
                                        </p:tgtEl>
                                        <p:attrNameLst>
                                          <p:attrName>style.visibility</p:attrName>
                                        </p:attrNameLst>
                                      </p:cBhvr>
                                      <p:to>
                                        <p:strVal val="visible"/>
                                      </p:to>
                                    </p:set>
                                    <p:animEffect transition="in" filter="fade">
                                      <p:cBhvr>
                                        <p:cTn id="271" dur="500"/>
                                        <p:tgtEl>
                                          <p:spTgt spid="132"/>
                                        </p:tgtEl>
                                      </p:cBhvr>
                                    </p:animEffect>
                                  </p:childTnLst>
                                </p:cTn>
                              </p:par>
                            </p:childTnLst>
                          </p:cTn>
                        </p:par>
                        <p:par>
                          <p:cTn id="272" fill="hold">
                            <p:stCondLst>
                              <p:cond delay="33000"/>
                            </p:stCondLst>
                            <p:childTnLst>
                              <p:par>
                                <p:cTn id="273" presetID="10" presetClass="entr" presetSubtype="0" fill="hold" nodeType="afterEffect">
                                  <p:stCondLst>
                                    <p:cond delay="0"/>
                                  </p:stCondLst>
                                  <p:childTnLst>
                                    <p:set>
                                      <p:cBhvr>
                                        <p:cTn id="274" dur="1" fill="hold">
                                          <p:stCondLst>
                                            <p:cond delay="0"/>
                                          </p:stCondLst>
                                        </p:cTn>
                                        <p:tgtEl>
                                          <p:spTgt spid="168"/>
                                        </p:tgtEl>
                                        <p:attrNameLst>
                                          <p:attrName>style.visibility</p:attrName>
                                        </p:attrNameLst>
                                      </p:cBhvr>
                                      <p:to>
                                        <p:strVal val="visible"/>
                                      </p:to>
                                    </p:set>
                                    <p:animEffect transition="in" filter="fade">
                                      <p:cBhvr>
                                        <p:cTn id="275" dur="500"/>
                                        <p:tgtEl>
                                          <p:spTgt spid="168"/>
                                        </p:tgtEl>
                                      </p:cBhvr>
                                    </p:animEffect>
                                  </p:childTnLst>
                                </p:cTn>
                              </p:par>
                            </p:childTnLst>
                          </p:cTn>
                        </p:par>
                        <p:par>
                          <p:cTn id="276" fill="hold">
                            <p:stCondLst>
                              <p:cond delay="33500"/>
                            </p:stCondLst>
                            <p:childTnLst>
                              <p:par>
                                <p:cTn id="277" presetID="22" presetClass="entr" presetSubtype="4" repeatCount="3000" fill="hold" nodeType="afterEffect">
                                  <p:stCondLst>
                                    <p:cond delay="0"/>
                                  </p:stCondLst>
                                  <p:childTnLst>
                                    <p:set>
                                      <p:cBhvr>
                                        <p:cTn id="278" dur="1" fill="hold">
                                          <p:stCondLst>
                                            <p:cond delay="0"/>
                                          </p:stCondLst>
                                        </p:cTn>
                                        <p:tgtEl>
                                          <p:spTgt spid="116"/>
                                        </p:tgtEl>
                                        <p:attrNameLst>
                                          <p:attrName>style.visibility</p:attrName>
                                        </p:attrNameLst>
                                      </p:cBhvr>
                                      <p:to>
                                        <p:strVal val="visible"/>
                                      </p:to>
                                    </p:set>
                                    <p:animEffect transition="in" filter="wipe(down)">
                                      <p:cBhvr>
                                        <p:cTn id="279" dur="500"/>
                                        <p:tgtEl>
                                          <p:spTgt spid="116"/>
                                        </p:tgtEl>
                                      </p:cBhvr>
                                    </p:animEffect>
                                  </p:childTnLst>
                                </p:cTn>
                              </p:par>
                              <p:par>
                                <p:cTn id="280" presetID="22" presetClass="entr" presetSubtype="4" repeatCount="3000" fill="hold" grpId="0" nodeType="withEffect">
                                  <p:stCondLst>
                                    <p:cond delay="0"/>
                                  </p:stCondLst>
                                  <p:childTnLst>
                                    <p:set>
                                      <p:cBhvr>
                                        <p:cTn id="281" dur="1" fill="hold">
                                          <p:stCondLst>
                                            <p:cond delay="0"/>
                                          </p:stCondLst>
                                        </p:cTn>
                                        <p:tgtEl>
                                          <p:spTgt spid="120"/>
                                        </p:tgtEl>
                                        <p:attrNameLst>
                                          <p:attrName>style.visibility</p:attrName>
                                        </p:attrNameLst>
                                      </p:cBhvr>
                                      <p:to>
                                        <p:strVal val="visible"/>
                                      </p:to>
                                    </p:set>
                                    <p:animEffect transition="in" filter="wipe(down)">
                                      <p:cBhvr>
                                        <p:cTn id="282" dur="500"/>
                                        <p:tgtEl>
                                          <p:spTgt spid="120"/>
                                        </p:tgtEl>
                                      </p:cBhvr>
                                    </p:animEffect>
                                  </p:childTnLst>
                                </p:cTn>
                              </p:par>
                            </p:childTnLst>
                          </p:cTn>
                        </p:par>
                        <p:par>
                          <p:cTn id="283" fill="hold">
                            <p:stCondLst>
                              <p:cond delay="35000"/>
                            </p:stCondLst>
                            <p:childTnLst>
                              <p:par>
                                <p:cTn id="284" presetID="22" presetClass="entr" presetSubtype="4" fill="hold" nodeType="afterEffect">
                                  <p:stCondLst>
                                    <p:cond delay="0"/>
                                  </p:stCondLst>
                                  <p:childTnLst>
                                    <p:set>
                                      <p:cBhvr>
                                        <p:cTn id="285" dur="1" fill="hold">
                                          <p:stCondLst>
                                            <p:cond delay="0"/>
                                          </p:stCondLst>
                                        </p:cTn>
                                        <p:tgtEl>
                                          <p:spTgt spid="203"/>
                                        </p:tgtEl>
                                        <p:attrNameLst>
                                          <p:attrName>style.visibility</p:attrName>
                                        </p:attrNameLst>
                                      </p:cBhvr>
                                      <p:to>
                                        <p:strVal val="visible"/>
                                      </p:to>
                                    </p:set>
                                    <p:animEffect transition="in" filter="wipe(down)">
                                      <p:cBhvr>
                                        <p:cTn id="286" dur="500"/>
                                        <p:tgtEl>
                                          <p:spTgt spid="203"/>
                                        </p:tgtEl>
                                      </p:cBhvr>
                                    </p:animEffect>
                                  </p:childTnLst>
                                </p:cTn>
                              </p:par>
                            </p:childTnLst>
                          </p:cTn>
                        </p:par>
                        <p:par>
                          <p:cTn id="287" fill="hold">
                            <p:stCondLst>
                              <p:cond delay="35500"/>
                            </p:stCondLst>
                            <p:childTnLst>
                              <p:par>
                                <p:cTn id="288" presetID="10" presetClass="entr" presetSubtype="0" fill="hold" nodeType="afterEffect">
                                  <p:stCondLst>
                                    <p:cond delay="0"/>
                                  </p:stCondLst>
                                  <p:childTnLst>
                                    <p:set>
                                      <p:cBhvr>
                                        <p:cTn id="289" dur="1" fill="hold">
                                          <p:stCondLst>
                                            <p:cond delay="0"/>
                                          </p:stCondLst>
                                        </p:cTn>
                                        <p:tgtEl>
                                          <p:spTgt spid="143"/>
                                        </p:tgtEl>
                                        <p:attrNameLst>
                                          <p:attrName>style.visibility</p:attrName>
                                        </p:attrNameLst>
                                      </p:cBhvr>
                                      <p:to>
                                        <p:strVal val="visible"/>
                                      </p:to>
                                    </p:set>
                                    <p:animEffect transition="in" filter="fade">
                                      <p:cBhvr>
                                        <p:cTn id="290" dur="500"/>
                                        <p:tgtEl>
                                          <p:spTgt spid="143"/>
                                        </p:tgtEl>
                                      </p:cBhvr>
                                    </p:animEffect>
                                  </p:childTnLst>
                                </p:cTn>
                              </p:par>
                            </p:childTnLst>
                          </p:cTn>
                        </p:par>
                        <p:par>
                          <p:cTn id="291" fill="hold">
                            <p:stCondLst>
                              <p:cond delay="36000"/>
                            </p:stCondLst>
                            <p:childTnLst>
                              <p:par>
                                <p:cTn id="292" presetID="22" presetClass="entr" presetSubtype="4" fill="hold" nodeType="afterEffect">
                                  <p:stCondLst>
                                    <p:cond delay="0"/>
                                  </p:stCondLst>
                                  <p:childTnLst>
                                    <p:set>
                                      <p:cBhvr>
                                        <p:cTn id="293" dur="1" fill="hold">
                                          <p:stCondLst>
                                            <p:cond delay="0"/>
                                          </p:stCondLst>
                                        </p:cTn>
                                        <p:tgtEl>
                                          <p:spTgt spid="152"/>
                                        </p:tgtEl>
                                        <p:attrNameLst>
                                          <p:attrName>style.visibility</p:attrName>
                                        </p:attrNameLst>
                                      </p:cBhvr>
                                      <p:to>
                                        <p:strVal val="visible"/>
                                      </p:to>
                                    </p:set>
                                    <p:animEffect transition="in" filter="wipe(down)">
                                      <p:cBhvr>
                                        <p:cTn id="294" dur="500"/>
                                        <p:tgtEl>
                                          <p:spTgt spid="152"/>
                                        </p:tgtEl>
                                      </p:cBhvr>
                                    </p:animEffect>
                                  </p:childTnLst>
                                </p:cTn>
                              </p:par>
                              <p:par>
                                <p:cTn id="295" presetID="10" presetClass="entr" presetSubtype="0" fill="hold" grpId="0" nodeType="withEffect">
                                  <p:stCondLst>
                                    <p:cond delay="0"/>
                                  </p:stCondLst>
                                  <p:childTnLst>
                                    <p:set>
                                      <p:cBhvr>
                                        <p:cTn id="296" dur="1" fill="hold">
                                          <p:stCondLst>
                                            <p:cond delay="0"/>
                                          </p:stCondLst>
                                        </p:cTn>
                                        <p:tgtEl>
                                          <p:spTgt spid="151"/>
                                        </p:tgtEl>
                                        <p:attrNameLst>
                                          <p:attrName>style.visibility</p:attrName>
                                        </p:attrNameLst>
                                      </p:cBhvr>
                                      <p:to>
                                        <p:strVal val="visible"/>
                                      </p:to>
                                    </p:set>
                                    <p:animEffect transition="in" filter="fade">
                                      <p:cBhvr>
                                        <p:cTn id="297" dur="500"/>
                                        <p:tgtEl>
                                          <p:spTgt spid="151"/>
                                        </p:tgtEl>
                                      </p:cBhvr>
                                    </p:animEffect>
                                  </p:childTnLst>
                                </p:cTn>
                              </p:par>
                            </p:childTnLst>
                          </p:cTn>
                        </p:par>
                        <p:par>
                          <p:cTn id="298" fill="hold">
                            <p:stCondLst>
                              <p:cond delay="36500"/>
                            </p:stCondLst>
                            <p:childTnLst>
                              <p:par>
                                <p:cTn id="299" presetID="22" presetClass="entr" presetSubtype="1" fill="hold" nodeType="afterEffect">
                                  <p:stCondLst>
                                    <p:cond delay="0"/>
                                  </p:stCondLst>
                                  <p:childTnLst>
                                    <p:set>
                                      <p:cBhvr>
                                        <p:cTn id="300" dur="1" fill="hold">
                                          <p:stCondLst>
                                            <p:cond delay="0"/>
                                          </p:stCondLst>
                                        </p:cTn>
                                        <p:tgtEl>
                                          <p:spTgt spid="192"/>
                                        </p:tgtEl>
                                        <p:attrNameLst>
                                          <p:attrName>style.visibility</p:attrName>
                                        </p:attrNameLst>
                                      </p:cBhvr>
                                      <p:to>
                                        <p:strVal val="visible"/>
                                      </p:to>
                                    </p:set>
                                    <p:animEffect transition="in" filter="wipe(up)">
                                      <p:cBhvr>
                                        <p:cTn id="301" dur="500"/>
                                        <p:tgtEl>
                                          <p:spTgt spid="192"/>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50"/>
                                        </p:tgtEl>
                                        <p:attrNameLst>
                                          <p:attrName>style.visibility</p:attrName>
                                        </p:attrNameLst>
                                      </p:cBhvr>
                                      <p:to>
                                        <p:strVal val="visible"/>
                                      </p:to>
                                    </p:set>
                                    <p:animEffect transition="in" filter="fade">
                                      <p:cBhvr>
                                        <p:cTn id="304" dur="500"/>
                                        <p:tgtEl>
                                          <p:spTgt spid="150"/>
                                        </p:tgtEl>
                                      </p:cBhvr>
                                    </p:animEffect>
                                  </p:childTnLst>
                                </p:cTn>
                              </p:par>
                            </p:childTnLst>
                          </p:cTn>
                        </p:par>
                        <p:par>
                          <p:cTn id="305" fill="hold">
                            <p:stCondLst>
                              <p:cond delay="37000"/>
                            </p:stCondLst>
                            <p:childTnLst>
                              <p:par>
                                <p:cTn id="306" presetID="10" presetClass="entr" presetSubtype="0" fill="hold" nodeType="afterEffect">
                                  <p:stCondLst>
                                    <p:cond delay="0"/>
                                  </p:stCondLst>
                                  <p:childTnLst>
                                    <p:set>
                                      <p:cBhvr>
                                        <p:cTn id="307" dur="1" fill="hold">
                                          <p:stCondLst>
                                            <p:cond delay="0"/>
                                          </p:stCondLst>
                                        </p:cTn>
                                        <p:tgtEl>
                                          <p:spTgt spid="182"/>
                                        </p:tgtEl>
                                        <p:attrNameLst>
                                          <p:attrName>style.visibility</p:attrName>
                                        </p:attrNameLst>
                                      </p:cBhvr>
                                      <p:to>
                                        <p:strVal val="visible"/>
                                      </p:to>
                                    </p:set>
                                    <p:animEffect transition="in" filter="fade">
                                      <p:cBhvr>
                                        <p:cTn id="308" dur="500"/>
                                        <p:tgtEl>
                                          <p:spTgt spid="182"/>
                                        </p:tgtEl>
                                      </p:cBhvr>
                                    </p:animEffect>
                                  </p:childTnLst>
                                </p:cTn>
                              </p:par>
                              <p:par>
                                <p:cTn id="309" presetID="22" presetClass="entr" presetSubtype="4" repeatCount="3000" fill="hold" nodeType="withEffect">
                                  <p:stCondLst>
                                    <p:cond delay="0"/>
                                  </p:stCondLst>
                                  <p:childTnLst>
                                    <p:set>
                                      <p:cBhvr>
                                        <p:cTn id="310" dur="1" fill="hold">
                                          <p:stCondLst>
                                            <p:cond delay="0"/>
                                          </p:stCondLst>
                                        </p:cTn>
                                        <p:tgtEl>
                                          <p:spTgt spid="220"/>
                                        </p:tgtEl>
                                        <p:attrNameLst>
                                          <p:attrName>style.visibility</p:attrName>
                                        </p:attrNameLst>
                                      </p:cBhvr>
                                      <p:to>
                                        <p:strVal val="visible"/>
                                      </p:to>
                                    </p:set>
                                    <p:animEffect transition="in" filter="wipe(down)">
                                      <p:cBhvr>
                                        <p:cTn id="311" dur="500"/>
                                        <p:tgtEl>
                                          <p:spTgt spid="220"/>
                                        </p:tgtEl>
                                      </p:cBhvr>
                                    </p:animEffect>
                                  </p:childTnLst>
                                </p:cTn>
                              </p:par>
                              <p:par>
                                <p:cTn id="312" presetID="22" presetClass="entr" presetSubtype="4" repeatCount="3000" fill="hold" grpId="0" nodeType="withEffect">
                                  <p:stCondLst>
                                    <p:cond delay="0"/>
                                  </p:stCondLst>
                                  <p:childTnLst>
                                    <p:set>
                                      <p:cBhvr>
                                        <p:cTn id="313" dur="1" fill="hold">
                                          <p:stCondLst>
                                            <p:cond delay="0"/>
                                          </p:stCondLst>
                                        </p:cTn>
                                        <p:tgtEl>
                                          <p:spTgt spid="219"/>
                                        </p:tgtEl>
                                        <p:attrNameLst>
                                          <p:attrName>style.visibility</p:attrName>
                                        </p:attrNameLst>
                                      </p:cBhvr>
                                      <p:to>
                                        <p:strVal val="visible"/>
                                      </p:to>
                                    </p:set>
                                    <p:animEffect transition="in" filter="wipe(down)">
                                      <p:cBhvr>
                                        <p:cTn id="314" dur="500"/>
                                        <p:tgtEl>
                                          <p:spTgt spid="219"/>
                                        </p:tgtEl>
                                      </p:cBhvr>
                                    </p:animEffect>
                                  </p:childTnLst>
                                </p:cTn>
                              </p:par>
                            </p:childTnLst>
                          </p:cTn>
                        </p:par>
                        <p:par>
                          <p:cTn id="315" fill="hold">
                            <p:stCondLst>
                              <p:cond delay="38500"/>
                            </p:stCondLst>
                            <p:childTnLst>
                              <p:par>
                                <p:cTn id="316" presetID="22" presetClass="entr" presetSubtype="4" fill="hold" nodeType="afterEffect">
                                  <p:stCondLst>
                                    <p:cond delay="0"/>
                                  </p:stCondLst>
                                  <p:childTnLst>
                                    <p:set>
                                      <p:cBhvr>
                                        <p:cTn id="317" dur="1" fill="hold">
                                          <p:stCondLst>
                                            <p:cond delay="0"/>
                                          </p:stCondLst>
                                        </p:cTn>
                                        <p:tgtEl>
                                          <p:spTgt spid="165"/>
                                        </p:tgtEl>
                                        <p:attrNameLst>
                                          <p:attrName>style.visibility</p:attrName>
                                        </p:attrNameLst>
                                      </p:cBhvr>
                                      <p:to>
                                        <p:strVal val="visible"/>
                                      </p:to>
                                    </p:set>
                                    <p:animEffect transition="in" filter="wipe(down)">
                                      <p:cBhvr>
                                        <p:cTn id="318" dur="500"/>
                                        <p:tgtEl>
                                          <p:spTgt spid="165"/>
                                        </p:tgtEl>
                                      </p:cBhvr>
                                    </p:animEffect>
                                  </p:childTnLst>
                                </p:cTn>
                              </p:par>
                            </p:childTnLst>
                          </p:cTn>
                        </p:par>
                        <p:par>
                          <p:cTn id="319" fill="hold">
                            <p:stCondLst>
                              <p:cond delay="39000"/>
                            </p:stCondLst>
                            <p:childTnLst>
                              <p:par>
                                <p:cTn id="320" presetID="10" presetClass="entr" presetSubtype="0" fill="hold" nodeType="afterEffect">
                                  <p:stCondLst>
                                    <p:cond delay="0"/>
                                  </p:stCondLst>
                                  <p:childTnLst>
                                    <p:set>
                                      <p:cBhvr>
                                        <p:cTn id="321" dur="1" fill="hold">
                                          <p:stCondLst>
                                            <p:cond delay="0"/>
                                          </p:stCondLst>
                                        </p:cTn>
                                        <p:tgtEl>
                                          <p:spTgt spid="204"/>
                                        </p:tgtEl>
                                        <p:attrNameLst>
                                          <p:attrName>style.visibility</p:attrName>
                                        </p:attrNameLst>
                                      </p:cBhvr>
                                      <p:to>
                                        <p:strVal val="visible"/>
                                      </p:to>
                                    </p:set>
                                    <p:animEffect transition="in" filter="fade">
                                      <p:cBhvr>
                                        <p:cTn id="322" dur="500"/>
                                        <p:tgtEl>
                                          <p:spTgt spid="204"/>
                                        </p:tgtEl>
                                      </p:cBhvr>
                                    </p:animEffect>
                                  </p:childTnLst>
                                </p:cTn>
                              </p:par>
                            </p:childTnLst>
                          </p:cTn>
                        </p:par>
                        <p:par>
                          <p:cTn id="323" fill="hold">
                            <p:stCondLst>
                              <p:cond delay="39500"/>
                            </p:stCondLst>
                            <p:childTnLst>
                              <p:par>
                                <p:cTn id="324" presetID="22" presetClass="entr" presetSubtype="4" fill="hold" nodeType="afterEffect">
                                  <p:stCondLst>
                                    <p:cond delay="0"/>
                                  </p:stCondLst>
                                  <p:childTnLst>
                                    <p:set>
                                      <p:cBhvr>
                                        <p:cTn id="325" dur="1" fill="hold">
                                          <p:stCondLst>
                                            <p:cond delay="0"/>
                                          </p:stCondLst>
                                        </p:cTn>
                                        <p:tgtEl>
                                          <p:spTgt spid="212"/>
                                        </p:tgtEl>
                                        <p:attrNameLst>
                                          <p:attrName>style.visibility</p:attrName>
                                        </p:attrNameLst>
                                      </p:cBhvr>
                                      <p:to>
                                        <p:strVal val="visible"/>
                                      </p:to>
                                    </p:set>
                                    <p:animEffect transition="in" filter="wipe(down)">
                                      <p:cBhvr>
                                        <p:cTn id="326" dur="500"/>
                                        <p:tgtEl>
                                          <p:spTgt spid="212"/>
                                        </p:tgtEl>
                                      </p:cBhvr>
                                    </p:animEffect>
                                  </p:childTnLst>
                                </p:cTn>
                              </p:par>
                              <p:par>
                                <p:cTn id="327" presetID="10" presetClass="entr" presetSubtype="0" fill="hold" grpId="0" nodeType="withEffect">
                                  <p:stCondLst>
                                    <p:cond delay="0"/>
                                  </p:stCondLst>
                                  <p:childTnLst>
                                    <p:set>
                                      <p:cBhvr>
                                        <p:cTn id="328" dur="1" fill="hold">
                                          <p:stCondLst>
                                            <p:cond delay="0"/>
                                          </p:stCondLst>
                                        </p:cTn>
                                        <p:tgtEl>
                                          <p:spTgt spid="209"/>
                                        </p:tgtEl>
                                        <p:attrNameLst>
                                          <p:attrName>style.visibility</p:attrName>
                                        </p:attrNameLst>
                                      </p:cBhvr>
                                      <p:to>
                                        <p:strVal val="visible"/>
                                      </p:to>
                                    </p:set>
                                    <p:animEffect transition="in" filter="fade">
                                      <p:cBhvr>
                                        <p:cTn id="329" dur="500"/>
                                        <p:tgtEl>
                                          <p:spTgt spid="209"/>
                                        </p:tgtEl>
                                      </p:cBhvr>
                                    </p:animEffect>
                                  </p:childTnLst>
                                </p:cTn>
                              </p:par>
                            </p:childTnLst>
                          </p:cTn>
                        </p:par>
                        <p:par>
                          <p:cTn id="330" fill="hold">
                            <p:stCondLst>
                              <p:cond delay="40000"/>
                            </p:stCondLst>
                            <p:childTnLst>
                              <p:par>
                                <p:cTn id="331" presetID="22" presetClass="entr" presetSubtype="1" fill="hold" nodeType="afterEffect">
                                  <p:stCondLst>
                                    <p:cond delay="0"/>
                                  </p:stCondLst>
                                  <p:childTnLst>
                                    <p:set>
                                      <p:cBhvr>
                                        <p:cTn id="332" dur="1" fill="hold">
                                          <p:stCondLst>
                                            <p:cond delay="0"/>
                                          </p:stCondLst>
                                        </p:cTn>
                                        <p:tgtEl>
                                          <p:spTgt spid="210"/>
                                        </p:tgtEl>
                                        <p:attrNameLst>
                                          <p:attrName>style.visibility</p:attrName>
                                        </p:attrNameLst>
                                      </p:cBhvr>
                                      <p:to>
                                        <p:strVal val="visible"/>
                                      </p:to>
                                    </p:set>
                                    <p:animEffect transition="in" filter="wipe(up)">
                                      <p:cBhvr>
                                        <p:cTn id="333" dur="500"/>
                                        <p:tgtEl>
                                          <p:spTgt spid="210"/>
                                        </p:tgtEl>
                                      </p:cBhvr>
                                    </p:animEffect>
                                  </p:childTnLst>
                                </p:cTn>
                              </p:par>
                              <p:par>
                                <p:cTn id="334" presetID="22" presetClass="entr" presetSubtype="1" fill="hold" grpId="0" nodeType="withEffect">
                                  <p:stCondLst>
                                    <p:cond delay="0"/>
                                  </p:stCondLst>
                                  <p:childTnLst>
                                    <p:set>
                                      <p:cBhvr>
                                        <p:cTn id="335" dur="1" fill="hold">
                                          <p:stCondLst>
                                            <p:cond delay="0"/>
                                          </p:stCondLst>
                                        </p:cTn>
                                        <p:tgtEl>
                                          <p:spTgt spid="208"/>
                                        </p:tgtEl>
                                        <p:attrNameLst>
                                          <p:attrName>style.visibility</p:attrName>
                                        </p:attrNameLst>
                                      </p:cBhvr>
                                      <p:to>
                                        <p:strVal val="visible"/>
                                      </p:to>
                                    </p:set>
                                    <p:animEffect transition="in" filter="wipe(up)">
                                      <p:cBhvr>
                                        <p:cTn id="336" dur="500"/>
                                        <p:tgtEl>
                                          <p:spTgt spid="208"/>
                                        </p:tgtEl>
                                      </p:cBhvr>
                                    </p:animEffect>
                                  </p:childTnLst>
                                </p:cTn>
                              </p:par>
                            </p:childTnLst>
                          </p:cTn>
                        </p:par>
                        <p:par>
                          <p:cTn id="337" fill="hold">
                            <p:stCondLst>
                              <p:cond delay="40500"/>
                            </p:stCondLst>
                            <p:childTnLst>
                              <p:par>
                                <p:cTn id="338" presetID="10" presetClass="entr" presetSubtype="0" fill="hold" nodeType="afterEffect">
                                  <p:stCondLst>
                                    <p:cond delay="0"/>
                                  </p:stCondLst>
                                  <p:childTnLst>
                                    <p:set>
                                      <p:cBhvr>
                                        <p:cTn id="339" dur="1" fill="hold">
                                          <p:stCondLst>
                                            <p:cond delay="0"/>
                                          </p:stCondLst>
                                        </p:cTn>
                                        <p:tgtEl>
                                          <p:spTgt spid="194"/>
                                        </p:tgtEl>
                                        <p:attrNameLst>
                                          <p:attrName>style.visibility</p:attrName>
                                        </p:attrNameLst>
                                      </p:cBhvr>
                                      <p:to>
                                        <p:strVal val="visible"/>
                                      </p:to>
                                    </p:set>
                                    <p:animEffect transition="in" filter="fade">
                                      <p:cBhvr>
                                        <p:cTn id="340" dur="500"/>
                                        <p:tgtEl>
                                          <p:spTgt spid="194"/>
                                        </p:tgtEl>
                                      </p:cBhvr>
                                    </p:animEffect>
                                  </p:childTnLst>
                                </p:cTn>
                              </p:par>
                              <p:par>
                                <p:cTn id="341" presetID="22" presetClass="entr" presetSubtype="4" repeatCount="3000" fill="hold" grpId="0" nodeType="withEffect">
                                  <p:stCondLst>
                                    <p:cond delay="0"/>
                                  </p:stCondLst>
                                  <p:childTnLst>
                                    <p:set>
                                      <p:cBhvr>
                                        <p:cTn id="342" dur="1" fill="hold">
                                          <p:stCondLst>
                                            <p:cond delay="0"/>
                                          </p:stCondLst>
                                        </p:cTn>
                                        <p:tgtEl>
                                          <p:spTgt spid="153"/>
                                        </p:tgtEl>
                                        <p:attrNameLst>
                                          <p:attrName>style.visibility</p:attrName>
                                        </p:attrNameLst>
                                      </p:cBhvr>
                                      <p:to>
                                        <p:strVal val="visible"/>
                                      </p:to>
                                    </p:set>
                                    <p:animEffect transition="in" filter="wipe(down)">
                                      <p:cBhvr>
                                        <p:cTn id="343" dur="500"/>
                                        <p:tgtEl>
                                          <p:spTgt spid="153"/>
                                        </p:tgtEl>
                                      </p:cBhvr>
                                    </p:animEffect>
                                  </p:childTnLst>
                                </p:cTn>
                              </p:par>
                              <p:par>
                                <p:cTn id="344" presetID="22" presetClass="entr" presetSubtype="4" repeatCount="3000" fill="hold" nodeType="withEffect">
                                  <p:stCondLst>
                                    <p:cond delay="0"/>
                                  </p:stCondLst>
                                  <p:childTnLst>
                                    <p:set>
                                      <p:cBhvr>
                                        <p:cTn id="345" dur="1" fill="hold">
                                          <p:stCondLst>
                                            <p:cond delay="0"/>
                                          </p:stCondLst>
                                        </p:cTn>
                                        <p:tgtEl>
                                          <p:spTgt spid="145"/>
                                        </p:tgtEl>
                                        <p:attrNameLst>
                                          <p:attrName>style.visibility</p:attrName>
                                        </p:attrNameLst>
                                      </p:cBhvr>
                                      <p:to>
                                        <p:strVal val="visible"/>
                                      </p:to>
                                    </p:set>
                                    <p:animEffect transition="in" filter="wipe(down)">
                                      <p:cBhvr>
                                        <p:cTn id="346" dur="500"/>
                                        <p:tgtEl>
                                          <p:spTgt spid="145"/>
                                        </p:tgtEl>
                                      </p:cBhvr>
                                    </p:animEffect>
                                  </p:childTnLst>
                                </p:cTn>
                              </p:par>
                            </p:childTnLst>
                          </p:cTn>
                        </p:par>
                        <p:par>
                          <p:cTn id="347" fill="hold">
                            <p:stCondLst>
                              <p:cond delay="42000"/>
                            </p:stCondLst>
                            <p:childTnLst>
                              <p:par>
                                <p:cTn id="348" presetID="22" presetClass="entr" presetSubtype="4" fill="hold" nodeType="afterEffect">
                                  <p:stCondLst>
                                    <p:cond delay="0"/>
                                  </p:stCondLst>
                                  <p:childTnLst>
                                    <p:set>
                                      <p:cBhvr>
                                        <p:cTn id="349" dur="1" fill="hold">
                                          <p:stCondLst>
                                            <p:cond delay="0"/>
                                          </p:stCondLst>
                                        </p:cTn>
                                        <p:tgtEl>
                                          <p:spTgt spid="213"/>
                                        </p:tgtEl>
                                        <p:attrNameLst>
                                          <p:attrName>style.visibility</p:attrName>
                                        </p:attrNameLst>
                                      </p:cBhvr>
                                      <p:to>
                                        <p:strVal val="visible"/>
                                      </p:to>
                                    </p:set>
                                    <p:animEffect transition="in" filter="wipe(down)">
                                      <p:cBhvr>
                                        <p:cTn id="350" dur="500"/>
                                        <p:tgtEl>
                                          <p:spTgt spid="213"/>
                                        </p:tgtEl>
                                      </p:cBhvr>
                                    </p:animEffect>
                                  </p:childTnLst>
                                </p:cTn>
                              </p:par>
                            </p:childTnLst>
                          </p:cTn>
                        </p:par>
                        <p:par>
                          <p:cTn id="351" fill="hold">
                            <p:stCondLst>
                              <p:cond delay="42500"/>
                            </p:stCondLst>
                            <p:childTnLst>
                              <p:par>
                                <p:cTn id="352" presetID="10" presetClass="entr" presetSubtype="0" fill="hold" nodeType="afterEffect">
                                  <p:stCondLst>
                                    <p:cond delay="0"/>
                                  </p:stCondLst>
                                  <p:childTnLst>
                                    <p:set>
                                      <p:cBhvr>
                                        <p:cTn id="353" dur="1" fill="hold">
                                          <p:stCondLst>
                                            <p:cond delay="0"/>
                                          </p:stCondLst>
                                        </p:cTn>
                                        <p:tgtEl>
                                          <p:spTgt spid="160"/>
                                        </p:tgtEl>
                                        <p:attrNameLst>
                                          <p:attrName>style.visibility</p:attrName>
                                        </p:attrNameLst>
                                      </p:cBhvr>
                                      <p:to>
                                        <p:strVal val="visible"/>
                                      </p:to>
                                    </p:set>
                                    <p:animEffect transition="in" filter="fade">
                                      <p:cBhvr>
                                        <p:cTn id="354" dur="500"/>
                                        <p:tgtEl>
                                          <p:spTgt spid="160"/>
                                        </p:tgtEl>
                                      </p:cBhvr>
                                    </p:animEffect>
                                  </p:childTnLst>
                                </p:cTn>
                              </p:par>
                            </p:childTnLst>
                          </p:cTn>
                        </p:par>
                        <p:par>
                          <p:cTn id="355" fill="hold">
                            <p:stCondLst>
                              <p:cond delay="43000"/>
                            </p:stCondLst>
                            <p:childTnLst>
                              <p:par>
                                <p:cTn id="356" presetID="22" presetClass="entr" presetSubtype="4" fill="hold" nodeType="afterEffect">
                                  <p:stCondLst>
                                    <p:cond delay="0"/>
                                  </p:stCondLst>
                                  <p:childTnLst>
                                    <p:set>
                                      <p:cBhvr>
                                        <p:cTn id="357" dur="1" fill="hold">
                                          <p:stCondLst>
                                            <p:cond delay="0"/>
                                          </p:stCondLst>
                                        </p:cTn>
                                        <p:tgtEl>
                                          <p:spTgt spid="196"/>
                                        </p:tgtEl>
                                        <p:attrNameLst>
                                          <p:attrName>style.visibility</p:attrName>
                                        </p:attrNameLst>
                                      </p:cBhvr>
                                      <p:to>
                                        <p:strVal val="visible"/>
                                      </p:to>
                                    </p:set>
                                    <p:animEffect transition="in" filter="wipe(down)">
                                      <p:cBhvr>
                                        <p:cTn id="358" dur="500"/>
                                        <p:tgtEl>
                                          <p:spTgt spid="196"/>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62"/>
                                        </p:tgtEl>
                                        <p:attrNameLst>
                                          <p:attrName>style.visibility</p:attrName>
                                        </p:attrNameLst>
                                      </p:cBhvr>
                                      <p:to>
                                        <p:strVal val="visible"/>
                                      </p:to>
                                    </p:set>
                                    <p:animEffect transition="in" filter="fade">
                                      <p:cBhvr>
                                        <p:cTn id="361" dur="500"/>
                                        <p:tgtEl>
                                          <p:spTgt spid="162"/>
                                        </p:tgtEl>
                                      </p:cBhvr>
                                    </p:animEffect>
                                  </p:childTnLst>
                                </p:cTn>
                              </p:par>
                            </p:childTnLst>
                          </p:cTn>
                        </p:par>
                        <p:par>
                          <p:cTn id="362" fill="hold">
                            <p:stCondLst>
                              <p:cond delay="43500"/>
                            </p:stCondLst>
                            <p:childTnLst>
                              <p:par>
                                <p:cTn id="363" presetID="22" presetClass="entr" presetSubtype="4" fill="hold" nodeType="after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wipe(down)">
                                      <p:cBhvr>
                                        <p:cTn id="365" dur="500"/>
                                        <p:tgtEl>
                                          <p:spTgt spid="156"/>
                                        </p:tgtEl>
                                      </p:cBhvr>
                                    </p:animEffect>
                                  </p:childTnLst>
                                </p:cTn>
                              </p:par>
                              <p:par>
                                <p:cTn id="366" presetID="22" presetClass="entr" presetSubtype="4" fill="hold" grpId="0" nodeType="withEffect">
                                  <p:stCondLst>
                                    <p:cond delay="0"/>
                                  </p:stCondLst>
                                  <p:childTnLst>
                                    <p:set>
                                      <p:cBhvr>
                                        <p:cTn id="367" dur="1" fill="hold">
                                          <p:stCondLst>
                                            <p:cond delay="0"/>
                                          </p:stCondLst>
                                        </p:cTn>
                                        <p:tgtEl>
                                          <p:spTgt spid="161"/>
                                        </p:tgtEl>
                                        <p:attrNameLst>
                                          <p:attrName>style.visibility</p:attrName>
                                        </p:attrNameLst>
                                      </p:cBhvr>
                                      <p:to>
                                        <p:strVal val="visible"/>
                                      </p:to>
                                    </p:set>
                                    <p:animEffect transition="in" filter="wipe(down)">
                                      <p:cBhvr>
                                        <p:cTn id="368" dur="500"/>
                                        <p:tgtEl>
                                          <p:spTgt spid="161"/>
                                        </p:tgtEl>
                                      </p:cBhvr>
                                    </p:animEffect>
                                  </p:childTnLst>
                                </p:cTn>
                              </p:par>
                            </p:childTnLst>
                          </p:cTn>
                        </p:par>
                        <p:par>
                          <p:cTn id="369" fill="hold">
                            <p:stCondLst>
                              <p:cond delay="44000"/>
                            </p:stCondLst>
                            <p:childTnLst>
                              <p:par>
                                <p:cTn id="370" presetID="56" presetClass="entr" presetSubtype="0" fill="hold" grpId="0" nodeType="afterEffect">
                                  <p:stCondLst>
                                    <p:cond delay="0"/>
                                  </p:stCondLst>
                                  <p:iterate type="lt">
                                    <p:tmPct val="10000"/>
                                  </p:iterate>
                                  <p:childTnLst>
                                    <p:set>
                                      <p:cBhvr>
                                        <p:cTn id="371" dur="1" fill="hold">
                                          <p:stCondLst>
                                            <p:cond delay="0"/>
                                          </p:stCondLst>
                                        </p:cTn>
                                        <p:tgtEl>
                                          <p:spTgt spid="67"/>
                                        </p:tgtEl>
                                        <p:attrNameLst>
                                          <p:attrName>style.visibility</p:attrName>
                                        </p:attrNameLst>
                                      </p:cBhvr>
                                      <p:to>
                                        <p:strVal val="visible"/>
                                      </p:to>
                                    </p:set>
                                    <p:anim by="(-#ppt_w*2)" calcmode="lin" valueType="num">
                                      <p:cBhvr rctx="PPT">
                                        <p:cTn id="372" dur="500" autoRev="1" fill="hold">
                                          <p:stCondLst>
                                            <p:cond delay="0"/>
                                          </p:stCondLst>
                                        </p:cTn>
                                        <p:tgtEl>
                                          <p:spTgt spid="67"/>
                                        </p:tgtEl>
                                        <p:attrNameLst>
                                          <p:attrName>ppt_w</p:attrName>
                                        </p:attrNameLst>
                                      </p:cBhvr>
                                    </p:anim>
                                    <p:anim by="(#ppt_w*0.50)" calcmode="lin" valueType="num">
                                      <p:cBhvr>
                                        <p:cTn id="373" dur="500" decel="50000" autoRev="1" fill="hold">
                                          <p:stCondLst>
                                            <p:cond delay="0"/>
                                          </p:stCondLst>
                                        </p:cTn>
                                        <p:tgtEl>
                                          <p:spTgt spid="67"/>
                                        </p:tgtEl>
                                        <p:attrNameLst>
                                          <p:attrName>ppt_x</p:attrName>
                                        </p:attrNameLst>
                                      </p:cBhvr>
                                    </p:anim>
                                    <p:anim from="(-#ppt_h/2)" to="(#ppt_y)" calcmode="lin" valueType="num">
                                      <p:cBhvr>
                                        <p:cTn id="374" dur="1000" fill="hold">
                                          <p:stCondLst>
                                            <p:cond delay="0"/>
                                          </p:stCondLst>
                                        </p:cTn>
                                        <p:tgtEl>
                                          <p:spTgt spid="67"/>
                                        </p:tgtEl>
                                        <p:attrNameLst>
                                          <p:attrName>ppt_y</p:attrName>
                                        </p:attrNameLst>
                                      </p:cBhvr>
                                    </p:anim>
                                    <p:animRot by="21600000">
                                      <p:cBhvr>
                                        <p:cTn id="375" dur="1000" fill="hold">
                                          <p:stCondLst>
                                            <p:cond delay="0"/>
                                          </p:stCondLst>
                                        </p:cTn>
                                        <p:tgtEl>
                                          <p:spTgt spid="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7" grpId="0" animBg="1"/>
      <p:bldP spid="153" grpId="0"/>
      <p:bldP spid="120" grpId="0"/>
      <p:bldP spid="215" grpId="0"/>
      <p:bldP spid="2" grpId="0"/>
      <p:bldP spid="5" grpId="0" build="p"/>
      <p:bldP spid="37" grpId="0"/>
      <p:bldP spid="12" grpId="0"/>
      <p:bldP spid="38" grpId="0" animBg="1"/>
      <p:bldP spid="111" grpId="0"/>
      <p:bldP spid="115" grpId="0"/>
      <p:bldP spid="108" grpId="0"/>
      <p:bldP spid="119" grpId="0"/>
      <p:bldP spid="121" grpId="0"/>
      <p:bldP spid="139" grpId="0"/>
      <p:bldP spid="184" grpId="0"/>
      <p:bldP spid="92" grpId="0"/>
      <p:bldP spid="93" grpId="0"/>
      <p:bldP spid="132" grpId="0"/>
      <p:bldP spid="134" grpId="0"/>
      <p:bldP spid="161" grpId="0"/>
      <p:bldP spid="162" grpId="0"/>
      <p:bldP spid="67" grpId="0" animBg="1"/>
      <p:bldP spid="166" grpId="0" animBg="1"/>
      <p:bldP spid="173" grpId="0"/>
      <p:bldP spid="174" grpId="0"/>
      <p:bldP spid="148" grpId="0"/>
      <p:bldP spid="150" grpId="0"/>
      <p:bldP spid="151" grpId="0"/>
      <p:bldP spid="208" grpId="0"/>
      <p:bldP spid="209" grpId="0"/>
      <p:bldP spid="214" grpId="0"/>
      <p:bldP spid="219" grpId="0"/>
      <p:bldP spid="257" grpId="0"/>
      <p:bldP spid="258" grpId="0"/>
      <p:bldP spid="2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31398" y="1704596"/>
            <a:ext cx="8971381"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822236" y="2139954"/>
            <a:ext cx="8977731" cy="292388"/>
          </a:xfrm>
        </p:spPr>
        <p:txBody>
          <a:bodyPr/>
          <a:lstStyle/>
          <a:p>
            <a:pPr>
              <a:spcBef>
                <a:spcPct val="0"/>
              </a:spcBef>
              <a:buFont typeface="Arial" charset="0"/>
              <a:buNone/>
            </a:pPr>
            <a:r>
              <a:rPr dirty="0">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accent6">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12291" name="Title 3"/>
          <p:cNvSpPr>
            <a:spLocks noGrp="1"/>
          </p:cNvSpPr>
          <p:nvPr>
            <p:ph type="title"/>
          </p:nvPr>
        </p:nvSpPr>
        <p:spPr>
          <a:xfrm>
            <a:off x="4629576" y="46844"/>
            <a:ext cx="3200399" cy="492125"/>
          </a:xfrm>
        </p:spPr>
        <p:txBody>
          <a:bodyPr/>
          <a:lstStyle/>
          <a:p>
            <a:pPr algn="ctr"/>
            <a:r>
              <a:rPr dirty="0" smtClean="0">
                <a:latin typeface="Arial" charset="0"/>
                <a:cs typeface="Arial" charset="0"/>
              </a:rPr>
              <a:t>Agenda</a:t>
            </a:r>
          </a:p>
        </p:txBody>
      </p:sp>
      <p:grpSp>
        <p:nvGrpSpPr>
          <p:cNvPr id="3" name="Group 2"/>
          <p:cNvGrpSpPr/>
          <p:nvPr/>
        </p:nvGrpSpPr>
        <p:grpSpPr>
          <a:xfrm>
            <a:off x="77933" y="1568732"/>
            <a:ext cx="5637654" cy="4035859"/>
            <a:chOff x="1270670" y="1553380"/>
            <a:chExt cx="6048671" cy="4673998"/>
          </a:xfrm>
        </p:grpSpPr>
        <p:sp>
          <p:nvSpPr>
            <p:cNvPr id="38" name="Rectangle 37"/>
            <p:cNvSpPr/>
            <p:nvPr/>
          </p:nvSpPr>
          <p:spPr>
            <a:xfrm>
              <a:off x="1274589" y="2432257"/>
              <a:ext cx="479991" cy="74128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2</a:t>
              </a:r>
            </a:p>
          </p:txBody>
        </p:sp>
        <p:sp>
          <p:nvSpPr>
            <p:cNvPr id="39" name="Rectangle 38"/>
            <p:cNvSpPr/>
            <p:nvPr/>
          </p:nvSpPr>
          <p:spPr>
            <a:xfrm>
              <a:off x="1847939" y="1553380"/>
              <a:ext cx="5471402" cy="74128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US" sz="1200" b="1" dirty="0">
                  <a:solidFill>
                    <a:prstClr val="white"/>
                  </a:solidFill>
                  <a:latin typeface="Calibri" panose="020F0502020204030204" pitchFamily="34" charset="0"/>
                  <a:cs typeface="Calibri" panose="020F0502020204030204" pitchFamily="34" charset="0"/>
                </a:rPr>
                <a:t>Overview of TechM DevOps Capabilities </a:t>
              </a:r>
            </a:p>
            <a:p>
              <a:pPr defTabSz="912931">
                <a:buSzPts val="2000"/>
              </a:pPr>
              <a:r>
                <a:rPr lang="en-US" sz="1200" i="1" dirty="0">
                  <a:solidFill>
                    <a:prstClr val="white"/>
                  </a:solidFill>
                  <a:latin typeface="Calibri" panose="020F0502020204030204" pitchFamily="34" charset="0"/>
                  <a:cs typeface="Calibri" panose="020F0502020204030204" pitchFamily="34" charset="0"/>
                </a:rPr>
                <a:t>(DevOps Capabilities , TechM offerings )</a:t>
              </a:r>
            </a:p>
          </p:txBody>
        </p:sp>
        <p:sp>
          <p:nvSpPr>
            <p:cNvPr id="40" name="Rectangle 39"/>
            <p:cNvSpPr/>
            <p:nvPr/>
          </p:nvSpPr>
          <p:spPr>
            <a:xfrm>
              <a:off x="1283868" y="1553380"/>
              <a:ext cx="479991" cy="741288"/>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1</a:t>
              </a:r>
            </a:p>
          </p:txBody>
        </p:sp>
        <p:sp>
          <p:nvSpPr>
            <p:cNvPr id="41" name="Rectangle 40"/>
            <p:cNvSpPr/>
            <p:nvPr/>
          </p:nvSpPr>
          <p:spPr>
            <a:xfrm>
              <a:off x="1863683" y="2432257"/>
              <a:ext cx="5455658" cy="74128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IN" sz="1200" b="1" dirty="0">
                  <a:solidFill>
                    <a:prstClr val="white"/>
                  </a:solidFill>
                  <a:latin typeface="Calibri" panose="020F0502020204030204" pitchFamily="34" charset="0"/>
                  <a:cs typeface="Calibri" panose="020F0502020204030204" pitchFamily="34" charset="0"/>
                </a:rPr>
                <a:t>TechM’s Approach – End to End DevOps powered by ADOPT</a:t>
              </a:r>
            </a:p>
            <a:p>
              <a:pPr defTabSz="912931">
                <a:buSzPts val="2000"/>
              </a:pPr>
              <a:r>
                <a:rPr lang="en-IN" sz="1200" i="1" dirty="0">
                  <a:solidFill>
                    <a:prstClr val="white"/>
                  </a:solidFill>
                  <a:latin typeface="Calibri" panose="020F0502020204030204" pitchFamily="34" charset="0"/>
                  <a:cs typeface="Calibri" panose="020F0502020204030204" pitchFamily="34" charset="0"/>
                </a:rPr>
                <a:t>(Walkthrough of TechM’s CPPA approach of DevOps)</a:t>
              </a:r>
              <a:endParaRPr lang="en-IN" sz="1200" b="1" dirty="0">
                <a:solidFill>
                  <a:prstClr val="white"/>
                </a:solidFill>
                <a:latin typeface="Calibri" panose="020F0502020204030204" pitchFamily="34" charset="0"/>
                <a:cs typeface="Calibri" panose="020F0502020204030204" pitchFamily="34" charset="0"/>
              </a:endParaRPr>
            </a:p>
          </p:txBody>
        </p:sp>
        <p:sp>
          <p:nvSpPr>
            <p:cNvPr id="42" name="Rectangle 41"/>
            <p:cNvSpPr/>
            <p:nvPr/>
          </p:nvSpPr>
          <p:spPr>
            <a:xfrm>
              <a:off x="1283868" y="3293882"/>
              <a:ext cx="479991" cy="1164881"/>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3</a:t>
              </a:r>
            </a:p>
          </p:txBody>
        </p:sp>
        <p:sp>
          <p:nvSpPr>
            <p:cNvPr id="43" name="Rectangle 42"/>
            <p:cNvSpPr/>
            <p:nvPr/>
          </p:nvSpPr>
          <p:spPr>
            <a:xfrm>
              <a:off x="1863683" y="3293882"/>
              <a:ext cx="5455658" cy="1164881"/>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IN" sz="1200" b="1" dirty="0">
                  <a:solidFill>
                    <a:prstClr val="white"/>
                  </a:solidFill>
                  <a:latin typeface="Calibri" panose="020F0502020204030204" pitchFamily="34" charset="0"/>
                  <a:cs typeface="Calibri" panose="020F0502020204030204" pitchFamily="34" charset="0"/>
                </a:rPr>
                <a:t>ADOPT Reference Architecture &amp; Sample Workflow</a:t>
              </a:r>
            </a:p>
            <a:p>
              <a:pPr defTabSz="912931">
                <a:buSzPts val="2000"/>
              </a:pPr>
              <a:endParaRPr lang="en-IN" sz="1200" b="1" dirty="0">
                <a:solidFill>
                  <a:prstClr val="white"/>
                </a:solidFill>
                <a:latin typeface="Calibri" panose="020F0502020204030204" pitchFamily="34" charset="0"/>
                <a:cs typeface="Calibri" panose="020F0502020204030204" pitchFamily="34" charset="0"/>
              </a:endParaRPr>
            </a:p>
            <a:p>
              <a:pPr defTabSz="912931">
                <a:buSzPts val="2000"/>
              </a:pPr>
              <a:r>
                <a:rPr lang="en-US" sz="1200" b="1" dirty="0">
                  <a:solidFill>
                    <a:prstClr val="white"/>
                  </a:solidFill>
                  <a:latin typeface="Calibri" panose="020F0502020204030204" pitchFamily="34" charset="0"/>
                  <a:cs typeface="Calibri" panose="020F0502020204030204" pitchFamily="34" charset="0"/>
                </a:rPr>
                <a:t>(</a:t>
              </a:r>
              <a:r>
                <a:rPr lang="en-IN" sz="1200" i="1" dirty="0">
                  <a:solidFill>
                    <a:prstClr val="white"/>
                  </a:solidFill>
                  <a:latin typeface="Calibri" panose="020F0502020204030204" pitchFamily="34" charset="0"/>
                  <a:cs typeface="Calibri" panose="020F0502020204030204" pitchFamily="34" charset="0"/>
                </a:rPr>
                <a:t>Walkthrough of ADOPT reference architecture and sample workflow with tools integrated to establish CI/CD, traceability and reporting with Teamforge, Eclipse, Git, Gerrit, Jenkins, SonarQube, CA RA, &amp; CA LISA and other tools)</a:t>
              </a:r>
              <a:endParaRPr lang="en-IN" sz="1200" b="1" dirty="0">
                <a:solidFill>
                  <a:prstClr val="white"/>
                </a:solidFill>
                <a:latin typeface="Calibri" panose="020F0502020204030204" pitchFamily="34" charset="0"/>
                <a:cs typeface="Calibri" panose="020F0502020204030204" pitchFamily="34" charset="0"/>
              </a:endParaRPr>
            </a:p>
          </p:txBody>
        </p:sp>
        <p:sp>
          <p:nvSpPr>
            <p:cNvPr id="46" name="Rectangle 45"/>
            <p:cNvSpPr/>
            <p:nvPr/>
          </p:nvSpPr>
          <p:spPr>
            <a:xfrm>
              <a:off x="1283868" y="5486089"/>
              <a:ext cx="479991" cy="741289"/>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5</a:t>
              </a:r>
            </a:p>
          </p:txBody>
        </p:sp>
        <p:sp>
          <p:nvSpPr>
            <p:cNvPr id="47" name="Rectangle 46"/>
            <p:cNvSpPr/>
            <p:nvPr/>
          </p:nvSpPr>
          <p:spPr>
            <a:xfrm>
              <a:off x="1863683" y="5486090"/>
              <a:ext cx="5455658" cy="741288"/>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IN" sz="1200" b="1" dirty="0">
                  <a:solidFill>
                    <a:prstClr val="white"/>
                  </a:solidFill>
                  <a:latin typeface="Calibri" panose="020F0502020204030204" pitchFamily="34" charset="0"/>
                  <a:cs typeface="Calibri" panose="020F0502020204030204" pitchFamily="34" charset="0"/>
                </a:rPr>
                <a:t>Next Steps and Q&amp;A</a:t>
              </a:r>
            </a:p>
          </p:txBody>
        </p:sp>
        <p:sp>
          <p:nvSpPr>
            <p:cNvPr id="50" name="Rectangle 49"/>
            <p:cNvSpPr/>
            <p:nvPr/>
          </p:nvSpPr>
          <p:spPr>
            <a:xfrm>
              <a:off x="1270670" y="4599616"/>
              <a:ext cx="479991" cy="741289"/>
            </a:xfrm>
            <a:prstGeom prst="rect">
              <a:avLst/>
            </a:prstGeom>
            <a:solidFill>
              <a:schemeClr val="tx1">
                <a:lumMod val="75000"/>
                <a:lumOff val="25000"/>
              </a:schemeClr>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algn="ctr" defTabSz="912931"/>
              <a:r>
                <a:rPr lang="en-US" sz="1200" b="1" dirty="0">
                  <a:solidFill>
                    <a:prstClr val="white"/>
                  </a:solidFill>
                  <a:latin typeface="Calibri" panose="020F0502020204030204" pitchFamily="34" charset="0"/>
                  <a:cs typeface="Calibri" panose="020F0502020204030204" pitchFamily="34" charset="0"/>
                </a:rPr>
                <a:t>4</a:t>
              </a:r>
            </a:p>
          </p:txBody>
        </p:sp>
        <p:sp>
          <p:nvSpPr>
            <p:cNvPr id="51" name="Rectangle 50"/>
            <p:cNvSpPr/>
            <p:nvPr/>
          </p:nvSpPr>
          <p:spPr>
            <a:xfrm>
              <a:off x="1863682" y="4599617"/>
              <a:ext cx="5455659" cy="741289"/>
            </a:xfrm>
            <a:prstGeom prst="rect">
              <a:avLst/>
            </a:prstGeom>
            <a:solidFill>
              <a:schemeClr val="bg2"/>
            </a:solidFill>
            <a:ln>
              <a:noFill/>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tIns="0" bIns="0" rtlCol="0" anchor="ctr" anchorCtr="0"/>
            <a:lstStyle/>
            <a:p>
              <a:pPr defTabSz="912931">
                <a:buSzPts val="2000"/>
              </a:pPr>
              <a:r>
                <a:rPr lang="en-US" sz="1200" b="1" dirty="0">
                  <a:solidFill>
                    <a:prstClr val="white"/>
                  </a:solidFill>
                  <a:latin typeface="Calibri" panose="020F0502020204030204" pitchFamily="34" charset="0"/>
                  <a:cs typeface="Calibri" panose="020F0502020204030204" pitchFamily="34" charset="0"/>
                </a:rPr>
                <a:t>Customer Experience Snapshot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450183" y="155009"/>
            <a:ext cx="7411614" cy="4154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912839" fontAlgn="auto">
              <a:spcAft>
                <a:spcPts val="0"/>
              </a:spcAft>
            </a:pPr>
            <a:r>
              <a:rPr lang="en-US" sz="2700" spc="-136" dirty="0">
                <a:ln w="3175">
                  <a:noFill/>
                </a:ln>
                <a:gradFill>
                  <a:gsLst>
                    <a:gs pos="2917">
                      <a:prstClr val="black"/>
                    </a:gs>
                    <a:gs pos="30000">
                      <a:prstClr val="black"/>
                    </a:gs>
                  </a:gsLst>
                  <a:lin ang="5400000" scaled="0"/>
                </a:gradFill>
                <a:latin typeface="Segoe UI Light" pitchFamily="34" charset="0"/>
                <a:cs typeface="Segoe UI Light" panose="020B0502040204020203" pitchFamily="34" charset="0"/>
              </a:rPr>
              <a:t>ADOPT: Market Positioning</a:t>
            </a:r>
          </a:p>
        </p:txBody>
      </p:sp>
      <p:pic>
        <p:nvPicPr>
          <p:cNvPr id="2" name="Picture 1"/>
          <p:cNvPicPr>
            <a:picLocks noChangeAspect="1"/>
          </p:cNvPicPr>
          <p:nvPr/>
        </p:nvPicPr>
        <p:blipFill>
          <a:blip r:embed="rId2"/>
          <a:stretch>
            <a:fillRect/>
          </a:stretch>
        </p:blipFill>
        <p:spPr>
          <a:xfrm>
            <a:off x="257227" y="768670"/>
            <a:ext cx="6385914" cy="956407"/>
          </a:xfrm>
          <a:prstGeom prst="rect">
            <a:avLst/>
          </a:prstGeom>
        </p:spPr>
      </p:pic>
      <p:pic>
        <p:nvPicPr>
          <p:cNvPr id="3" name="Picture 2"/>
          <p:cNvPicPr>
            <a:picLocks noChangeAspect="1"/>
          </p:cNvPicPr>
          <p:nvPr/>
        </p:nvPicPr>
        <p:blipFill>
          <a:blip r:embed="rId3"/>
          <a:stretch>
            <a:fillRect/>
          </a:stretch>
        </p:blipFill>
        <p:spPr>
          <a:xfrm>
            <a:off x="3566831" y="1135311"/>
            <a:ext cx="7445653" cy="622876"/>
          </a:xfrm>
          <a:prstGeom prst="rect">
            <a:avLst/>
          </a:prstGeom>
        </p:spPr>
      </p:pic>
      <p:pic>
        <p:nvPicPr>
          <p:cNvPr id="5" name="Picture 4"/>
          <p:cNvPicPr>
            <a:picLocks noChangeAspect="1"/>
          </p:cNvPicPr>
          <p:nvPr/>
        </p:nvPicPr>
        <p:blipFill>
          <a:blip r:embed="rId4"/>
          <a:stretch>
            <a:fillRect/>
          </a:stretch>
        </p:blipFill>
        <p:spPr>
          <a:xfrm>
            <a:off x="153447" y="4180837"/>
            <a:ext cx="5888640" cy="1931075"/>
          </a:xfrm>
          <a:prstGeom prst="rect">
            <a:avLst/>
          </a:prstGeom>
        </p:spPr>
      </p:pic>
      <p:pic>
        <p:nvPicPr>
          <p:cNvPr id="6" name="Picture 5"/>
          <p:cNvPicPr>
            <a:picLocks noChangeAspect="1"/>
          </p:cNvPicPr>
          <p:nvPr/>
        </p:nvPicPr>
        <p:blipFill>
          <a:blip r:embed="rId5"/>
          <a:stretch>
            <a:fillRect/>
          </a:stretch>
        </p:blipFill>
        <p:spPr>
          <a:xfrm>
            <a:off x="11137256" y="1497645"/>
            <a:ext cx="697055" cy="204215"/>
          </a:xfrm>
          <a:prstGeom prst="rect">
            <a:avLst/>
          </a:prstGeom>
        </p:spPr>
      </p:pic>
      <p:pic>
        <p:nvPicPr>
          <p:cNvPr id="7" name="Picture 6"/>
          <p:cNvPicPr>
            <a:picLocks noChangeAspect="1"/>
          </p:cNvPicPr>
          <p:nvPr/>
        </p:nvPicPr>
        <p:blipFill>
          <a:blip r:embed="rId6"/>
          <a:stretch>
            <a:fillRect/>
          </a:stretch>
        </p:blipFill>
        <p:spPr>
          <a:xfrm>
            <a:off x="6381056" y="3943086"/>
            <a:ext cx="5775537" cy="2168847"/>
          </a:xfrm>
          <a:prstGeom prst="rect">
            <a:avLst/>
          </a:prstGeom>
        </p:spPr>
      </p:pic>
      <p:pic>
        <p:nvPicPr>
          <p:cNvPr id="8" name="Picture 7"/>
          <p:cNvPicPr>
            <a:picLocks noChangeAspect="1"/>
          </p:cNvPicPr>
          <p:nvPr/>
        </p:nvPicPr>
        <p:blipFill rotWithShape="1">
          <a:blip r:embed="rId6"/>
          <a:srcRect t="10084" b="52019"/>
          <a:stretch/>
        </p:blipFill>
        <p:spPr>
          <a:xfrm>
            <a:off x="257224" y="1893244"/>
            <a:ext cx="11494420" cy="1127917"/>
          </a:xfrm>
          <a:prstGeom prst="rect">
            <a:avLst/>
          </a:prstGeom>
        </p:spPr>
      </p:pic>
    </p:spTree>
    <p:extLst>
      <p:ext uri="{BB962C8B-B14F-4D97-AF65-F5344CB8AC3E}">
        <p14:creationId xmlns:p14="http://schemas.microsoft.com/office/powerpoint/2010/main" val="351961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75505" y="808169"/>
            <a:ext cx="8158483" cy="5741939"/>
            <a:chOff x="482348" y="1544189"/>
            <a:chExt cx="8225090" cy="4545725"/>
          </a:xfrm>
        </p:grpSpPr>
        <p:sp>
          <p:nvSpPr>
            <p:cNvPr id="13" name="Freeform 12"/>
            <p:cNvSpPr/>
            <p:nvPr/>
          </p:nvSpPr>
          <p:spPr>
            <a:xfrm>
              <a:off x="2304252" y="1544190"/>
              <a:ext cx="6403186" cy="873792"/>
            </a:xfrm>
            <a:custGeom>
              <a:avLst/>
              <a:gdLst>
                <a:gd name="connsiteX0" fmla="*/ 116508 w 699034"/>
                <a:gd name="connsiteY0" fmla="*/ 0 h 5829573"/>
                <a:gd name="connsiteX1" fmla="*/ 582526 w 699034"/>
                <a:gd name="connsiteY1" fmla="*/ 0 h 5829573"/>
                <a:gd name="connsiteX2" fmla="*/ 664910 w 699034"/>
                <a:gd name="connsiteY2" fmla="*/ 34125 h 5829573"/>
                <a:gd name="connsiteX3" fmla="*/ 699034 w 699034"/>
                <a:gd name="connsiteY3" fmla="*/ 116509 h 5829573"/>
                <a:gd name="connsiteX4" fmla="*/ 699034 w 699034"/>
                <a:gd name="connsiteY4" fmla="*/ 5829573 h 5829573"/>
                <a:gd name="connsiteX5" fmla="*/ 699034 w 699034"/>
                <a:gd name="connsiteY5" fmla="*/ 5829573 h 5829573"/>
                <a:gd name="connsiteX6" fmla="*/ 699034 w 699034"/>
                <a:gd name="connsiteY6" fmla="*/ 5829573 h 5829573"/>
                <a:gd name="connsiteX7" fmla="*/ 0 w 699034"/>
                <a:gd name="connsiteY7" fmla="*/ 5829573 h 5829573"/>
                <a:gd name="connsiteX8" fmla="*/ 0 w 699034"/>
                <a:gd name="connsiteY8" fmla="*/ 5829573 h 5829573"/>
                <a:gd name="connsiteX9" fmla="*/ 0 w 699034"/>
                <a:gd name="connsiteY9" fmla="*/ 5829573 h 5829573"/>
                <a:gd name="connsiteX10" fmla="*/ 0 w 699034"/>
                <a:gd name="connsiteY10" fmla="*/ 116508 h 5829573"/>
                <a:gd name="connsiteX11" fmla="*/ 34125 w 699034"/>
                <a:gd name="connsiteY11" fmla="*/ 34124 h 5829573"/>
                <a:gd name="connsiteX12" fmla="*/ 116509 w 699034"/>
                <a:gd name="connsiteY12" fmla="*/ 0 h 5829573"/>
                <a:gd name="connsiteX13" fmla="*/ 116508 w 699034"/>
                <a:gd name="connsiteY13" fmla="*/ 0 h 582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829573">
                  <a:moveTo>
                    <a:pt x="699034" y="971618"/>
                  </a:moveTo>
                  <a:lnTo>
                    <a:pt x="699034" y="4857955"/>
                  </a:lnTo>
                  <a:cubicBezTo>
                    <a:pt x="699034" y="5115645"/>
                    <a:pt x="697562" y="5362776"/>
                    <a:pt x="694942" y="5544993"/>
                  </a:cubicBezTo>
                  <a:cubicBezTo>
                    <a:pt x="692322" y="5727202"/>
                    <a:pt x="688768" y="5829569"/>
                    <a:pt x="685063" y="5829569"/>
                  </a:cubicBezTo>
                  <a:lnTo>
                    <a:pt x="0" y="5829569"/>
                  </a:lnTo>
                  <a:lnTo>
                    <a:pt x="0" y="5829569"/>
                  </a:lnTo>
                  <a:lnTo>
                    <a:pt x="0" y="5829569"/>
                  </a:lnTo>
                  <a:lnTo>
                    <a:pt x="0" y="4"/>
                  </a:lnTo>
                  <a:lnTo>
                    <a:pt x="0" y="4"/>
                  </a:lnTo>
                  <a:lnTo>
                    <a:pt x="0" y="4"/>
                  </a:lnTo>
                  <a:lnTo>
                    <a:pt x="685063" y="4"/>
                  </a:lnTo>
                  <a:cubicBezTo>
                    <a:pt x="688769" y="4"/>
                    <a:pt x="692322" y="102371"/>
                    <a:pt x="694942" y="284588"/>
                  </a:cubicBezTo>
                  <a:cubicBezTo>
                    <a:pt x="697562" y="466805"/>
                    <a:pt x="699034" y="713937"/>
                    <a:pt x="699034" y="971626"/>
                  </a:cubicBezTo>
                  <a:lnTo>
                    <a:pt x="699034" y="971618"/>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en-US" sz="1300" b="1" dirty="0"/>
                <a:t>Dedicated sales and marketing team for NA, EUR and APAC</a:t>
              </a:r>
            </a:p>
            <a:p>
              <a:pPr marL="143780" indent="-143780" defTabSz="596388">
                <a:lnSpc>
                  <a:spcPct val="90000"/>
                </a:lnSpc>
                <a:spcAft>
                  <a:spcPct val="15000"/>
                </a:spcAft>
                <a:buFontTx/>
                <a:buChar char="-"/>
              </a:pPr>
              <a:r>
                <a:rPr lang="en-US" sz="1300" b="1" dirty="0"/>
                <a:t>Business development managers to support delivery, sales and client teams.</a:t>
              </a:r>
            </a:p>
          </p:txBody>
        </p:sp>
        <p:sp>
          <p:nvSpPr>
            <p:cNvPr id="14" name="Freeform 13"/>
            <p:cNvSpPr/>
            <p:nvPr/>
          </p:nvSpPr>
          <p:spPr>
            <a:xfrm>
              <a:off x="482349" y="1544189"/>
              <a:ext cx="1821903" cy="873793"/>
            </a:xfrm>
            <a:custGeom>
              <a:avLst/>
              <a:gdLst>
                <a:gd name="connsiteX0" fmla="*/ 0 w 2296979"/>
                <a:gd name="connsiteY0" fmla="*/ 145635 h 873793"/>
                <a:gd name="connsiteX1" fmla="*/ 42656 w 2296979"/>
                <a:gd name="connsiteY1" fmla="*/ 42656 h 873793"/>
                <a:gd name="connsiteX2" fmla="*/ 145636 w 2296979"/>
                <a:gd name="connsiteY2" fmla="*/ 1 h 873793"/>
                <a:gd name="connsiteX3" fmla="*/ 2151344 w 2296979"/>
                <a:gd name="connsiteY3" fmla="*/ 0 h 873793"/>
                <a:gd name="connsiteX4" fmla="*/ 2254323 w 2296979"/>
                <a:gd name="connsiteY4" fmla="*/ 42656 h 873793"/>
                <a:gd name="connsiteX5" fmla="*/ 2296978 w 2296979"/>
                <a:gd name="connsiteY5" fmla="*/ 145636 h 873793"/>
                <a:gd name="connsiteX6" fmla="*/ 2296979 w 2296979"/>
                <a:gd name="connsiteY6" fmla="*/ 728158 h 873793"/>
                <a:gd name="connsiteX7" fmla="*/ 2254323 w 2296979"/>
                <a:gd name="connsiteY7" fmla="*/ 831138 h 873793"/>
                <a:gd name="connsiteX8" fmla="*/ 2151343 w 2296979"/>
                <a:gd name="connsiteY8" fmla="*/ 873793 h 873793"/>
                <a:gd name="connsiteX9" fmla="*/ 145635 w 2296979"/>
                <a:gd name="connsiteY9" fmla="*/ 873793 h 873793"/>
                <a:gd name="connsiteX10" fmla="*/ 42655 w 2296979"/>
                <a:gd name="connsiteY10" fmla="*/ 831137 h 873793"/>
                <a:gd name="connsiteX11" fmla="*/ 0 w 2296979"/>
                <a:gd name="connsiteY11" fmla="*/ 728157 h 873793"/>
                <a:gd name="connsiteX12" fmla="*/ 0 w 2296979"/>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6979" h="873793">
                  <a:moveTo>
                    <a:pt x="0" y="145635"/>
                  </a:moveTo>
                  <a:cubicBezTo>
                    <a:pt x="0" y="107010"/>
                    <a:pt x="15344" y="69967"/>
                    <a:pt x="42656" y="42656"/>
                  </a:cubicBezTo>
                  <a:cubicBezTo>
                    <a:pt x="69968" y="15344"/>
                    <a:pt x="107011" y="1"/>
                    <a:pt x="145636" y="1"/>
                  </a:cubicBezTo>
                  <a:lnTo>
                    <a:pt x="2151344" y="0"/>
                  </a:lnTo>
                  <a:cubicBezTo>
                    <a:pt x="2189969" y="0"/>
                    <a:pt x="2227012" y="15344"/>
                    <a:pt x="2254323" y="42656"/>
                  </a:cubicBezTo>
                  <a:cubicBezTo>
                    <a:pt x="2281635" y="69968"/>
                    <a:pt x="2296978" y="107011"/>
                    <a:pt x="2296978" y="145636"/>
                  </a:cubicBezTo>
                  <a:cubicBezTo>
                    <a:pt x="2296978" y="339810"/>
                    <a:pt x="2296979" y="533984"/>
                    <a:pt x="2296979" y="728158"/>
                  </a:cubicBezTo>
                  <a:cubicBezTo>
                    <a:pt x="2296979" y="766783"/>
                    <a:pt x="2281635" y="803826"/>
                    <a:pt x="2254323" y="831138"/>
                  </a:cubicBezTo>
                  <a:cubicBezTo>
                    <a:pt x="2227011" y="858450"/>
                    <a:pt x="2189968" y="873793"/>
                    <a:pt x="2151343"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lvl="0" algn="ctr"/>
              <a:r>
                <a:rPr lang="en-US" sz="1700" b="1" dirty="0">
                  <a:solidFill>
                    <a:schemeClr val="bg1"/>
                  </a:solidFill>
                </a:rPr>
                <a:t>Business development</a:t>
              </a:r>
            </a:p>
          </p:txBody>
        </p:sp>
        <p:sp>
          <p:nvSpPr>
            <p:cNvPr id="15" name="Freeform 14"/>
            <p:cNvSpPr/>
            <p:nvPr/>
          </p:nvSpPr>
          <p:spPr>
            <a:xfrm>
              <a:off x="2304252" y="2461673"/>
              <a:ext cx="6403186" cy="873792"/>
            </a:xfrm>
            <a:custGeom>
              <a:avLst/>
              <a:gdLst>
                <a:gd name="connsiteX0" fmla="*/ 116508 w 699034"/>
                <a:gd name="connsiteY0" fmla="*/ 0 h 5880222"/>
                <a:gd name="connsiteX1" fmla="*/ 582526 w 699034"/>
                <a:gd name="connsiteY1" fmla="*/ 0 h 5880222"/>
                <a:gd name="connsiteX2" fmla="*/ 664910 w 699034"/>
                <a:gd name="connsiteY2" fmla="*/ 34125 h 5880222"/>
                <a:gd name="connsiteX3" fmla="*/ 699034 w 699034"/>
                <a:gd name="connsiteY3" fmla="*/ 116509 h 5880222"/>
                <a:gd name="connsiteX4" fmla="*/ 699034 w 699034"/>
                <a:gd name="connsiteY4" fmla="*/ 5880222 h 5880222"/>
                <a:gd name="connsiteX5" fmla="*/ 699034 w 699034"/>
                <a:gd name="connsiteY5" fmla="*/ 5880222 h 5880222"/>
                <a:gd name="connsiteX6" fmla="*/ 699034 w 699034"/>
                <a:gd name="connsiteY6" fmla="*/ 5880222 h 5880222"/>
                <a:gd name="connsiteX7" fmla="*/ 0 w 699034"/>
                <a:gd name="connsiteY7" fmla="*/ 5880222 h 5880222"/>
                <a:gd name="connsiteX8" fmla="*/ 0 w 699034"/>
                <a:gd name="connsiteY8" fmla="*/ 5880222 h 5880222"/>
                <a:gd name="connsiteX9" fmla="*/ 0 w 699034"/>
                <a:gd name="connsiteY9" fmla="*/ 5880222 h 5880222"/>
                <a:gd name="connsiteX10" fmla="*/ 0 w 699034"/>
                <a:gd name="connsiteY10" fmla="*/ 116508 h 5880222"/>
                <a:gd name="connsiteX11" fmla="*/ 34125 w 699034"/>
                <a:gd name="connsiteY11" fmla="*/ 34124 h 5880222"/>
                <a:gd name="connsiteX12" fmla="*/ 116509 w 699034"/>
                <a:gd name="connsiteY12" fmla="*/ 0 h 5880222"/>
                <a:gd name="connsiteX13" fmla="*/ 116508 w 699034"/>
                <a:gd name="connsiteY13" fmla="*/ 0 h 588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880222">
                  <a:moveTo>
                    <a:pt x="699034" y="980059"/>
                  </a:moveTo>
                  <a:lnTo>
                    <a:pt x="699034" y="4900163"/>
                  </a:lnTo>
                  <a:cubicBezTo>
                    <a:pt x="699034" y="5160091"/>
                    <a:pt x="697575" y="5409369"/>
                    <a:pt x="694977" y="5593170"/>
                  </a:cubicBezTo>
                  <a:cubicBezTo>
                    <a:pt x="692380" y="5776962"/>
                    <a:pt x="688857" y="5880218"/>
                    <a:pt x="685184" y="5880218"/>
                  </a:cubicBezTo>
                  <a:lnTo>
                    <a:pt x="0" y="5880218"/>
                  </a:lnTo>
                  <a:lnTo>
                    <a:pt x="0" y="5880218"/>
                  </a:lnTo>
                  <a:lnTo>
                    <a:pt x="0" y="5880218"/>
                  </a:lnTo>
                  <a:lnTo>
                    <a:pt x="0" y="4"/>
                  </a:lnTo>
                  <a:lnTo>
                    <a:pt x="0" y="4"/>
                  </a:lnTo>
                  <a:lnTo>
                    <a:pt x="0" y="4"/>
                  </a:lnTo>
                  <a:lnTo>
                    <a:pt x="685184" y="4"/>
                  </a:lnTo>
                  <a:cubicBezTo>
                    <a:pt x="688857" y="4"/>
                    <a:pt x="692380" y="103260"/>
                    <a:pt x="694977" y="287061"/>
                  </a:cubicBezTo>
                  <a:cubicBezTo>
                    <a:pt x="697575" y="470861"/>
                    <a:pt x="699034" y="720140"/>
                    <a:pt x="699034" y="980068"/>
                  </a:cubicBezTo>
                  <a:lnTo>
                    <a:pt x="699034" y="980059"/>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30" rIns="281738" bIns="157930" numCol="1" spcCol="1270" anchor="ctr" anchorCtr="0">
              <a:noAutofit/>
            </a:bodyPr>
            <a:lstStyle/>
            <a:p>
              <a:pPr marL="143780" indent="-143780" defTabSz="596388">
                <a:lnSpc>
                  <a:spcPct val="90000"/>
                </a:lnSpc>
                <a:spcAft>
                  <a:spcPct val="15000"/>
                </a:spcAft>
                <a:buFontTx/>
                <a:buChar char="-"/>
              </a:pPr>
              <a:r>
                <a:rPr lang="en-US" sz="1300" b="1" dirty="0"/>
                <a:t>Experienced DevOps consultants and architects</a:t>
              </a:r>
            </a:p>
            <a:p>
              <a:pPr marL="143780" indent="-143780" defTabSz="596388">
                <a:lnSpc>
                  <a:spcPct val="90000"/>
                </a:lnSpc>
                <a:spcAft>
                  <a:spcPct val="15000"/>
                </a:spcAft>
                <a:buFontTx/>
                <a:buChar char="-"/>
              </a:pPr>
              <a:r>
                <a:rPr lang="en-US" sz="1300" b="1" dirty="0"/>
                <a:t>DevOps Value Assessment (ROI and benefits showcase) to commit futuristic benefits</a:t>
              </a:r>
            </a:p>
          </p:txBody>
        </p:sp>
        <p:sp>
          <p:nvSpPr>
            <p:cNvPr id="16" name="Freeform 15"/>
            <p:cNvSpPr/>
            <p:nvPr/>
          </p:nvSpPr>
          <p:spPr>
            <a:xfrm>
              <a:off x="482348" y="2461672"/>
              <a:ext cx="1821904" cy="873793"/>
            </a:xfrm>
            <a:custGeom>
              <a:avLst/>
              <a:gdLst>
                <a:gd name="connsiteX0" fmla="*/ 0 w 2296979"/>
                <a:gd name="connsiteY0" fmla="*/ 145635 h 873793"/>
                <a:gd name="connsiteX1" fmla="*/ 42656 w 2296979"/>
                <a:gd name="connsiteY1" fmla="*/ 42656 h 873793"/>
                <a:gd name="connsiteX2" fmla="*/ 145636 w 2296979"/>
                <a:gd name="connsiteY2" fmla="*/ 1 h 873793"/>
                <a:gd name="connsiteX3" fmla="*/ 2151344 w 2296979"/>
                <a:gd name="connsiteY3" fmla="*/ 0 h 873793"/>
                <a:gd name="connsiteX4" fmla="*/ 2254323 w 2296979"/>
                <a:gd name="connsiteY4" fmla="*/ 42656 h 873793"/>
                <a:gd name="connsiteX5" fmla="*/ 2296978 w 2296979"/>
                <a:gd name="connsiteY5" fmla="*/ 145636 h 873793"/>
                <a:gd name="connsiteX6" fmla="*/ 2296979 w 2296979"/>
                <a:gd name="connsiteY6" fmla="*/ 728158 h 873793"/>
                <a:gd name="connsiteX7" fmla="*/ 2254323 w 2296979"/>
                <a:gd name="connsiteY7" fmla="*/ 831138 h 873793"/>
                <a:gd name="connsiteX8" fmla="*/ 2151343 w 2296979"/>
                <a:gd name="connsiteY8" fmla="*/ 873793 h 873793"/>
                <a:gd name="connsiteX9" fmla="*/ 145635 w 2296979"/>
                <a:gd name="connsiteY9" fmla="*/ 873793 h 873793"/>
                <a:gd name="connsiteX10" fmla="*/ 42655 w 2296979"/>
                <a:gd name="connsiteY10" fmla="*/ 831137 h 873793"/>
                <a:gd name="connsiteX11" fmla="*/ 0 w 2296979"/>
                <a:gd name="connsiteY11" fmla="*/ 728157 h 873793"/>
                <a:gd name="connsiteX12" fmla="*/ 0 w 2296979"/>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6979" h="873793">
                  <a:moveTo>
                    <a:pt x="0" y="145635"/>
                  </a:moveTo>
                  <a:cubicBezTo>
                    <a:pt x="0" y="107010"/>
                    <a:pt x="15344" y="69967"/>
                    <a:pt x="42656" y="42656"/>
                  </a:cubicBezTo>
                  <a:cubicBezTo>
                    <a:pt x="69968" y="15344"/>
                    <a:pt x="107011" y="1"/>
                    <a:pt x="145636" y="1"/>
                  </a:cubicBezTo>
                  <a:lnTo>
                    <a:pt x="2151344" y="0"/>
                  </a:lnTo>
                  <a:cubicBezTo>
                    <a:pt x="2189969" y="0"/>
                    <a:pt x="2227012" y="15344"/>
                    <a:pt x="2254323" y="42656"/>
                  </a:cubicBezTo>
                  <a:cubicBezTo>
                    <a:pt x="2281635" y="69968"/>
                    <a:pt x="2296978" y="107011"/>
                    <a:pt x="2296978" y="145636"/>
                  </a:cubicBezTo>
                  <a:cubicBezTo>
                    <a:pt x="2296978" y="339810"/>
                    <a:pt x="2296979" y="533984"/>
                    <a:pt x="2296979" y="728158"/>
                  </a:cubicBezTo>
                  <a:cubicBezTo>
                    <a:pt x="2296979" y="766783"/>
                    <a:pt x="2281635" y="803826"/>
                    <a:pt x="2254323" y="831138"/>
                  </a:cubicBezTo>
                  <a:cubicBezTo>
                    <a:pt x="2227011" y="858450"/>
                    <a:pt x="2189968" y="873793"/>
                    <a:pt x="2151343"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DevOps consulting</a:t>
              </a:r>
            </a:p>
          </p:txBody>
        </p:sp>
        <p:sp>
          <p:nvSpPr>
            <p:cNvPr id="17" name="Freeform 16"/>
            <p:cNvSpPr/>
            <p:nvPr/>
          </p:nvSpPr>
          <p:spPr>
            <a:xfrm>
              <a:off x="2304253" y="3379156"/>
              <a:ext cx="6401846" cy="873793"/>
            </a:xfrm>
            <a:custGeom>
              <a:avLst/>
              <a:gdLst>
                <a:gd name="connsiteX0" fmla="*/ 116508 w 699034"/>
                <a:gd name="connsiteY0" fmla="*/ 0 h 5916060"/>
                <a:gd name="connsiteX1" fmla="*/ 582526 w 699034"/>
                <a:gd name="connsiteY1" fmla="*/ 0 h 5916060"/>
                <a:gd name="connsiteX2" fmla="*/ 664910 w 699034"/>
                <a:gd name="connsiteY2" fmla="*/ 34125 h 5916060"/>
                <a:gd name="connsiteX3" fmla="*/ 699034 w 699034"/>
                <a:gd name="connsiteY3" fmla="*/ 116509 h 5916060"/>
                <a:gd name="connsiteX4" fmla="*/ 699034 w 699034"/>
                <a:gd name="connsiteY4" fmla="*/ 5916060 h 5916060"/>
                <a:gd name="connsiteX5" fmla="*/ 699034 w 699034"/>
                <a:gd name="connsiteY5" fmla="*/ 5916060 h 5916060"/>
                <a:gd name="connsiteX6" fmla="*/ 699034 w 699034"/>
                <a:gd name="connsiteY6" fmla="*/ 5916060 h 5916060"/>
                <a:gd name="connsiteX7" fmla="*/ 0 w 699034"/>
                <a:gd name="connsiteY7" fmla="*/ 5916060 h 5916060"/>
                <a:gd name="connsiteX8" fmla="*/ 0 w 699034"/>
                <a:gd name="connsiteY8" fmla="*/ 5916060 h 5916060"/>
                <a:gd name="connsiteX9" fmla="*/ 0 w 699034"/>
                <a:gd name="connsiteY9" fmla="*/ 5916060 h 5916060"/>
                <a:gd name="connsiteX10" fmla="*/ 0 w 699034"/>
                <a:gd name="connsiteY10" fmla="*/ 116508 h 5916060"/>
                <a:gd name="connsiteX11" fmla="*/ 34125 w 699034"/>
                <a:gd name="connsiteY11" fmla="*/ 34124 h 5916060"/>
                <a:gd name="connsiteX12" fmla="*/ 116509 w 699034"/>
                <a:gd name="connsiteY12" fmla="*/ 0 h 5916060"/>
                <a:gd name="connsiteX13" fmla="*/ 116508 w 699034"/>
                <a:gd name="connsiteY13" fmla="*/ 0 h 591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916060">
                  <a:moveTo>
                    <a:pt x="699034" y="986033"/>
                  </a:moveTo>
                  <a:lnTo>
                    <a:pt x="699034" y="4930027"/>
                  </a:lnTo>
                  <a:cubicBezTo>
                    <a:pt x="699034" y="5191540"/>
                    <a:pt x="697584" y="5442338"/>
                    <a:pt x="695002" y="5627258"/>
                  </a:cubicBezTo>
                  <a:cubicBezTo>
                    <a:pt x="692420" y="5812170"/>
                    <a:pt x="688919" y="5916056"/>
                    <a:pt x="685267" y="5916056"/>
                  </a:cubicBezTo>
                  <a:lnTo>
                    <a:pt x="0" y="5916056"/>
                  </a:lnTo>
                  <a:lnTo>
                    <a:pt x="0" y="5916056"/>
                  </a:lnTo>
                  <a:lnTo>
                    <a:pt x="0" y="5916056"/>
                  </a:lnTo>
                  <a:lnTo>
                    <a:pt x="0" y="4"/>
                  </a:lnTo>
                  <a:lnTo>
                    <a:pt x="0" y="4"/>
                  </a:lnTo>
                  <a:lnTo>
                    <a:pt x="0" y="4"/>
                  </a:lnTo>
                  <a:lnTo>
                    <a:pt x="685268" y="4"/>
                  </a:lnTo>
                  <a:cubicBezTo>
                    <a:pt x="688919" y="4"/>
                    <a:pt x="692420" y="103890"/>
                    <a:pt x="695002" y="288810"/>
                  </a:cubicBezTo>
                  <a:cubicBezTo>
                    <a:pt x="697584" y="473731"/>
                    <a:pt x="699034" y="724529"/>
                    <a:pt x="699034" y="986041"/>
                  </a:cubicBezTo>
                  <a:lnTo>
                    <a:pt x="699034" y="986033"/>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en-US" sz="1300" b="1" dirty="0"/>
                <a:t>Training and enablement programs</a:t>
              </a:r>
            </a:p>
            <a:p>
              <a:pPr marL="143780" indent="-143780" defTabSz="596388">
                <a:lnSpc>
                  <a:spcPct val="90000"/>
                </a:lnSpc>
                <a:spcAft>
                  <a:spcPct val="15000"/>
                </a:spcAft>
                <a:buFontTx/>
                <a:buChar char="-"/>
              </a:pPr>
              <a:r>
                <a:rPr lang="en-US" sz="1300" b="1" dirty="0"/>
                <a:t>Accreditation and Certification roadmap</a:t>
              </a:r>
            </a:p>
            <a:p>
              <a:pPr marL="143780" indent="-143780" defTabSz="596388">
                <a:lnSpc>
                  <a:spcPct val="90000"/>
                </a:lnSpc>
                <a:spcAft>
                  <a:spcPct val="15000"/>
                </a:spcAft>
                <a:buFontTx/>
                <a:buChar char="-"/>
              </a:pPr>
              <a:r>
                <a:rPr lang="en-US" sz="1300" b="1" dirty="0"/>
                <a:t>Refresher and skill upgrade programs</a:t>
              </a:r>
            </a:p>
          </p:txBody>
        </p:sp>
        <p:sp>
          <p:nvSpPr>
            <p:cNvPr id="18" name="Freeform 17"/>
            <p:cNvSpPr/>
            <p:nvPr/>
          </p:nvSpPr>
          <p:spPr>
            <a:xfrm>
              <a:off x="482348" y="3379156"/>
              <a:ext cx="1821904" cy="873793"/>
            </a:xfrm>
            <a:custGeom>
              <a:avLst/>
              <a:gdLst>
                <a:gd name="connsiteX0" fmla="*/ 0 w 2307691"/>
                <a:gd name="connsiteY0" fmla="*/ 145635 h 873793"/>
                <a:gd name="connsiteX1" fmla="*/ 42656 w 2307691"/>
                <a:gd name="connsiteY1" fmla="*/ 42656 h 873793"/>
                <a:gd name="connsiteX2" fmla="*/ 145636 w 2307691"/>
                <a:gd name="connsiteY2" fmla="*/ 1 h 873793"/>
                <a:gd name="connsiteX3" fmla="*/ 2162056 w 2307691"/>
                <a:gd name="connsiteY3" fmla="*/ 0 h 873793"/>
                <a:gd name="connsiteX4" fmla="*/ 2265035 w 2307691"/>
                <a:gd name="connsiteY4" fmla="*/ 42656 h 873793"/>
                <a:gd name="connsiteX5" fmla="*/ 2307690 w 2307691"/>
                <a:gd name="connsiteY5" fmla="*/ 145636 h 873793"/>
                <a:gd name="connsiteX6" fmla="*/ 2307691 w 2307691"/>
                <a:gd name="connsiteY6" fmla="*/ 728158 h 873793"/>
                <a:gd name="connsiteX7" fmla="*/ 2265035 w 2307691"/>
                <a:gd name="connsiteY7" fmla="*/ 831138 h 873793"/>
                <a:gd name="connsiteX8" fmla="*/ 2162055 w 2307691"/>
                <a:gd name="connsiteY8" fmla="*/ 873793 h 873793"/>
                <a:gd name="connsiteX9" fmla="*/ 145635 w 2307691"/>
                <a:gd name="connsiteY9" fmla="*/ 873793 h 873793"/>
                <a:gd name="connsiteX10" fmla="*/ 42655 w 2307691"/>
                <a:gd name="connsiteY10" fmla="*/ 831137 h 873793"/>
                <a:gd name="connsiteX11" fmla="*/ 0 w 2307691"/>
                <a:gd name="connsiteY11" fmla="*/ 728157 h 873793"/>
                <a:gd name="connsiteX12" fmla="*/ 0 w 2307691"/>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7691" h="873793">
                  <a:moveTo>
                    <a:pt x="0" y="145635"/>
                  </a:moveTo>
                  <a:cubicBezTo>
                    <a:pt x="0" y="107010"/>
                    <a:pt x="15344" y="69967"/>
                    <a:pt x="42656" y="42656"/>
                  </a:cubicBezTo>
                  <a:cubicBezTo>
                    <a:pt x="69968" y="15344"/>
                    <a:pt x="107011" y="1"/>
                    <a:pt x="145636" y="1"/>
                  </a:cubicBezTo>
                  <a:lnTo>
                    <a:pt x="2162056" y="0"/>
                  </a:lnTo>
                  <a:cubicBezTo>
                    <a:pt x="2200681" y="0"/>
                    <a:pt x="2237724" y="15344"/>
                    <a:pt x="2265035" y="42656"/>
                  </a:cubicBezTo>
                  <a:cubicBezTo>
                    <a:pt x="2292347" y="69968"/>
                    <a:pt x="2307690" y="107011"/>
                    <a:pt x="2307690" y="145636"/>
                  </a:cubicBezTo>
                  <a:cubicBezTo>
                    <a:pt x="2307690" y="339810"/>
                    <a:pt x="2307691" y="533984"/>
                    <a:pt x="2307691" y="728158"/>
                  </a:cubicBezTo>
                  <a:cubicBezTo>
                    <a:pt x="2307691" y="766783"/>
                    <a:pt x="2292347" y="803826"/>
                    <a:pt x="2265035" y="831138"/>
                  </a:cubicBezTo>
                  <a:cubicBezTo>
                    <a:pt x="2237723" y="858450"/>
                    <a:pt x="2200680" y="873793"/>
                    <a:pt x="2162055"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Training and enablement</a:t>
              </a:r>
            </a:p>
          </p:txBody>
        </p:sp>
        <p:sp>
          <p:nvSpPr>
            <p:cNvPr id="19" name="Freeform 18"/>
            <p:cNvSpPr/>
            <p:nvPr/>
          </p:nvSpPr>
          <p:spPr>
            <a:xfrm>
              <a:off x="2304253" y="4296639"/>
              <a:ext cx="6401845" cy="873793"/>
            </a:xfrm>
            <a:custGeom>
              <a:avLst/>
              <a:gdLst>
                <a:gd name="connsiteX0" fmla="*/ 116508 w 699034"/>
                <a:gd name="connsiteY0" fmla="*/ 0 h 5916060"/>
                <a:gd name="connsiteX1" fmla="*/ 582526 w 699034"/>
                <a:gd name="connsiteY1" fmla="*/ 0 h 5916060"/>
                <a:gd name="connsiteX2" fmla="*/ 664910 w 699034"/>
                <a:gd name="connsiteY2" fmla="*/ 34125 h 5916060"/>
                <a:gd name="connsiteX3" fmla="*/ 699034 w 699034"/>
                <a:gd name="connsiteY3" fmla="*/ 116509 h 5916060"/>
                <a:gd name="connsiteX4" fmla="*/ 699034 w 699034"/>
                <a:gd name="connsiteY4" fmla="*/ 5916060 h 5916060"/>
                <a:gd name="connsiteX5" fmla="*/ 699034 w 699034"/>
                <a:gd name="connsiteY5" fmla="*/ 5916060 h 5916060"/>
                <a:gd name="connsiteX6" fmla="*/ 699034 w 699034"/>
                <a:gd name="connsiteY6" fmla="*/ 5916060 h 5916060"/>
                <a:gd name="connsiteX7" fmla="*/ 0 w 699034"/>
                <a:gd name="connsiteY7" fmla="*/ 5916060 h 5916060"/>
                <a:gd name="connsiteX8" fmla="*/ 0 w 699034"/>
                <a:gd name="connsiteY8" fmla="*/ 5916060 h 5916060"/>
                <a:gd name="connsiteX9" fmla="*/ 0 w 699034"/>
                <a:gd name="connsiteY9" fmla="*/ 5916060 h 5916060"/>
                <a:gd name="connsiteX10" fmla="*/ 0 w 699034"/>
                <a:gd name="connsiteY10" fmla="*/ 116508 h 5916060"/>
                <a:gd name="connsiteX11" fmla="*/ 34125 w 699034"/>
                <a:gd name="connsiteY11" fmla="*/ 34124 h 5916060"/>
                <a:gd name="connsiteX12" fmla="*/ 116509 w 699034"/>
                <a:gd name="connsiteY12" fmla="*/ 0 h 5916060"/>
                <a:gd name="connsiteX13" fmla="*/ 116508 w 699034"/>
                <a:gd name="connsiteY13" fmla="*/ 0 h 591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034" h="5916060">
                  <a:moveTo>
                    <a:pt x="699034" y="986033"/>
                  </a:moveTo>
                  <a:lnTo>
                    <a:pt x="699034" y="4930027"/>
                  </a:lnTo>
                  <a:cubicBezTo>
                    <a:pt x="699034" y="5191540"/>
                    <a:pt x="697584" y="5442338"/>
                    <a:pt x="695002" y="5627258"/>
                  </a:cubicBezTo>
                  <a:cubicBezTo>
                    <a:pt x="692420" y="5812170"/>
                    <a:pt x="688919" y="5916056"/>
                    <a:pt x="685267" y="5916056"/>
                  </a:cubicBezTo>
                  <a:lnTo>
                    <a:pt x="0" y="5916056"/>
                  </a:lnTo>
                  <a:lnTo>
                    <a:pt x="0" y="5916056"/>
                  </a:lnTo>
                  <a:lnTo>
                    <a:pt x="0" y="5916056"/>
                  </a:lnTo>
                  <a:lnTo>
                    <a:pt x="0" y="4"/>
                  </a:lnTo>
                  <a:lnTo>
                    <a:pt x="0" y="4"/>
                  </a:lnTo>
                  <a:lnTo>
                    <a:pt x="0" y="4"/>
                  </a:lnTo>
                  <a:lnTo>
                    <a:pt x="685268" y="4"/>
                  </a:lnTo>
                  <a:cubicBezTo>
                    <a:pt x="688919" y="4"/>
                    <a:pt x="692420" y="103890"/>
                    <a:pt x="695002" y="288810"/>
                  </a:cubicBezTo>
                  <a:cubicBezTo>
                    <a:pt x="697584" y="473731"/>
                    <a:pt x="699034" y="724529"/>
                    <a:pt x="699034" y="986041"/>
                  </a:cubicBezTo>
                  <a:lnTo>
                    <a:pt x="699034" y="986033"/>
                  </a:ln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pt-BR" sz="1300" b="1" dirty="0"/>
                <a:t>DevOps lab having license from partners – Redhat, Open Source, Atlassian, CA, IBM, HP, Microsoft, Collabnet etc</a:t>
              </a:r>
            </a:p>
            <a:p>
              <a:pPr marL="143780" indent="-143780" defTabSz="596388">
                <a:lnSpc>
                  <a:spcPct val="90000"/>
                </a:lnSpc>
                <a:spcAft>
                  <a:spcPct val="15000"/>
                </a:spcAft>
                <a:buFontTx/>
                <a:buChar char="-"/>
              </a:pPr>
              <a:r>
                <a:rPr lang="pt-BR" sz="1300" b="1" dirty="0"/>
                <a:t>Build differenciated DevOps offering such as ADOPT (End to End DevOps offering)</a:t>
              </a:r>
            </a:p>
          </p:txBody>
        </p:sp>
        <p:sp>
          <p:nvSpPr>
            <p:cNvPr id="20" name="Freeform 19"/>
            <p:cNvSpPr/>
            <p:nvPr/>
          </p:nvSpPr>
          <p:spPr>
            <a:xfrm>
              <a:off x="482348" y="4296639"/>
              <a:ext cx="1821904" cy="873793"/>
            </a:xfrm>
            <a:custGeom>
              <a:avLst/>
              <a:gdLst>
                <a:gd name="connsiteX0" fmla="*/ 0 w 2307691"/>
                <a:gd name="connsiteY0" fmla="*/ 145635 h 873793"/>
                <a:gd name="connsiteX1" fmla="*/ 42656 w 2307691"/>
                <a:gd name="connsiteY1" fmla="*/ 42656 h 873793"/>
                <a:gd name="connsiteX2" fmla="*/ 145636 w 2307691"/>
                <a:gd name="connsiteY2" fmla="*/ 1 h 873793"/>
                <a:gd name="connsiteX3" fmla="*/ 2162056 w 2307691"/>
                <a:gd name="connsiteY3" fmla="*/ 0 h 873793"/>
                <a:gd name="connsiteX4" fmla="*/ 2265035 w 2307691"/>
                <a:gd name="connsiteY4" fmla="*/ 42656 h 873793"/>
                <a:gd name="connsiteX5" fmla="*/ 2307690 w 2307691"/>
                <a:gd name="connsiteY5" fmla="*/ 145636 h 873793"/>
                <a:gd name="connsiteX6" fmla="*/ 2307691 w 2307691"/>
                <a:gd name="connsiteY6" fmla="*/ 728158 h 873793"/>
                <a:gd name="connsiteX7" fmla="*/ 2265035 w 2307691"/>
                <a:gd name="connsiteY7" fmla="*/ 831138 h 873793"/>
                <a:gd name="connsiteX8" fmla="*/ 2162055 w 2307691"/>
                <a:gd name="connsiteY8" fmla="*/ 873793 h 873793"/>
                <a:gd name="connsiteX9" fmla="*/ 145635 w 2307691"/>
                <a:gd name="connsiteY9" fmla="*/ 873793 h 873793"/>
                <a:gd name="connsiteX10" fmla="*/ 42655 w 2307691"/>
                <a:gd name="connsiteY10" fmla="*/ 831137 h 873793"/>
                <a:gd name="connsiteX11" fmla="*/ 0 w 2307691"/>
                <a:gd name="connsiteY11" fmla="*/ 728157 h 873793"/>
                <a:gd name="connsiteX12" fmla="*/ 0 w 2307691"/>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7691" h="873793">
                  <a:moveTo>
                    <a:pt x="0" y="145635"/>
                  </a:moveTo>
                  <a:cubicBezTo>
                    <a:pt x="0" y="107010"/>
                    <a:pt x="15344" y="69967"/>
                    <a:pt x="42656" y="42656"/>
                  </a:cubicBezTo>
                  <a:cubicBezTo>
                    <a:pt x="69968" y="15344"/>
                    <a:pt x="107011" y="1"/>
                    <a:pt x="145636" y="1"/>
                  </a:cubicBezTo>
                  <a:lnTo>
                    <a:pt x="2162056" y="0"/>
                  </a:lnTo>
                  <a:cubicBezTo>
                    <a:pt x="2200681" y="0"/>
                    <a:pt x="2237724" y="15344"/>
                    <a:pt x="2265035" y="42656"/>
                  </a:cubicBezTo>
                  <a:cubicBezTo>
                    <a:pt x="2292347" y="69968"/>
                    <a:pt x="2307690" y="107011"/>
                    <a:pt x="2307690" y="145636"/>
                  </a:cubicBezTo>
                  <a:cubicBezTo>
                    <a:pt x="2307690" y="339810"/>
                    <a:pt x="2307691" y="533984"/>
                    <a:pt x="2307691" y="728158"/>
                  </a:cubicBezTo>
                  <a:cubicBezTo>
                    <a:pt x="2307691" y="766783"/>
                    <a:pt x="2292347" y="803826"/>
                    <a:pt x="2265035" y="831138"/>
                  </a:cubicBezTo>
                  <a:cubicBezTo>
                    <a:pt x="2237723" y="858450"/>
                    <a:pt x="2200680" y="873793"/>
                    <a:pt x="2162055"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DevOps lab &amp; solutions</a:t>
              </a:r>
            </a:p>
          </p:txBody>
        </p:sp>
        <p:sp>
          <p:nvSpPr>
            <p:cNvPr id="21" name="Freeform 20"/>
            <p:cNvSpPr/>
            <p:nvPr/>
          </p:nvSpPr>
          <p:spPr>
            <a:xfrm>
              <a:off x="2304253" y="5220706"/>
              <a:ext cx="6401846" cy="869208"/>
            </a:xfrm>
            <a:custGeom>
              <a:avLst/>
              <a:gdLst>
                <a:gd name="connsiteX0" fmla="*/ 144871 w 869207"/>
                <a:gd name="connsiteY0" fmla="*/ 0 h 5916060"/>
                <a:gd name="connsiteX1" fmla="*/ 724336 w 869207"/>
                <a:gd name="connsiteY1" fmla="*/ 0 h 5916060"/>
                <a:gd name="connsiteX2" fmla="*/ 826775 w 869207"/>
                <a:gd name="connsiteY2" fmla="*/ 42432 h 5916060"/>
                <a:gd name="connsiteX3" fmla="*/ 869207 w 869207"/>
                <a:gd name="connsiteY3" fmla="*/ 144871 h 5916060"/>
                <a:gd name="connsiteX4" fmla="*/ 869207 w 869207"/>
                <a:gd name="connsiteY4" fmla="*/ 5916060 h 5916060"/>
                <a:gd name="connsiteX5" fmla="*/ 869207 w 869207"/>
                <a:gd name="connsiteY5" fmla="*/ 5916060 h 5916060"/>
                <a:gd name="connsiteX6" fmla="*/ 869207 w 869207"/>
                <a:gd name="connsiteY6" fmla="*/ 5916060 h 5916060"/>
                <a:gd name="connsiteX7" fmla="*/ 0 w 869207"/>
                <a:gd name="connsiteY7" fmla="*/ 5916060 h 5916060"/>
                <a:gd name="connsiteX8" fmla="*/ 0 w 869207"/>
                <a:gd name="connsiteY8" fmla="*/ 5916060 h 5916060"/>
                <a:gd name="connsiteX9" fmla="*/ 0 w 869207"/>
                <a:gd name="connsiteY9" fmla="*/ 5916060 h 5916060"/>
                <a:gd name="connsiteX10" fmla="*/ 0 w 869207"/>
                <a:gd name="connsiteY10" fmla="*/ 144871 h 5916060"/>
                <a:gd name="connsiteX11" fmla="*/ 42432 w 869207"/>
                <a:gd name="connsiteY11" fmla="*/ 42432 h 5916060"/>
                <a:gd name="connsiteX12" fmla="*/ 144871 w 869207"/>
                <a:gd name="connsiteY12" fmla="*/ 0 h 591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207" h="5916060">
                  <a:moveTo>
                    <a:pt x="869207" y="986034"/>
                  </a:moveTo>
                  <a:lnTo>
                    <a:pt x="869207" y="4930026"/>
                  </a:lnTo>
                  <a:cubicBezTo>
                    <a:pt x="869207" y="5191536"/>
                    <a:pt x="866964" y="5442341"/>
                    <a:pt x="862973" y="5627253"/>
                  </a:cubicBezTo>
                  <a:cubicBezTo>
                    <a:pt x="858981" y="5812173"/>
                    <a:pt x="853567" y="5916057"/>
                    <a:pt x="847922" y="5916057"/>
                  </a:cubicBezTo>
                  <a:lnTo>
                    <a:pt x="0" y="5916057"/>
                  </a:lnTo>
                  <a:lnTo>
                    <a:pt x="0" y="5916057"/>
                  </a:lnTo>
                  <a:lnTo>
                    <a:pt x="0" y="5916057"/>
                  </a:lnTo>
                  <a:lnTo>
                    <a:pt x="0" y="3"/>
                  </a:lnTo>
                  <a:lnTo>
                    <a:pt x="0" y="3"/>
                  </a:lnTo>
                  <a:lnTo>
                    <a:pt x="0" y="3"/>
                  </a:lnTo>
                  <a:lnTo>
                    <a:pt x="847922" y="3"/>
                  </a:lnTo>
                  <a:cubicBezTo>
                    <a:pt x="853567" y="3"/>
                    <a:pt x="858981" y="103887"/>
                    <a:pt x="862973" y="288807"/>
                  </a:cubicBezTo>
                  <a:cubicBezTo>
                    <a:pt x="866964" y="473726"/>
                    <a:pt x="869207" y="724524"/>
                    <a:pt x="869207" y="986034"/>
                  </a:cubicBezTo>
                  <a:close/>
                </a:path>
              </a:pathLst>
            </a:custGeom>
            <a:solidFill>
              <a:schemeClr val="accent2">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18" tIns="157929" rIns="281738" bIns="157930" numCol="1" spcCol="1270" anchor="ctr" anchorCtr="0">
              <a:noAutofit/>
            </a:bodyPr>
            <a:lstStyle/>
            <a:p>
              <a:pPr marL="143780" indent="-143780" defTabSz="596388">
                <a:lnSpc>
                  <a:spcPct val="90000"/>
                </a:lnSpc>
                <a:spcAft>
                  <a:spcPct val="15000"/>
                </a:spcAft>
                <a:buFontTx/>
                <a:buChar char="-"/>
              </a:pPr>
              <a:r>
                <a:rPr lang="en-US" sz="1300" b="1" dirty="0"/>
                <a:t>100+ experts delivering engagements globally backed by project implementation experience</a:t>
              </a:r>
            </a:p>
          </p:txBody>
        </p:sp>
        <p:sp>
          <p:nvSpPr>
            <p:cNvPr id="22" name="Freeform 21"/>
            <p:cNvSpPr/>
            <p:nvPr/>
          </p:nvSpPr>
          <p:spPr>
            <a:xfrm>
              <a:off x="482348" y="5214123"/>
              <a:ext cx="1821904" cy="873793"/>
            </a:xfrm>
            <a:custGeom>
              <a:avLst/>
              <a:gdLst>
                <a:gd name="connsiteX0" fmla="*/ 0 w 2307691"/>
                <a:gd name="connsiteY0" fmla="*/ 145635 h 873793"/>
                <a:gd name="connsiteX1" fmla="*/ 42656 w 2307691"/>
                <a:gd name="connsiteY1" fmla="*/ 42656 h 873793"/>
                <a:gd name="connsiteX2" fmla="*/ 145636 w 2307691"/>
                <a:gd name="connsiteY2" fmla="*/ 1 h 873793"/>
                <a:gd name="connsiteX3" fmla="*/ 2162056 w 2307691"/>
                <a:gd name="connsiteY3" fmla="*/ 0 h 873793"/>
                <a:gd name="connsiteX4" fmla="*/ 2265035 w 2307691"/>
                <a:gd name="connsiteY4" fmla="*/ 42656 h 873793"/>
                <a:gd name="connsiteX5" fmla="*/ 2307690 w 2307691"/>
                <a:gd name="connsiteY5" fmla="*/ 145636 h 873793"/>
                <a:gd name="connsiteX6" fmla="*/ 2307691 w 2307691"/>
                <a:gd name="connsiteY6" fmla="*/ 728158 h 873793"/>
                <a:gd name="connsiteX7" fmla="*/ 2265035 w 2307691"/>
                <a:gd name="connsiteY7" fmla="*/ 831138 h 873793"/>
                <a:gd name="connsiteX8" fmla="*/ 2162055 w 2307691"/>
                <a:gd name="connsiteY8" fmla="*/ 873793 h 873793"/>
                <a:gd name="connsiteX9" fmla="*/ 145635 w 2307691"/>
                <a:gd name="connsiteY9" fmla="*/ 873793 h 873793"/>
                <a:gd name="connsiteX10" fmla="*/ 42655 w 2307691"/>
                <a:gd name="connsiteY10" fmla="*/ 831137 h 873793"/>
                <a:gd name="connsiteX11" fmla="*/ 0 w 2307691"/>
                <a:gd name="connsiteY11" fmla="*/ 728157 h 873793"/>
                <a:gd name="connsiteX12" fmla="*/ 0 w 2307691"/>
                <a:gd name="connsiteY12" fmla="*/ 145635 h 87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7691" h="873793">
                  <a:moveTo>
                    <a:pt x="0" y="145635"/>
                  </a:moveTo>
                  <a:cubicBezTo>
                    <a:pt x="0" y="107010"/>
                    <a:pt x="15344" y="69967"/>
                    <a:pt x="42656" y="42656"/>
                  </a:cubicBezTo>
                  <a:cubicBezTo>
                    <a:pt x="69968" y="15344"/>
                    <a:pt x="107011" y="1"/>
                    <a:pt x="145636" y="1"/>
                  </a:cubicBezTo>
                  <a:lnTo>
                    <a:pt x="2162056" y="0"/>
                  </a:lnTo>
                  <a:cubicBezTo>
                    <a:pt x="2200681" y="0"/>
                    <a:pt x="2237724" y="15344"/>
                    <a:pt x="2265035" y="42656"/>
                  </a:cubicBezTo>
                  <a:cubicBezTo>
                    <a:pt x="2292347" y="69968"/>
                    <a:pt x="2307690" y="107011"/>
                    <a:pt x="2307690" y="145636"/>
                  </a:cubicBezTo>
                  <a:cubicBezTo>
                    <a:pt x="2307690" y="339810"/>
                    <a:pt x="2307691" y="533984"/>
                    <a:pt x="2307691" y="728158"/>
                  </a:cubicBezTo>
                  <a:cubicBezTo>
                    <a:pt x="2307691" y="766783"/>
                    <a:pt x="2292347" y="803826"/>
                    <a:pt x="2265035" y="831138"/>
                  </a:cubicBezTo>
                  <a:cubicBezTo>
                    <a:pt x="2237723" y="858450"/>
                    <a:pt x="2200680" y="873793"/>
                    <a:pt x="2162055" y="873793"/>
                  </a:cubicBezTo>
                  <a:lnTo>
                    <a:pt x="145635" y="873793"/>
                  </a:lnTo>
                  <a:cubicBezTo>
                    <a:pt x="107010" y="873793"/>
                    <a:pt x="69967" y="858449"/>
                    <a:pt x="42655" y="831137"/>
                  </a:cubicBezTo>
                  <a:cubicBezTo>
                    <a:pt x="15343" y="803825"/>
                    <a:pt x="0" y="766782"/>
                    <a:pt x="0" y="728157"/>
                  </a:cubicBezTo>
                  <a:lnTo>
                    <a:pt x="0" y="145635"/>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601" tIns="73125" rIns="103601" bIns="73125" numCol="1" spcCol="1270" anchor="ctr" anchorCtr="0">
              <a:noAutofit/>
            </a:bodyPr>
            <a:lstStyle/>
            <a:p>
              <a:pPr algn="ctr"/>
              <a:r>
                <a:rPr lang="en-US" sz="1700" b="1" dirty="0">
                  <a:solidFill>
                    <a:schemeClr val="bg1"/>
                  </a:solidFill>
                </a:rPr>
                <a:t>DevOps Team</a:t>
              </a:r>
            </a:p>
          </p:txBody>
        </p:sp>
      </p:grpSp>
      <p:sp>
        <p:nvSpPr>
          <p:cNvPr id="24" name="Title 44"/>
          <p:cNvSpPr>
            <a:spLocks noGrp="1"/>
          </p:cNvSpPr>
          <p:nvPr>
            <p:ph type="title"/>
          </p:nvPr>
        </p:nvSpPr>
        <p:spPr>
          <a:xfrm>
            <a:off x="1810406" y="135361"/>
            <a:ext cx="8567382" cy="430887"/>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sz="2800" dirty="0">
                <a:solidFill>
                  <a:schemeClr val="tx1"/>
                </a:solidFill>
                <a:latin typeface="+mj-lt"/>
                <a:cs typeface="Calibri" panose="020F0502020204030204" pitchFamily="34" charset="0"/>
              </a:rPr>
              <a:t>TechM DevOps Center Of Excellence</a:t>
            </a:r>
          </a:p>
        </p:txBody>
      </p:sp>
      <p:graphicFrame>
        <p:nvGraphicFramePr>
          <p:cNvPr id="25" name="Diagram 24"/>
          <p:cNvGraphicFramePr/>
          <p:nvPr>
            <p:extLst/>
          </p:nvPr>
        </p:nvGraphicFramePr>
        <p:xfrm>
          <a:off x="8668529" y="468"/>
          <a:ext cx="3330129" cy="654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820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4"/>
          <p:cNvSpPr>
            <a:spLocks noGrp="1"/>
          </p:cNvSpPr>
          <p:nvPr>
            <p:ph type="title"/>
          </p:nvPr>
        </p:nvSpPr>
        <p:spPr>
          <a:xfrm>
            <a:off x="437307" y="50233"/>
            <a:ext cx="11421689" cy="492379"/>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dirty="0">
                <a:latin typeface="Arial" charset="0"/>
                <a:cs typeface="Arial" charset="0"/>
              </a:rPr>
              <a:t>TechM DevOps Offerings</a:t>
            </a:r>
            <a:endParaRPr lang="en-IN" dirty="0">
              <a:latin typeface="Arial" charset="0"/>
              <a:cs typeface="Arial" charset="0"/>
            </a:endParaRPr>
          </a:p>
        </p:txBody>
      </p:sp>
      <p:sp>
        <p:nvSpPr>
          <p:cNvPr id="10" name="Round Diagonal Corner Rectangle 9"/>
          <p:cNvSpPr/>
          <p:nvPr/>
        </p:nvSpPr>
        <p:spPr>
          <a:xfrm>
            <a:off x="288141" y="727030"/>
            <a:ext cx="11435333" cy="2037081"/>
          </a:xfrm>
          <a:prstGeom prst="round2DiagRect">
            <a:avLst>
              <a:gd name="adj1" fmla="val 3094"/>
              <a:gd name="adj2" fmla="val 2715"/>
            </a:avLst>
          </a:prstGeom>
          <a:solidFill>
            <a:schemeClr val="bg1"/>
          </a:solidFill>
          <a:ln>
            <a:solidFill>
              <a:srgbClr val="AAC5CE"/>
            </a:solid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a:endParaRPr lang="en-IN" sz="1300" dirty="0"/>
          </a:p>
        </p:txBody>
      </p:sp>
      <p:graphicFrame>
        <p:nvGraphicFramePr>
          <p:cNvPr id="5" name="Diagram 4"/>
          <p:cNvGraphicFramePr/>
          <p:nvPr>
            <p:extLst>
              <p:ext uri="{D42A27DB-BD31-4B8C-83A1-F6EECF244321}">
                <p14:modId xmlns:p14="http://schemas.microsoft.com/office/powerpoint/2010/main" val="1524782829"/>
              </p:ext>
            </p:extLst>
          </p:nvPr>
        </p:nvGraphicFramePr>
        <p:xfrm>
          <a:off x="1616142" y="786929"/>
          <a:ext cx="9940042" cy="376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335375" y="1231735"/>
            <a:ext cx="2046102" cy="276858"/>
          </a:xfrm>
          <a:prstGeom prst="chevron">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spAutoFit/>
          </a:bodyPr>
          <a:lstStyle>
            <a:defPPr>
              <a:defRPr lang="en-US"/>
            </a:defPPr>
            <a:lvl1pPr algn="r">
              <a:defRPr sz="1200" b="1">
                <a:solidFill>
                  <a:schemeClr val="tx1">
                    <a:lumMod val="65000"/>
                    <a:lumOff val="35000"/>
                  </a:schemeClr>
                </a:solidFill>
              </a:defRPr>
            </a:lvl1pPr>
          </a:lstStyle>
          <a:p>
            <a:r>
              <a:rPr lang="en-US" dirty="0"/>
              <a:t>Domains</a:t>
            </a:r>
          </a:p>
        </p:txBody>
      </p:sp>
      <p:sp>
        <p:nvSpPr>
          <p:cNvPr id="22" name="Rectangle 21"/>
          <p:cNvSpPr>
            <a:spLocks noChangeAspect="1" noChangeArrowheads="1"/>
          </p:cNvSpPr>
          <p:nvPr/>
        </p:nvSpPr>
        <p:spPr bwMode="gray">
          <a:xfrm>
            <a:off x="2257775" y="1249092"/>
            <a:ext cx="1774845" cy="268189"/>
          </a:xfrm>
          <a:prstGeom prst="rect">
            <a:avLst/>
          </a:prstGeom>
          <a:solidFill>
            <a:srgbClr val="AAC5CE"/>
          </a:solidFill>
          <a:ln/>
          <a:extLst/>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Communication</a:t>
            </a:r>
          </a:p>
        </p:txBody>
      </p:sp>
      <p:sp>
        <p:nvSpPr>
          <p:cNvPr id="23" name="Rectangle 22"/>
          <p:cNvSpPr>
            <a:spLocks noChangeAspect="1" noChangeArrowheads="1"/>
          </p:cNvSpPr>
          <p:nvPr/>
        </p:nvSpPr>
        <p:spPr bwMode="gray">
          <a:xfrm>
            <a:off x="9597909" y="1236136"/>
            <a:ext cx="1789492" cy="268189"/>
          </a:xfrm>
          <a:prstGeom prst="rect">
            <a:avLst/>
          </a:prstGeom>
          <a:solidFill>
            <a:srgbClr val="AAC5CE"/>
          </a:solidFill>
          <a:ln/>
          <a:extLst/>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Manufacturing</a:t>
            </a:r>
          </a:p>
        </p:txBody>
      </p:sp>
      <p:sp>
        <p:nvSpPr>
          <p:cNvPr id="3" name="Rectangle 2"/>
          <p:cNvSpPr/>
          <p:nvPr/>
        </p:nvSpPr>
        <p:spPr>
          <a:xfrm>
            <a:off x="4148207" y="1236360"/>
            <a:ext cx="723238"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BFSI</a:t>
            </a:r>
            <a:endParaRPr lang="en-IN" sz="1500" b="1" dirty="0">
              <a:solidFill>
                <a:schemeClr val="tx1"/>
              </a:solidFill>
              <a:latin typeface="Calibri" panose="020F0502020204030204" pitchFamily="34" charset="0"/>
              <a:cs typeface="Calibri" panose="020F0502020204030204" pitchFamily="34" charset="0"/>
            </a:endParaRPr>
          </a:p>
        </p:txBody>
      </p:sp>
      <p:sp>
        <p:nvSpPr>
          <p:cNvPr id="24" name="Rectangle 23"/>
          <p:cNvSpPr/>
          <p:nvPr/>
        </p:nvSpPr>
        <p:spPr>
          <a:xfrm>
            <a:off x="5009355" y="1236360"/>
            <a:ext cx="723238"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Retail</a:t>
            </a:r>
            <a:endParaRPr lang="en-IN" sz="1500" b="1" dirty="0">
              <a:solidFill>
                <a:schemeClr val="tx1"/>
              </a:solidFill>
              <a:latin typeface="Calibri" panose="020F0502020204030204" pitchFamily="34" charset="0"/>
              <a:cs typeface="Calibri" panose="020F0502020204030204" pitchFamily="34" charset="0"/>
            </a:endParaRPr>
          </a:p>
        </p:txBody>
      </p:sp>
      <p:sp>
        <p:nvSpPr>
          <p:cNvPr id="25" name="Rectangle 24"/>
          <p:cNvSpPr/>
          <p:nvPr/>
        </p:nvSpPr>
        <p:spPr>
          <a:xfrm>
            <a:off x="5888763" y="1236492"/>
            <a:ext cx="1081274"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Healthcare</a:t>
            </a:r>
            <a:endParaRPr lang="en-IN" sz="1500" b="1" dirty="0">
              <a:solidFill>
                <a:schemeClr val="tx1"/>
              </a:solidFill>
              <a:latin typeface="Calibri" panose="020F0502020204030204" pitchFamily="34" charset="0"/>
              <a:cs typeface="Calibri" panose="020F0502020204030204" pitchFamily="34" charset="0"/>
            </a:endParaRPr>
          </a:p>
        </p:txBody>
      </p:sp>
      <p:sp>
        <p:nvSpPr>
          <p:cNvPr id="26" name="Rectangle 25"/>
          <p:cNvSpPr/>
          <p:nvPr/>
        </p:nvSpPr>
        <p:spPr>
          <a:xfrm>
            <a:off x="7124614" y="1242912"/>
            <a:ext cx="1081274"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Media</a:t>
            </a:r>
            <a:endParaRPr lang="en-IN" sz="1500" b="1" dirty="0">
              <a:solidFill>
                <a:schemeClr val="tx1"/>
              </a:solidFill>
              <a:latin typeface="Calibri" panose="020F0502020204030204" pitchFamily="34" charset="0"/>
              <a:cs typeface="Calibri" panose="020F0502020204030204" pitchFamily="34" charset="0"/>
            </a:endParaRPr>
          </a:p>
        </p:txBody>
      </p:sp>
      <p:sp>
        <p:nvSpPr>
          <p:cNvPr id="27" name="Rectangle 26"/>
          <p:cNvSpPr/>
          <p:nvPr/>
        </p:nvSpPr>
        <p:spPr>
          <a:xfrm>
            <a:off x="8362057" y="1242912"/>
            <a:ext cx="1081274" cy="268189"/>
          </a:xfrm>
          <a:prstGeom prst="rect">
            <a:avLst/>
          </a:prstGeom>
          <a:solidFill>
            <a:srgbClr val="AAC5CE"/>
          </a:solidFill>
          <a:ln/>
        </p:spPr>
        <p:style>
          <a:lnRef idx="1">
            <a:schemeClr val="accent2"/>
          </a:lnRef>
          <a:fillRef idx="3">
            <a:schemeClr val="accent2"/>
          </a:fillRef>
          <a:effectRef idx="2">
            <a:schemeClr val="accent2"/>
          </a:effectRef>
          <a:fontRef idx="minor">
            <a:schemeClr val="lt1"/>
          </a:fontRef>
        </p:style>
        <p:txBody>
          <a:bodyPr lIns="91310" tIns="45654" rIns="91310" bIns="45654" rtlCol="0" anchor="ctr"/>
          <a:lstStyle/>
          <a:p>
            <a:pPr algn="ctr"/>
            <a:r>
              <a:rPr lang="en-US" sz="1500" b="1" dirty="0">
                <a:solidFill>
                  <a:schemeClr val="tx1"/>
                </a:solidFill>
                <a:latin typeface="Calibri" panose="020F0502020204030204" pitchFamily="34" charset="0"/>
                <a:cs typeface="Calibri" panose="020F0502020204030204" pitchFamily="34" charset="0"/>
              </a:rPr>
              <a:t>Oil &amp; Gas</a:t>
            </a:r>
            <a:endParaRPr lang="en-IN" sz="1500" b="1" dirty="0">
              <a:solidFill>
                <a:schemeClr val="tx1"/>
              </a:solidFill>
              <a:latin typeface="Calibri" panose="020F0502020204030204" pitchFamily="34" charset="0"/>
              <a:cs typeface="Calibri" panose="020F0502020204030204" pitchFamily="34" charset="0"/>
            </a:endParaRPr>
          </a:p>
        </p:txBody>
      </p:sp>
      <p:sp>
        <p:nvSpPr>
          <p:cNvPr id="32" name="TextBox 31"/>
          <p:cNvSpPr txBox="1"/>
          <p:nvPr/>
        </p:nvSpPr>
        <p:spPr>
          <a:xfrm>
            <a:off x="335377" y="1804530"/>
            <a:ext cx="1959994" cy="276858"/>
          </a:xfrm>
          <a:prstGeom prst="chevron">
            <a:avLst>
              <a:gd name="adj" fmla="val 21061"/>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spAutoFit/>
          </a:bodyPr>
          <a:lstStyle>
            <a:defPPr>
              <a:defRPr lang="en-US"/>
            </a:defPPr>
            <a:lvl1pPr algn="r">
              <a:defRPr sz="1200" b="1">
                <a:solidFill>
                  <a:schemeClr val="tx1">
                    <a:lumMod val="65000"/>
                    <a:lumOff val="35000"/>
                  </a:schemeClr>
                </a:solidFill>
              </a:defRPr>
            </a:lvl1pPr>
          </a:lstStyle>
          <a:p>
            <a:r>
              <a:rPr lang="en-US" dirty="0"/>
              <a:t>Partnerships</a:t>
            </a:r>
          </a:p>
        </p:txBody>
      </p:sp>
      <p:grpSp>
        <p:nvGrpSpPr>
          <p:cNvPr id="18" name="Group 17"/>
          <p:cNvGrpSpPr/>
          <p:nvPr/>
        </p:nvGrpSpPr>
        <p:grpSpPr>
          <a:xfrm>
            <a:off x="2244683" y="1701768"/>
            <a:ext cx="753559" cy="523815"/>
            <a:chOff x="1637515" y="3390472"/>
            <a:chExt cx="565243" cy="392912"/>
          </a:xfrm>
        </p:grpSpPr>
        <p:sp>
          <p:nvSpPr>
            <p:cNvPr id="9" name="Rectangle 8"/>
            <p:cNvSpPr/>
            <p:nvPr/>
          </p:nvSpPr>
          <p:spPr>
            <a:xfrm>
              <a:off x="1637515" y="3390472"/>
              <a:ext cx="565243" cy="392912"/>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675551" y="3422725"/>
              <a:ext cx="390250" cy="33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TextBox 42"/>
          <p:cNvSpPr txBox="1"/>
          <p:nvPr/>
        </p:nvSpPr>
        <p:spPr>
          <a:xfrm>
            <a:off x="335397" y="2335485"/>
            <a:ext cx="1885311" cy="276858"/>
          </a:xfrm>
          <a:prstGeom prst="chevron">
            <a:avLst>
              <a:gd name="adj" fmla="val 0"/>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nchor="ctr">
            <a:spAutoFit/>
          </a:bodyPr>
          <a:lstStyle>
            <a:defPPr>
              <a:defRPr lang="en-US"/>
            </a:defPPr>
            <a:lvl1pPr algn="r">
              <a:defRPr sz="1200" b="1">
                <a:solidFill>
                  <a:schemeClr val="tx1">
                    <a:lumMod val="65000"/>
                    <a:lumOff val="35000"/>
                  </a:schemeClr>
                </a:solidFill>
              </a:defRPr>
            </a:lvl1pPr>
          </a:lstStyle>
          <a:p>
            <a:r>
              <a:rPr lang="en-US" dirty="0"/>
              <a:t>DevOps Practice</a:t>
            </a:r>
          </a:p>
        </p:txBody>
      </p:sp>
      <p:sp>
        <p:nvSpPr>
          <p:cNvPr id="44" name="Rectangle 43"/>
          <p:cNvSpPr/>
          <p:nvPr/>
        </p:nvSpPr>
        <p:spPr>
          <a:xfrm>
            <a:off x="2257752" y="2318878"/>
            <a:ext cx="2389838"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Enterprise architecture Support</a:t>
            </a:r>
          </a:p>
        </p:txBody>
      </p:sp>
      <p:sp>
        <p:nvSpPr>
          <p:cNvPr id="45" name="Rectangle 44"/>
          <p:cNvSpPr/>
          <p:nvPr/>
        </p:nvSpPr>
        <p:spPr>
          <a:xfrm>
            <a:off x="4950450" y="2324043"/>
            <a:ext cx="2019605"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Business / Process Consulting</a:t>
            </a:r>
          </a:p>
        </p:txBody>
      </p:sp>
      <p:sp>
        <p:nvSpPr>
          <p:cNvPr id="46" name="Rectangle 45"/>
          <p:cNvSpPr/>
          <p:nvPr/>
        </p:nvSpPr>
        <p:spPr>
          <a:xfrm>
            <a:off x="7225708" y="2330797"/>
            <a:ext cx="2060542"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Sales and Marketing</a:t>
            </a:r>
          </a:p>
        </p:txBody>
      </p:sp>
      <p:sp>
        <p:nvSpPr>
          <p:cNvPr id="47" name="Rectangle 46"/>
          <p:cNvSpPr/>
          <p:nvPr/>
        </p:nvSpPr>
        <p:spPr>
          <a:xfrm>
            <a:off x="9641981" y="2330795"/>
            <a:ext cx="1745422" cy="304167"/>
          </a:xfrm>
          <a:prstGeom prst="rect">
            <a:avLst/>
          </a:prstGeom>
          <a:ln/>
        </p:spPr>
        <p:style>
          <a:lnRef idx="1">
            <a:schemeClr val="accent6"/>
          </a:lnRef>
          <a:fillRef idx="3">
            <a:schemeClr val="accent6"/>
          </a:fillRef>
          <a:effectRef idx="2">
            <a:schemeClr val="accent6"/>
          </a:effectRef>
          <a:fontRef idx="minor">
            <a:schemeClr val="lt1"/>
          </a:fontRef>
        </p:style>
        <p:txBody>
          <a:bodyPr lIns="91310" tIns="45654" rIns="91310" bIns="45654" rtlCol="0" anchor="ctr"/>
          <a:lstStyle/>
          <a:p>
            <a:pPr algn="ctr"/>
            <a:r>
              <a:rPr lang="en-US" sz="1100" b="1" dirty="0">
                <a:solidFill>
                  <a:prstClr val="white"/>
                </a:solidFill>
                <a:latin typeface="Calibri" panose="020F0502020204030204" pitchFamily="34" charset="0"/>
                <a:cs typeface="Calibri" panose="020F0502020204030204" pitchFamily="34" charset="0"/>
              </a:rPr>
              <a:t>Technology Consulting</a:t>
            </a:r>
          </a:p>
        </p:txBody>
      </p:sp>
      <p:sp>
        <p:nvSpPr>
          <p:cNvPr id="49" name="AutoShape 25" descr="data:image/png;base64,iVBORw0KGgoAAAANSUhEUgAAAOEAAADhCAMAAAAJbSJIAAAAt1BMVEX///9/ugBzc3P/uQEBpO/yUCJtbW1wcHBubm5oaGj/tADW1tb29vb7+/vb29t3d3fIyMiZmZl2twCFhYUSqfD+7s3CwsJXvvX957G72YH+3pAAnu+goKDj4+Ourq7h7s3xRQHW6K3xSBmR1Pf2pI3zWS73hmaRkZGysrLs7Ox9fX3Nzc2vr69iYmKTk5MAnu359uD93Ib989Kp4fb9rgDyhWr3u6rp8dC92IH2OwDT5qlqsgDe7sRSvQr9AAAGNklEQVR4nO2YaZebNhSGCZ1oCQJMSGnTMaRNFxDYTpekW/r/f1fvlQCzOGdcz/hMpud9PszYMose6XKlSxAAAAAAAAAAAAAAAAAAAAAAAAAAAAAAAAAAAAAAAAAAAAAAAAAAAAAAAAAAAAAAAAAAADwRnn+75K+fgu8+Pnu55M1j9/RSfnz7fMFbMnz5bMkTNlwKfsrwn8fu6aWcbfj/n0MYfrY8OcO4a6omis8/4TLD2LG899hWduV9RT5FIbUWujXnn3GRYVQfiGp+pR01ZnXCvVAi7B5CZ00hZBhKkV/bcKOVEkLNJspooZTSURDYVIb/qQ/nU2ryk3Xtr37eLS4zFCEhmumFCs1tsjdU1zHc6VC2SWxsHNgi2551zj0M5fRpMLkcDIPdXuviQc2Gm9Qy7K9cCK2vbJiGoZ48bJFvcoZBVyQPZjWFh1G7OwSNCNWVDeswVNmxKVOyzQfDa+EM/eAVIhTXNVRVS2E55hpLyWVLMeQMY2PMuJTEtkyS0mcG325K68M7NvyTna46fLA9Bv/kZD7dOkN3+YYN+dPVDEWzFZNcw0Ma5b1hUx/yIYC7rKXsl+YVdaWiJNgFmzyV7rxkm9NPYZuNwW63/uDhId7QyUqG+daNZFbX/BzktFDRDeihb+nDJIwe2FA3Jfmk/fhT+MjapL3hVsu972SS731Skpo6mWmpN82eppuWUpvtaW3j1U3ta+uHiVsInY8n+yPEfks3aoWU7lpSquGTSC8x/HDWHO4CDpl++DvBOW40FH3GK0NFi4oWQivJhj64ldAVpUVSl5qWVeqrXz0TspFkIXTtTmYLNRxBY9JqP1qCkf6Tvtvw7brG/xD8/XFV4n+c1odsWPEKKDI/iQchtYmXhrZlwUOXJF2mvCH1Od1WeUXzTD/V9NMmp1aX+MlZ1omx0bZ2YUEnq21UJkVKn/aboGl2LTc1zIHulVNLs1Za8MOa34M/Xv/5esnPK0Ne2dPSzxW5BitD+h+Kwo1BHFlvqPKSc0bi5sXnHydeHk+n/EJ/GlrcpY/1kh9wnuaLcukpTm/cJ63eMKhcsBI7Cr9oZRgL/8SNOEPfQTpEDtseS/mDrjM+xh5K1Wo4OaIJpxtcZvj9mt+CX3/5ZsViDulRChLOA/TVtJxnVobRnjYBdm4oD36geOs6bnu2iqbWOcl2qItKDvBx30A/cd6+yPDm3YLb26+Cr9+/WPHl3NBNTq3cFmOj/ZwtDCnOVD29VzauL4Z30GP/qbcydcdT8qg7N7Udt42LXaacz0WGr24WvHpHhi++WHHKkNRUFsc1pW2zNqyWnWDD/snS4WS70NF8Ser/gVulbjt/aZmPZ/KlsocyvLk5aXhyDik8KQ45z/DNloZbMX8M7zIMTKW1W/4KV6rMDdWjGPL+VxccZMkJQx74w2lDu4rS1rc3LSdWsuj0MkqrRzGkfED1qMsza0OehtnrhqNhIKaZplLHobCNcOt7wv/GWW794Y9gSEs9by39DmZpyKEopnXixJBX93zY8s0Sq8usGTWGxxhP+qCeGDb+yby+YcdBJf2asFrxufoI+xWuszNDrr9E4zcDFQepDczGDH3nyo+3C3LjWiwVLU5nPoeyPeuN2z0NXWnff14Zsr50G69NrcuZIW1LU97QlWXHG1Q+3Ii8KK2NUh8TZcpXdifzSLmInRhGvF5WSXL3ru2ehvSwpUPOYEM123k3nBqV4C1yv/Me327YlDc4vM+WfSo2qRBhm8rhNVbEJwvFm3Eap2IYz97QsjaVGHfvvC8zpDKoN7Raij6rx6GQYl49NcKlf64R+uppfN7KnAoO/k1qveNwM65g4O+pl+hS7Yopagl9uJpcyH2fgou9Ky+uZNjl9VilVvVQ7caHunbvS5t8bLNVX+Vu4qECHog3B9rtjfUt9fnA9W+YN0P+NU2dUikY1kOLoSI4HxLshq+c3p1tLjKcvqaIjy8S+rcU87cYtoyi/k2FmbbzcTaJktIuvk/XF1POW8z0tYUpo+kbjwc1fFLAEIafPzB8+oY3t7dU1k94d7rGf/9kDQEAAAAAAAAAAAAAAAAAAAAAAAAAAAAAAAAAAAAAAAAAAAAAAAAAAAAAAAAAAAAAAAAAPhP+Bf2jr18xs0pOAAAAAElFTkSuQmCC"/>
          <p:cNvSpPr>
            <a:spLocks noChangeAspect="1" noChangeArrowheads="1"/>
          </p:cNvSpPr>
          <p:nvPr/>
        </p:nvSpPr>
        <p:spPr bwMode="auto">
          <a:xfrm>
            <a:off x="1411295" y="763029"/>
            <a:ext cx="304760" cy="3047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98" tIns="45650" rIns="91298" bIns="45650" numCol="1" anchor="t" anchorCtr="0" compatLnSpc="1">
            <a:prstTxWarp prst="textNoShape">
              <a:avLst/>
            </a:prstTxWarp>
          </a:bodyPr>
          <a:lstStyle/>
          <a:p>
            <a:endParaRPr lang="en-IN" sz="1300" dirty="0"/>
          </a:p>
        </p:txBody>
      </p:sp>
      <p:sp>
        <p:nvSpPr>
          <p:cNvPr id="2" name="Chevron 1"/>
          <p:cNvSpPr/>
          <p:nvPr/>
        </p:nvSpPr>
        <p:spPr>
          <a:xfrm>
            <a:off x="335377" y="819884"/>
            <a:ext cx="1909286" cy="338543"/>
          </a:xfrm>
          <a:prstGeom prst="chevron">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298" tIns="45650" rIns="91298" bIns="45650">
            <a:spAutoFit/>
          </a:bodyPr>
          <a:lstStyle/>
          <a:p>
            <a:pPr algn="r"/>
            <a:r>
              <a:rPr lang="en-US" sz="1600" b="1" dirty="0">
                <a:solidFill>
                  <a:schemeClr val="tx1">
                    <a:lumMod val="65000"/>
                    <a:lumOff val="35000"/>
                  </a:schemeClr>
                </a:solidFill>
              </a:rPr>
              <a:t>Focus Areas</a:t>
            </a:r>
          </a:p>
        </p:txBody>
      </p:sp>
      <p:grpSp>
        <p:nvGrpSpPr>
          <p:cNvPr id="17" name="Group 16"/>
          <p:cNvGrpSpPr/>
          <p:nvPr/>
        </p:nvGrpSpPr>
        <p:grpSpPr>
          <a:xfrm>
            <a:off x="8383095" y="1715485"/>
            <a:ext cx="1532281" cy="445087"/>
            <a:chOff x="2555781" y="3419800"/>
            <a:chExt cx="1149360" cy="333858"/>
          </a:xfrm>
        </p:grpSpPr>
        <p:sp>
          <p:nvSpPr>
            <p:cNvPr id="35" name="Rectangle 34"/>
            <p:cNvSpPr/>
            <p:nvPr/>
          </p:nvSpPr>
          <p:spPr>
            <a:xfrm>
              <a:off x="2555781" y="3419800"/>
              <a:ext cx="1149360" cy="333858"/>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8" name="Picture 4" descr="https://www.redhat.com/profiles/rh/themes/redhatdotcom/img/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2743" y="3437000"/>
              <a:ext cx="993149" cy="316657"/>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36"/>
          <p:cNvSpPr/>
          <p:nvPr/>
        </p:nvSpPr>
        <p:spPr>
          <a:xfrm>
            <a:off x="4457801" y="1701771"/>
            <a:ext cx="936854" cy="530868"/>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a:endParaRPr lang="en-US" dirty="0"/>
          </a:p>
        </p:txBody>
      </p:sp>
      <p:sp>
        <p:nvSpPr>
          <p:cNvPr id="28" name="Rounded Rectangle 27"/>
          <p:cNvSpPr/>
          <p:nvPr/>
        </p:nvSpPr>
        <p:spPr>
          <a:xfrm>
            <a:off x="4543117" y="1753576"/>
            <a:ext cx="661713" cy="429669"/>
          </a:xfrm>
          <a:prstGeom prst="roundRect">
            <a:avLst>
              <a:gd name="adj" fmla="val 3403"/>
            </a:avLst>
          </a:prstGeom>
          <a:blipFill rotWithShape="1">
            <a:blip r:embed="rId9" cstate="screen">
              <a:extLst>
                <a:ext uri="{28A0092B-C50C-407E-A947-70E740481C1C}">
                  <a14:useLocalDpi xmlns:a14="http://schemas.microsoft.com/office/drawing/2010/main"/>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3059599" y="1701768"/>
            <a:ext cx="1278866" cy="523815"/>
            <a:chOff x="5390155" y="3427084"/>
            <a:chExt cx="959274" cy="392912"/>
          </a:xfrm>
        </p:grpSpPr>
        <p:sp>
          <p:nvSpPr>
            <p:cNvPr id="38" name="Rectangle 37"/>
            <p:cNvSpPr/>
            <p:nvPr/>
          </p:nvSpPr>
          <p:spPr>
            <a:xfrm>
              <a:off x="5390155" y="3427084"/>
              <a:ext cx="959274" cy="392912"/>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41" name="Picture 17" descr="Image result for IB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3581" y="3458842"/>
              <a:ext cx="800614" cy="329396"/>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ectangle 38"/>
          <p:cNvSpPr/>
          <p:nvPr/>
        </p:nvSpPr>
        <p:spPr>
          <a:xfrm>
            <a:off x="5521637" y="1698788"/>
            <a:ext cx="1402140" cy="500976"/>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lIns="91310" tIns="45654" rIns="91310" bIns="45654" rtlCol="0" anchor="ctr"/>
          <a:lstStyle/>
          <a:p>
            <a:pPr algn="ctr"/>
            <a:endParaRPr lang="en-US" dirty="0"/>
          </a:p>
        </p:txBody>
      </p:sp>
      <p:pic>
        <p:nvPicPr>
          <p:cNvPr id="1050"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0143" y="1814891"/>
            <a:ext cx="1274929" cy="32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p:cNvGrpSpPr/>
          <p:nvPr/>
        </p:nvGrpSpPr>
        <p:grpSpPr>
          <a:xfrm>
            <a:off x="7062021" y="1701767"/>
            <a:ext cx="1214978" cy="497996"/>
            <a:chOff x="7236055" y="4110840"/>
            <a:chExt cx="911352" cy="373546"/>
          </a:xfrm>
        </p:grpSpPr>
        <p:sp>
          <p:nvSpPr>
            <p:cNvPr id="40" name="Rectangle 39"/>
            <p:cNvSpPr/>
            <p:nvPr/>
          </p:nvSpPr>
          <p:spPr>
            <a:xfrm>
              <a:off x="7236055" y="4110840"/>
              <a:ext cx="911352" cy="373546"/>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51" name="Picture 27"/>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7236055" y="4110840"/>
              <a:ext cx="830114" cy="32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Group 10"/>
          <p:cNvGrpSpPr/>
          <p:nvPr/>
        </p:nvGrpSpPr>
        <p:grpSpPr>
          <a:xfrm>
            <a:off x="10066645" y="1701784"/>
            <a:ext cx="1329107" cy="445087"/>
            <a:chOff x="2708181" y="3931790"/>
            <a:chExt cx="996960" cy="333858"/>
          </a:xfrm>
        </p:grpSpPr>
        <p:sp>
          <p:nvSpPr>
            <p:cNvPr id="41" name="Rectangle 40"/>
            <p:cNvSpPr/>
            <p:nvPr/>
          </p:nvSpPr>
          <p:spPr>
            <a:xfrm>
              <a:off x="2708181" y="3931790"/>
              <a:ext cx="996960" cy="333858"/>
            </a:xfrm>
            <a:prstGeom prst="rect">
              <a:avLst/>
            </a:prstGeom>
            <a:solidFill>
              <a:srgbClr val="CCCC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2745923" y="3955624"/>
              <a:ext cx="899969" cy="28619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0" name="Table 49"/>
          <p:cNvGraphicFramePr>
            <a:graphicFrameLocks noGrp="1"/>
          </p:cNvGraphicFramePr>
          <p:nvPr>
            <p:extLst>
              <p:ext uri="{D42A27DB-BD31-4B8C-83A1-F6EECF244321}">
                <p14:modId xmlns:p14="http://schemas.microsoft.com/office/powerpoint/2010/main" val="833787022"/>
              </p:ext>
            </p:extLst>
          </p:nvPr>
        </p:nvGraphicFramePr>
        <p:xfrm>
          <a:off x="285994" y="2716853"/>
          <a:ext cx="11426613" cy="3235339"/>
        </p:xfrm>
        <a:graphic>
          <a:graphicData uri="http://schemas.openxmlformats.org/drawingml/2006/table">
            <a:tbl>
              <a:tblPr firstRow="1" bandRow="1">
                <a:tableStyleId>{74C1A8A3-306A-4EB7-A6B1-4F7E0EB9C5D6}</a:tableStyleId>
              </a:tblPr>
              <a:tblGrid>
                <a:gridCol w="2538039"/>
                <a:gridCol w="8888574"/>
              </a:tblGrid>
              <a:tr h="49009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r>
                        <a:rPr lang="en-US" sz="1500" u="none" strike="noStrike" kern="1200" dirty="0" smtClean="0">
                          <a:effectLst/>
                        </a:rPr>
                        <a:t>Service Offerings</a:t>
                      </a:r>
                      <a:endParaRPr lang="en-IN" sz="1500" b="1" u="none" strike="noStrike" kern="1200" dirty="0">
                        <a:solidFill>
                          <a:schemeClr val="bg1"/>
                        </a:solidFill>
                        <a:effectLst/>
                        <a:latin typeface="Trebuchet MS" pitchFamily="34" charset="0"/>
                        <a:ea typeface="+mn-ea"/>
                        <a:cs typeface="+mn-cs"/>
                      </a:endParaRPr>
                    </a:p>
                  </a:txBody>
                  <a:tcPr marL="91428" marR="91428" marT="45703" marB="45703" anchor="ctr">
                    <a:solidFill>
                      <a:srgbClr val="E51937"/>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r>
                        <a:rPr lang="en-US" sz="1500" u="none" strike="noStrike" kern="1200" dirty="0" smtClean="0">
                          <a:effectLst/>
                        </a:rPr>
                        <a:t>Descriptions </a:t>
                      </a:r>
                      <a:endParaRPr lang="en-IN" sz="1500" b="1" u="none" strike="noStrike" kern="1200" dirty="0">
                        <a:solidFill>
                          <a:schemeClr val="bg1"/>
                        </a:solidFill>
                        <a:effectLst/>
                        <a:latin typeface="Trebuchet MS" pitchFamily="34" charset="0"/>
                        <a:ea typeface="+mn-ea"/>
                        <a:cs typeface="+mn-cs"/>
                      </a:endParaRPr>
                    </a:p>
                  </a:txBody>
                  <a:tcPr marL="91428" marR="91428" marT="45703" marB="45703" anchor="ctr">
                    <a:solidFill>
                      <a:srgbClr val="E51937"/>
                    </a:solidFill>
                  </a:tcPr>
                </a:tc>
              </a:tr>
              <a:tr h="4571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ADOPT</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lgn="l" defTabSz="914400" rtl="0" eaLnBrk="1" latinLnBrk="0" hangingPunct="1">
                        <a:buFont typeface="Arial" pitchFamily="34" charset="0"/>
                        <a:buChar char="•"/>
                      </a:pPr>
                      <a:r>
                        <a:rPr lang="en-US" sz="1200" kern="1200" baseline="0" dirty="0" smtClean="0"/>
                        <a:t>End to end DevOps platform supporting people, process and tools transformation, </a:t>
                      </a:r>
                      <a:r>
                        <a:rPr lang="en-IN" sz="1200" kern="1200" baseline="0" dirty="0" smtClean="0"/>
                        <a:t>Real-Time governance, measurement, reporting and traceability, Standardization of process and tooling / automation</a:t>
                      </a:r>
                      <a:endParaRPr lang="en-IN" sz="1200" b="0" i="1" kern="1200" baseline="0" dirty="0">
                        <a:solidFill>
                          <a:schemeClr val="tx1"/>
                        </a:solidFill>
                        <a:latin typeface="+mn-lt"/>
                        <a:ea typeface="+mn-ea"/>
                        <a:cs typeface="+mn-cs"/>
                      </a:endParaRPr>
                    </a:p>
                  </a:txBody>
                  <a:tcPr marL="91428" marR="91428" marT="45703" marB="45703" anchor="ctr"/>
                </a:tc>
              </a:tr>
              <a:tr h="27797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Advisory Services </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lgn="l" defTabSz="914400" rtl="0" eaLnBrk="1" latinLnBrk="0" hangingPunct="1">
                        <a:buFont typeface="Arial" pitchFamily="34" charset="0"/>
                        <a:buChar char="•"/>
                      </a:pPr>
                      <a:r>
                        <a:rPr lang="en-US" sz="1200" kern="1200" baseline="0" dirty="0" smtClean="0"/>
                        <a:t>Maturity assessment and roadmap, </a:t>
                      </a:r>
                      <a:r>
                        <a:rPr lang="en-IN" sz="1200" kern="1200" baseline="0" dirty="0" smtClean="0"/>
                        <a:t>Business Case identification and solution approach, Tool selection and recommendations</a:t>
                      </a:r>
                      <a:endParaRPr lang="en-IN" sz="1200" b="0" i="1" kern="1200" baseline="0" dirty="0">
                        <a:solidFill>
                          <a:schemeClr val="tx1"/>
                        </a:solidFill>
                        <a:latin typeface="+mn-lt"/>
                        <a:ea typeface="+mn-ea"/>
                        <a:cs typeface="+mn-cs"/>
                      </a:endParaRPr>
                    </a:p>
                  </a:txBody>
                  <a:tcPr marL="91428" marR="91428" marT="45703" marB="45703" anchor="ctr"/>
                </a:tc>
              </a:tr>
              <a:tr h="30133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latin typeface="+mn-lt"/>
                        </a:rPr>
                        <a:t>Implementation services</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buFont typeface="Arial" pitchFamily="34" charset="0"/>
                        <a:buChar char="•"/>
                      </a:pPr>
                      <a:r>
                        <a:rPr lang="en-IN" sz="1200" kern="1200" baseline="0" dirty="0" smtClean="0"/>
                        <a:t>Process model, Solution map, integration, migration &amp; rollout strategy, DevOps use cases, Integrated tooling for E2E solution</a:t>
                      </a:r>
                      <a:endParaRPr lang="en-US" sz="1200" b="0" i="1" kern="1200" baseline="0" dirty="0" smtClean="0">
                        <a:solidFill>
                          <a:schemeClr val="tx1"/>
                        </a:solidFill>
                        <a:latin typeface="+mn-lt"/>
                        <a:ea typeface="+mn-ea"/>
                        <a:cs typeface="+mn-cs"/>
                      </a:endParaRPr>
                    </a:p>
                  </a:txBody>
                  <a:tcPr marL="91428" marR="91428" marT="45703" marB="45703" anchor="ctr"/>
                </a:tc>
              </a:tr>
              <a:tr h="45711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Support Services</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indent="-119063">
                        <a:buFont typeface="Arial" pitchFamily="34" charset="0"/>
                        <a:buChar char="•"/>
                      </a:pPr>
                      <a:r>
                        <a:rPr lang="en-IN" sz="1200" kern="1200" baseline="0" dirty="0" smtClean="0"/>
                        <a:t>DevOps Platform Administration and Support, On-boarding projects and roll out, Training, 24x7 support, Patches &amp; Upgrades </a:t>
                      </a:r>
                      <a:endParaRPr lang="en-IN" sz="1200" b="0" i="1" kern="1200" baseline="0" dirty="0">
                        <a:solidFill>
                          <a:schemeClr val="tx1"/>
                        </a:solidFill>
                        <a:latin typeface="+mn-lt"/>
                        <a:ea typeface="+mn-ea"/>
                        <a:cs typeface="+mn-cs"/>
                      </a:endParaRPr>
                    </a:p>
                  </a:txBody>
                  <a:tcPr marL="91428" marR="91428" marT="45703" marB="45703" anchor="ctr"/>
                </a:tc>
              </a:tr>
              <a:tr h="33731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en-US" sz="1200" b="1" kern="1200" baseline="0" dirty="0" smtClean="0">
                          <a:latin typeface="+mn-lt"/>
                        </a:rPr>
                        <a:t>DevOps as a Service</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t>Provide ADOPT as a Service, Hosting, Platform Administration and Support, </a:t>
                      </a:r>
                      <a:r>
                        <a:rPr lang="en-IN" sz="1200" kern="1200" baseline="0" dirty="0" smtClean="0"/>
                        <a:t>Usage reporting, Enhancement</a:t>
                      </a:r>
                      <a:endParaRPr lang="en-IN" sz="1200" b="0" i="1" kern="1200" baseline="0" dirty="0" smtClean="0">
                        <a:solidFill>
                          <a:schemeClr val="tx1"/>
                        </a:solidFill>
                        <a:latin typeface="+mn-lt"/>
                        <a:ea typeface="+mn-ea"/>
                        <a:cs typeface="+mn-cs"/>
                      </a:endParaRPr>
                    </a:p>
                  </a:txBody>
                  <a:tcPr marL="91428" marR="91428" marT="45703" marB="45703" anchor="ctr"/>
                </a:tc>
              </a:tr>
              <a:tr h="4571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baseline="0" dirty="0" smtClean="0">
                          <a:solidFill>
                            <a:schemeClr val="tx1"/>
                          </a:solidFill>
                          <a:latin typeface="+mn-lt"/>
                          <a:ea typeface="+mn-ea"/>
                          <a:cs typeface="+mn-cs"/>
                        </a:rPr>
                        <a:t>Point Solutions</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lvl="0" indent="-119063" algn="l" defTabSz="914400" rtl="0" eaLnBrk="1" latinLnBrk="0" hangingPunct="1">
                        <a:lnSpc>
                          <a:spcPct val="100000"/>
                        </a:lnSpc>
                        <a:buFont typeface="Arial" pitchFamily="34" charset="0"/>
                        <a:buChar char="•"/>
                      </a:pPr>
                      <a:r>
                        <a:rPr lang="en-US" sz="1200" b="0" i="0" kern="1200" baseline="0" dirty="0" smtClean="0">
                          <a:solidFill>
                            <a:schemeClr val="tx1"/>
                          </a:solidFill>
                          <a:latin typeface="+mn-lt"/>
                          <a:ea typeface="+mn-ea"/>
                          <a:cs typeface="+mn-cs"/>
                        </a:rPr>
                        <a:t>Solutions such as Continuous Integration, Continuous Deployment, Environment Automation, Release Automation, Service Virtualization, Virtualized Mainframe Testing etc. enabling the DevOps journey</a:t>
                      </a:r>
                    </a:p>
                  </a:txBody>
                  <a:tcPr marL="91428" marR="91428" marT="45703" marB="45703" anchor="ctr"/>
                </a:tc>
              </a:tr>
              <a:tr h="45716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baseline="0" dirty="0" smtClean="0">
                          <a:solidFill>
                            <a:schemeClr val="tx1"/>
                          </a:solidFill>
                          <a:latin typeface="+mn-lt"/>
                          <a:ea typeface="+mn-ea"/>
                          <a:cs typeface="+mn-cs"/>
                        </a:rPr>
                        <a:t>Organizational Change Management</a:t>
                      </a:r>
                      <a:endParaRPr lang="en-IN" sz="1200" b="1" i="0" kern="1200" baseline="0" dirty="0">
                        <a:solidFill>
                          <a:schemeClr val="tx1"/>
                        </a:solidFill>
                        <a:latin typeface="+mn-lt"/>
                        <a:ea typeface="+mn-ea"/>
                        <a:cs typeface="+mn-cs"/>
                      </a:endParaRPr>
                    </a:p>
                  </a:txBody>
                  <a:tcPr marL="91428" marR="91428" marT="45703" marB="45703"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119063" marR="0" lvl="1"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dk1"/>
                          </a:solidFill>
                          <a:latin typeface="+mn-lt"/>
                          <a:ea typeface="+mn-ea"/>
                          <a:cs typeface="+mn-cs"/>
                        </a:rPr>
                        <a:t>Provide OCM impact analysis, stakeholder analysis, communication strategy, adoption and training and enable the organizations to  use the best practices to succeed in business</a:t>
                      </a:r>
                      <a:endParaRPr lang="en-US" sz="1200" b="0" i="1" kern="1200" baseline="0" dirty="0" smtClean="0">
                        <a:solidFill>
                          <a:schemeClr val="tx1"/>
                        </a:solidFill>
                        <a:latin typeface="+mn-lt"/>
                        <a:ea typeface="+mn-ea"/>
                        <a:cs typeface="+mn-cs"/>
                      </a:endParaRPr>
                    </a:p>
                  </a:txBody>
                  <a:tcPr marL="91428" marR="91428" marT="45703" marB="45703" anchor="ctr"/>
                </a:tc>
              </a:tr>
            </a:tbl>
          </a:graphicData>
        </a:graphic>
      </p:graphicFrame>
      <p:sp>
        <p:nvSpPr>
          <p:cNvPr id="7" name="TextBox 6"/>
          <p:cNvSpPr txBox="1"/>
          <p:nvPr/>
        </p:nvSpPr>
        <p:spPr>
          <a:xfrm>
            <a:off x="291840" y="6194107"/>
            <a:ext cx="11431634" cy="23083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50000" t="50000" r="50000" b="50000"/>
            </a:path>
            <a:tileRect/>
          </a:gradFill>
          <a:ln w="9525">
            <a:solidFill>
              <a:schemeClr val="tx1"/>
            </a:solidFill>
            <a:miter lim="800000"/>
            <a:headEnd/>
            <a:tailEnd/>
          </a:ln>
          <a:effectLst>
            <a:glow rad="228600">
              <a:schemeClr val="accent6">
                <a:satMod val="175000"/>
                <a:alpha val="40000"/>
              </a:schemeClr>
            </a:glow>
            <a:innerShdw blurRad="114300">
              <a:prstClr val="black"/>
            </a:innerShdw>
          </a:effectLst>
        </p:spPr>
        <p:txBody>
          <a:bodyPr vert="horz" wrap="square" lIns="0" tIns="0" rIns="0" bIns="0" numCol="1" rtlCol="0" anchor="ctr" anchorCtr="0" compatLnSpc="1">
            <a:prstTxWarp prst="textNoShape">
              <a:avLst/>
            </a:prstTxWarp>
            <a:spAutoFit/>
          </a:bodyPr>
          <a:lstStyle/>
          <a:p>
            <a:pPr algn="ctr" fontAlgn="base">
              <a:buClr>
                <a:schemeClr val="tx2"/>
              </a:buClr>
            </a:pPr>
            <a:r>
              <a:rPr lang="en-US" sz="1500" b="1" dirty="0">
                <a:solidFill>
                  <a:schemeClr val="bg1"/>
                </a:solidFill>
                <a:latin typeface="+mj-lt"/>
              </a:rPr>
              <a:t>DevOps Service Catalogue consists of 15+ Services for customers</a:t>
            </a:r>
          </a:p>
        </p:txBody>
      </p:sp>
    </p:spTree>
    <p:extLst>
      <p:ext uri="{BB962C8B-B14F-4D97-AF65-F5344CB8AC3E}">
        <p14:creationId xmlns:p14="http://schemas.microsoft.com/office/powerpoint/2010/main" val="4293290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386989" y="5157907"/>
            <a:ext cx="2129767"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prstClr val="white">
                    <a:lumMod val="75000"/>
                  </a:prstClr>
                </a:solidFill>
                <a:ea typeface="BatangChe" panose="02030609000101010101" pitchFamily="49" charset="-127"/>
                <a:cs typeface="Arial" panose="020B0604020202020204" pitchFamily="34" charset="0"/>
              </a:rPr>
              <a:t>Process</a:t>
            </a:r>
          </a:p>
        </p:txBody>
      </p:sp>
      <p:sp>
        <p:nvSpPr>
          <p:cNvPr id="29" name="Rectangle 28"/>
          <p:cNvSpPr/>
          <p:nvPr/>
        </p:nvSpPr>
        <p:spPr>
          <a:xfrm>
            <a:off x="3246726" y="5157909"/>
            <a:ext cx="2317206"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prstClr val="white">
                    <a:lumMod val="85000"/>
                  </a:prstClr>
                </a:solidFill>
                <a:ea typeface="BatangChe" panose="02030609000101010101" pitchFamily="49" charset="-127"/>
                <a:cs typeface="Arial" panose="020B0604020202020204" pitchFamily="34" charset="0"/>
              </a:rPr>
              <a:t>People</a:t>
            </a: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638598" y="1217749"/>
            <a:ext cx="5132367" cy="3360335"/>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8343" y="6242469"/>
            <a:ext cx="11510138" cy="615553"/>
          </a:xfrm>
          <a:prstGeom prst="rect">
            <a:avLst/>
          </a:prstGeom>
          <a:solidFill>
            <a:schemeClr val="bg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12883">
              <a:buClr>
                <a:srgbClr val="6D6E71"/>
              </a:buClr>
            </a:pPr>
            <a:r>
              <a:rPr lang="en-US" b="1" dirty="0">
                <a:solidFill>
                  <a:srgbClr val="C00000"/>
                </a:solidFill>
                <a:latin typeface="Calibri" panose="020F0502020204030204" pitchFamily="34" charset="0"/>
                <a:cs typeface="Andalus" pitchFamily="18" charset="-78"/>
              </a:rPr>
              <a:t>Delivered  through </a:t>
            </a:r>
            <a:r>
              <a:rPr lang="en-US" sz="4000" b="1" u="sng" dirty="0">
                <a:solidFill>
                  <a:srgbClr val="C00000"/>
                </a:solidFill>
                <a:latin typeface="Calibri" panose="020F0502020204030204" pitchFamily="34" charset="0"/>
                <a:cs typeface="Andalus" pitchFamily="18" charset="-78"/>
              </a:rPr>
              <a:t>A</a:t>
            </a:r>
            <a:r>
              <a:rPr lang="en-US" b="1" dirty="0">
                <a:solidFill>
                  <a:srgbClr val="C00000"/>
                </a:solidFill>
                <a:latin typeface="Calibri" panose="020F0502020204030204" pitchFamily="34" charset="0"/>
                <a:cs typeface="Andalus" pitchFamily="18" charset="-78"/>
              </a:rPr>
              <a:t>pplication </a:t>
            </a:r>
            <a:r>
              <a:rPr lang="en-US" sz="4000" b="1" u="sng" dirty="0">
                <a:solidFill>
                  <a:srgbClr val="C00000"/>
                </a:solidFill>
                <a:latin typeface="Calibri" panose="020F0502020204030204" pitchFamily="34" charset="0"/>
                <a:cs typeface="Andalus" pitchFamily="18" charset="-78"/>
              </a:rPr>
              <a:t>D</a:t>
            </a:r>
            <a:r>
              <a:rPr lang="en-US" b="1" dirty="0">
                <a:solidFill>
                  <a:srgbClr val="C00000"/>
                </a:solidFill>
                <a:latin typeface="Calibri" panose="020F0502020204030204" pitchFamily="34" charset="0"/>
                <a:cs typeface="Andalus" pitchFamily="18" charset="-78"/>
              </a:rPr>
              <a:t>elivery </a:t>
            </a:r>
            <a:r>
              <a:rPr lang="en-US" sz="4000" b="1" u="sng" dirty="0">
                <a:solidFill>
                  <a:srgbClr val="C00000"/>
                </a:solidFill>
                <a:latin typeface="Calibri" panose="020F0502020204030204" pitchFamily="34" charset="0"/>
                <a:cs typeface="Andalus" pitchFamily="18" charset="-78"/>
              </a:rPr>
              <a:t>O</a:t>
            </a:r>
            <a:r>
              <a:rPr lang="en-US" b="1" dirty="0">
                <a:solidFill>
                  <a:srgbClr val="C00000"/>
                </a:solidFill>
                <a:latin typeface="Calibri" panose="020F0502020204030204" pitchFamily="34" charset="0"/>
                <a:cs typeface="Andalus" pitchFamily="18" charset="-78"/>
              </a:rPr>
              <a:t>ptimization </a:t>
            </a:r>
            <a:r>
              <a:rPr lang="en-US" sz="4000" b="1" u="sng" dirty="0">
                <a:solidFill>
                  <a:srgbClr val="C00000"/>
                </a:solidFill>
                <a:latin typeface="Calibri" panose="020F0502020204030204" pitchFamily="34" charset="0"/>
                <a:cs typeface="Andalus" pitchFamily="18" charset="-78"/>
              </a:rPr>
              <a:t>P</a:t>
            </a:r>
            <a:r>
              <a:rPr lang="en-US" b="1" dirty="0">
                <a:solidFill>
                  <a:srgbClr val="C00000"/>
                </a:solidFill>
                <a:latin typeface="Calibri" panose="020F0502020204030204" pitchFamily="34" charset="0"/>
                <a:cs typeface="Andalus" pitchFamily="18" charset="-78"/>
              </a:rPr>
              <a:t>la</a:t>
            </a:r>
            <a:r>
              <a:rPr lang="en-US" sz="4000" b="1" u="sng" dirty="0">
                <a:solidFill>
                  <a:srgbClr val="C00000"/>
                </a:solidFill>
                <a:latin typeface="Calibri" panose="020F0502020204030204" pitchFamily="34" charset="0"/>
                <a:cs typeface="Andalus" pitchFamily="18" charset="-78"/>
              </a:rPr>
              <a:t>T</a:t>
            </a:r>
            <a:r>
              <a:rPr lang="en-US" b="1" dirty="0">
                <a:solidFill>
                  <a:srgbClr val="C00000"/>
                </a:solidFill>
                <a:latin typeface="Calibri" panose="020F0502020204030204" pitchFamily="34" charset="0"/>
                <a:cs typeface="Andalus" pitchFamily="18" charset="-78"/>
              </a:rPr>
              <a:t>form (</a:t>
            </a:r>
            <a:r>
              <a:rPr lang="en-US" b="1" u="sng" dirty="0">
                <a:solidFill>
                  <a:srgbClr val="C00000"/>
                </a:solidFill>
                <a:latin typeface="Calibri" panose="020F0502020204030204" pitchFamily="34" charset="0"/>
                <a:cs typeface="Andalus" pitchFamily="18" charset="-78"/>
              </a:rPr>
              <a:t>ADOPT</a:t>
            </a:r>
            <a:r>
              <a:rPr lang="en-US" b="1" dirty="0">
                <a:solidFill>
                  <a:srgbClr val="C00000"/>
                </a:solidFill>
                <a:latin typeface="Calibri" panose="020F0502020204030204" pitchFamily="34" charset="0"/>
                <a:cs typeface="Andalus" pitchFamily="18" charset="-78"/>
              </a:rPr>
              <a:t>)</a:t>
            </a:r>
          </a:p>
        </p:txBody>
      </p:sp>
      <p:sp>
        <p:nvSpPr>
          <p:cNvPr id="4" name="Rectangle 3"/>
          <p:cNvSpPr/>
          <p:nvPr/>
        </p:nvSpPr>
        <p:spPr>
          <a:xfrm>
            <a:off x="176190" y="2047713"/>
            <a:ext cx="2368253" cy="956499"/>
          </a:xfrm>
          <a:prstGeom prst="rect">
            <a:avLst/>
          </a:prstGeom>
          <a:ln/>
        </p:spPr>
        <p:style>
          <a:lnRef idx="1">
            <a:schemeClr val="dk1"/>
          </a:lnRef>
          <a:fillRef idx="3">
            <a:schemeClr val="dk1"/>
          </a:fillRef>
          <a:effectRef idx="2">
            <a:schemeClr val="dk1"/>
          </a:effectRef>
          <a:fontRef idx="minor">
            <a:schemeClr val="lt1"/>
          </a:fontRef>
        </p:style>
        <p:txBody>
          <a:bodyPr lIns="121722" tIns="60861" rIns="121722" bIns="60861" rtlCol="0" anchor="ctr"/>
          <a:lstStyle/>
          <a:p>
            <a:pPr marL="285289" indent="-285289" defTabSz="912883">
              <a:buFont typeface="Arial" pitchFamily="34" charset="0"/>
              <a:buChar char="•"/>
            </a:pPr>
            <a:r>
              <a:rPr lang="en-US" sz="1500" dirty="0">
                <a:solidFill>
                  <a:srgbClr val="FFFF00"/>
                </a:solidFill>
                <a:latin typeface="Calibri" panose="020F0502020204030204" pitchFamily="34" charset="0"/>
              </a:rPr>
              <a:t>Improve Time-to-value</a:t>
            </a:r>
          </a:p>
          <a:p>
            <a:pPr marL="285289" indent="-285289" defTabSz="912883">
              <a:buFont typeface="Arial" pitchFamily="34" charset="0"/>
              <a:buChar char="•"/>
            </a:pPr>
            <a:r>
              <a:rPr lang="en-US" sz="1500" dirty="0">
                <a:solidFill>
                  <a:srgbClr val="FFFF00"/>
                </a:solidFill>
                <a:latin typeface="Calibri" panose="020F0502020204030204" pitchFamily="34" charset="0"/>
              </a:rPr>
              <a:t>Eliminate waste</a:t>
            </a:r>
          </a:p>
          <a:p>
            <a:pPr marL="285289" indent="-285289" defTabSz="912883">
              <a:buFont typeface="Arial" pitchFamily="34" charset="0"/>
              <a:buChar char="•"/>
            </a:pPr>
            <a:r>
              <a:rPr lang="en-US" sz="1500" dirty="0">
                <a:solidFill>
                  <a:srgbClr val="FFFF00"/>
                </a:solidFill>
                <a:latin typeface="Calibri" panose="020F0502020204030204" pitchFamily="34" charset="0"/>
              </a:rPr>
              <a:t>Improve productivity</a:t>
            </a:r>
          </a:p>
          <a:p>
            <a:pPr marL="285289" indent="-285289" defTabSz="912883">
              <a:buFont typeface="Arial" pitchFamily="34" charset="0"/>
              <a:buChar char="•"/>
            </a:pPr>
            <a:r>
              <a:rPr lang="en-US" sz="1500" dirty="0">
                <a:solidFill>
                  <a:srgbClr val="FFFF00"/>
                </a:solidFill>
                <a:latin typeface="Calibri" panose="020F0502020204030204" pitchFamily="34" charset="0"/>
              </a:rPr>
              <a:t>Get feedback</a:t>
            </a:r>
          </a:p>
        </p:txBody>
      </p:sp>
      <p:sp>
        <p:nvSpPr>
          <p:cNvPr id="7" name="Rectangle 6"/>
          <p:cNvSpPr/>
          <p:nvPr/>
        </p:nvSpPr>
        <p:spPr>
          <a:xfrm>
            <a:off x="9568600" y="2024215"/>
            <a:ext cx="2368336" cy="941612"/>
          </a:xfrm>
          <a:prstGeom prst="rect">
            <a:avLst/>
          </a:prstGeom>
          <a:ln/>
        </p:spPr>
        <p:style>
          <a:lnRef idx="1">
            <a:schemeClr val="dk1"/>
          </a:lnRef>
          <a:fillRef idx="3">
            <a:schemeClr val="dk1"/>
          </a:fillRef>
          <a:effectRef idx="2">
            <a:schemeClr val="dk1"/>
          </a:effectRef>
          <a:fontRef idx="minor">
            <a:schemeClr val="lt1"/>
          </a:fontRef>
        </p:style>
        <p:txBody>
          <a:bodyPr lIns="121722" tIns="60861" rIns="121722" bIns="60861" rtlCol="0" anchor="ctr"/>
          <a:lstStyle/>
          <a:p>
            <a:pPr marL="285289" indent="-285289" defTabSz="912883">
              <a:buFont typeface="Arial" pitchFamily="34" charset="0"/>
              <a:buChar char="•"/>
            </a:pPr>
            <a:r>
              <a:rPr lang="en-US" sz="1500" dirty="0">
                <a:solidFill>
                  <a:srgbClr val="FFFF00"/>
                </a:solidFill>
                <a:latin typeface="Calibri" panose="020F0502020204030204" pitchFamily="34" charset="0"/>
              </a:rPr>
              <a:t>Quality Assurance</a:t>
            </a:r>
          </a:p>
          <a:p>
            <a:pPr marL="285289" indent="-285289" defTabSz="912883">
              <a:buFont typeface="Arial" pitchFamily="34" charset="0"/>
              <a:buChar char="•"/>
            </a:pPr>
            <a:r>
              <a:rPr lang="en-US" sz="1500" dirty="0">
                <a:solidFill>
                  <a:srgbClr val="FFFF00"/>
                </a:solidFill>
                <a:latin typeface="Calibri" panose="020F0502020204030204" pitchFamily="34" charset="0"/>
              </a:rPr>
              <a:t>Automation</a:t>
            </a:r>
          </a:p>
          <a:p>
            <a:pPr marL="285289" indent="-285289" defTabSz="912883">
              <a:buFont typeface="Arial" pitchFamily="34" charset="0"/>
              <a:buChar char="•"/>
            </a:pPr>
            <a:r>
              <a:rPr lang="en-US" sz="1500" dirty="0">
                <a:solidFill>
                  <a:srgbClr val="FFFF00"/>
                </a:solidFill>
                <a:latin typeface="Calibri" panose="020F0502020204030204" pitchFamily="34" charset="0"/>
              </a:rPr>
              <a:t>Collaboration</a:t>
            </a:r>
          </a:p>
          <a:p>
            <a:pPr marL="285289" indent="-285289" defTabSz="912883">
              <a:buFont typeface="Arial" pitchFamily="34" charset="0"/>
              <a:buChar char="•"/>
            </a:pPr>
            <a:r>
              <a:rPr lang="en-US" sz="1500" dirty="0">
                <a:solidFill>
                  <a:srgbClr val="FFFF00"/>
                </a:solidFill>
                <a:latin typeface="Calibri" panose="020F0502020204030204" pitchFamily="34" charset="0"/>
              </a:rPr>
              <a:t>Governance</a:t>
            </a:r>
          </a:p>
        </p:txBody>
      </p:sp>
      <p:sp>
        <p:nvSpPr>
          <p:cNvPr id="8" name="TextBox 49"/>
          <p:cNvSpPr txBox="1">
            <a:spLocks noChangeArrowheads="1"/>
          </p:cNvSpPr>
          <p:nvPr/>
        </p:nvSpPr>
        <p:spPr bwMode="auto">
          <a:xfrm>
            <a:off x="176184" y="1799025"/>
            <a:ext cx="1317190" cy="277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2883" eaLnBrk="1" hangingPunct="1">
              <a:buClr>
                <a:srgbClr val="6D6E71"/>
              </a:buClr>
            </a:pPr>
            <a:r>
              <a:rPr lang="en-US" sz="1600" b="1" dirty="0">
                <a:solidFill>
                  <a:prstClr val="black"/>
                </a:solidFill>
                <a:latin typeface="Calibri" panose="020F0502020204030204" pitchFamily="34" charset="0"/>
              </a:rPr>
              <a:t>Drivers</a:t>
            </a:r>
          </a:p>
        </p:txBody>
      </p:sp>
      <p:sp>
        <p:nvSpPr>
          <p:cNvPr id="9" name="TextBox 49"/>
          <p:cNvSpPr txBox="1">
            <a:spLocks noChangeArrowheads="1"/>
          </p:cNvSpPr>
          <p:nvPr/>
        </p:nvSpPr>
        <p:spPr bwMode="auto">
          <a:xfrm>
            <a:off x="9333995" y="1771839"/>
            <a:ext cx="2524507" cy="36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defTabSz="912883" eaLnBrk="1" hangingPunct="1">
              <a:buClr>
                <a:srgbClr val="6D6E71"/>
              </a:buClr>
            </a:pPr>
            <a:r>
              <a:rPr lang="en-US" sz="1600" b="1" dirty="0">
                <a:solidFill>
                  <a:prstClr val="black"/>
                </a:solidFill>
                <a:latin typeface="Calibri" panose="020F0502020204030204" pitchFamily="34" charset="0"/>
              </a:rPr>
              <a:t>Keys to Bridge the Gaps</a:t>
            </a:r>
          </a:p>
        </p:txBody>
      </p:sp>
      <p:sp>
        <p:nvSpPr>
          <p:cNvPr id="20" name="Title 1"/>
          <p:cNvSpPr txBox="1">
            <a:spLocks/>
          </p:cNvSpPr>
          <p:nvPr/>
        </p:nvSpPr>
        <p:spPr bwMode="gray">
          <a:xfrm>
            <a:off x="1916330" y="101213"/>
            <a:ext cx="898919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ctr" eaLnBrk="1" hangingPunct="1">
              <a:defRPr lang="en-US" sz="3200" b="1" dirty="0">
                <a:solidFill>
                  <a:schemeClr val="tx2"/>
                </a:solidFill>
                <a:ea typeface="+mj-ea"/>
              </a:defRPr>
            </a:lvl1pPr>
            <a:lvl2pPr eaLnBrk="1" hangingPunct="1">
              <a:defRPr sz="3200" b="1">
                <a:solidFill>
                  <a:schemeClr val="tx2"/>
                </a:solidFill>
              </a:defRPr>
            </a:lvl2pPr>
            <a:lvl3pPr eaLnBrk="1" hangingPunct="1">
              <a:defRPr sz="3200" b="1">
                <a:solidFill>
                  <a:schemeClr val="tx2"/>
                </a:solidFill>
              </a:defRPr>
            </a:lvl3pPr>
            <a:lvl4pPr eaLnBrk="1" hangingPunct="1">
              <a:defRPr sz="3200" b="1">
                <a:solidFill>
                  <a:schemeClr val="tx2"/>
                </a:solidFill>
              </a:defRPr>
            </a:lvl4pPr>
            <a:lvl5pPr eaLnBrk="1" hangingPunct="1">
              <a:defRPr sz="3200" b="1">
                <a:solidFill>
                  <a:schemeClr val="tx2"/>
                </a:solidFill>
              </a:defRPr>
            </a:lvl5pPr>
            <a:lvl6pPr marL="457200" fontAlgn="base">
              <a:spcBef>
                <a:spcPct val="0"/>
              </a:spcBef>
              <a:spcAft>
                <a:spcPct val="0"/>
              </a:spcAft>
              <a:defRPr sz="3200" b="1">
                <a:solidFill>
                  <a:schemeClr val="tx2"/>
                </a:solidFill>
              </a:defRPr>
            </a:lvl6pPr>
            <a:lvl7pPr marL="914400" fontAlgn="base">
              <a:spcBef>
                <a:spcPct val="0"/>
              </a:spcBef>
              <a:spcAft>
                <a:spcPct val="0"/>
              </a:spcAft>
              <a:defRPr sz="3200" b="1">
                <a:solidFill>
                  <a:schemeClr val="tx2"/>
                </a:solidFill>
              </a:defRPr>
            </a:lvl7pPr>
            <a:lvl8pPr marL="1371600" fontAlgn="base">
              <a:spcBef>
                <a:spcPct val="0"/>
              </a:spcBef>
              <a:spcAft>
                <a:spcPct val="0"/>
              </a:spcAft>
              <a:defRPr sz="3200" b="1">
                <a:solidFill>
                  <a:schemeClr val="tx2"/>
                </a:solidFill>
              </a:defRPr>
            </a:lvl8pPr>
            <a:lvl9pPr marL="1828800" fontAlgn="base">
              <a:spcBef>
                <a:spcPct val="0"/>
              </a:spcBef>
              <a:spcAft>
                <a:spcPct val="0"/>
              </a:spcAft>
              <a:defRPr sz="3200" b="1">
                <a:solidFill>
                  <a:schemeClr val="tx2"/>
                </a:solidFill>
              </a:defRPr>
            </a:lvl9pPr>
          </a:lstStyle>
          <a:p>
            <a:r>
              <a:rPr lang="en-IN" dirty="0"/>
              <a:t>An Insight : TechM DevOps </a:t>
            </a:r>
            <a:r>
              <a:rPr lang="en-IN" dirty="0" smtClean="0"/>
              <a:t>Approach</a:t>
            </a:r>
            <a:endParaRPr lang="en-IN" dirty="0"/>
          </a:p>
        </p:txBody>
      </p:sp>
      <p:sp>
        <p:nvSpPr>
          <p:cNvPr id="22" name="TextBox 21"/>
          <p:cNvSpPr txBox="1"/>
          <p:nvPr/>
        </p:nvSpPr>
        <p:spPr>
          <a:xfrm>
            <a:off x="545453" y="558507"/>
            <a:ext cx="11522393" cy="2308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indent="0" algn="ctr" fontAlgn="base">
              <a:spcBef>
                <a:spcPts val="0"/>
              </a:spcBef>
              <a:spcAft>
                <a:spcPct val="0"/>
              </a:spcAft>
              <a:buClr>
                <a:schemeClr val="bg2"/>
              </a:buClr>
              <a:buSzPct val="120000"/>
              <a:buFont typeface="Wingdings" pitchFamily="2" charset="2"/>
              <a:buNone/>
              <a:defRPr lang="en-US" sz="1600" b="1" baseline="0">
                <a:solidFill>
                  <a:schemeClr val="bg2"/>
                </a:solidFill>
                <a:latin typeface="Arial" pitchFamily="34" charset="0"/>
                <a:cs typeface="Arial" pitchFamily="34" charset="0"/>
              </a:defRPr>
            </a:lvl1pPr>
            <a:lvl2pPr marL="214313" indent="-214313" fontAlgn="base">
              <a:spcBef>
                <a:spcPts val="0"/>
              </a:spcBef>
              <a:spcAft>
                <a:spcPct val="0"/>
              </a:spcAft>
              <a:buClr>
                <a:schemeClr val="bg2"/>
              </a:buClr>
              <a:buSzPct val="100000"/>
              <a:buFont typeface="Wingdings" pitchFamily="2" charset="2"/>
              <a:buChar char="§"/>
              <a:defRPr lang="en-US" b="0" baseline="0" dirty="0" smtClean="0"/>
            </a:lvl2pPr>
            <a:lvl3pPr marL="428625" indent="-209550" fontAlgn="base">
              <a:spcBef>
                <a:spcPts val="0"/>
              </a:spcBef>
              <a:spcAft>
                <a:spcPct val="0"/>
              </a:spcAft>
              <a:buClr>
                <a:schemeClr val="bg2"/>
              </a:buClr>
              <a:buSzPct val="90000"/>
              <a:buFont typeface="Arial" pitchFamily="34" charset="0"/>
              <a:buChar char="–"/>
              <a:defRPr kumimoji="0" lang="en-US" b="0" i="0" u="none" strike="noStrike" cap="none" spc="0" normalizeH="0" baseline="0" noProof="0" dirty="0" smtClean="0">
                <a:ln>
                  <a:noFill/>
                </a:ln>
                <a:effectLst/>
                <a:uLnTx/>
                <a:uFillTx/>
                <a:latin typeface="Arial" pitchFamily="34" charset="0"/>
                <a:cs typeface="Arial" pitchFamily="34" charset="0"/>
              </a:defRPr>
            </a:lvl3pPr>
            <a:lvl4pPr marL="638175" indent="-209550" fontAlgn="base">
              <a:spcBef>
                <a:spcPts val="0"/>
              </a:spcBef>
              <a:spcAft>
                <a:spcPct val="0"/>
              </a:spcAft>
              <a:buClr>
                <a:schemeClr val="bg2"/>
              </a:buClr>
              <a:buSzPct val="80000"/>
              <a:buFont typeface="Wingdings" pitchFamily="2" charset="2"/>
              <a:buChar char="§"/>
              <a:defRPr lang="en-US" b="0" baseline="0" dirty="0" smtClean="0">
                <a:latin typeface="Arial" pitchFamily="34" charset="0"/>
              </a:defRPr>
            </a:lvl4pPr>
            <a:lvl5pPr marL="852488" indent="-214313" defTabSz="700088" fontAlgn="base">
              <a:spcBef>
                <a:spcPts val="0"/>
              </a:spcBef>
              <a:spcAft>
                <a:spcPct val="0"/>
              </a:spcAft>
              <a:buClr>
                <a:schemeClr val="bg2"/>
              </a:buClr>
              <a:buSzPct val="70000"/>
              <a:buFont typeface="Arial" pitchFamily="34" charset="0"/>
              <a:buChar char="–"/>
              <a:defRPr lang="en-US" b="0" baseline="0" dirty="0" smtClean="0">
                <a:latin typeface="Arial" pitchFamily="34" charset="0"/>
              </a:defRPr>
            </a:lvl5pPr>
            <a:lvl6pPr marL="1028700" indent="-180975">
              <a:spcBef>
                <a:spcPct val="20000"/>
              </a:spcBef>
              <a:buClr>
                <a:schemeClr val="bg2"/>
              </a:buClr>
              <a:buSzPct val="60000"/>
              <a:buFont typeface="Wingdings" pitchFamily="2" charset="2"/>
              <a:buChar char="§"/>
              <a:defRPr sz="1500">
                <a:latin typeface="Arial" pitchFamily="34" charset="0"/>
              </a:defRPr>
            </a:lvl6pPr>
            <a:lvl7pPr marL="2228850" indent="-171450">
              <a:spcBef>
                <a:spcPct val="20000"/>
              </a:spcBef>
              <a:buFont typeface="Arial" pitchFamily="34" charset="0"/>
              <a:buChar char="•"/>
              <a:defRPr sz="1500"/>
            </a:lvl7pPr>
            <a:lvl8pPr marL="2571750" indent="-171450">
              <a:spcBef>
                <a:spcPct val="20000"/>
              </a:spcBef>
              <a:buFont typeface="Arial" pitchFamily="34" charset="0"/>
              <a:buChar char="•"/>
              <a:defRPr sz="1500"/>
            </a:lvl8pPr>
            <a:lvl9pPr marL="2914650" indent="-171450">
              <a:spcBef>
                <a:spcPct val="20000"/>
              </a:spcBef>
              <a:buFont typeface="Arial" pitchFamily="34" charset="0"/>
              <a:buChar char="•"/>
              <a:defRPr sz="1500"/>
            </a:lvl9pPr>
          </a:lstStyle>
          <a:p>
            <a:pPr defTabSz="912883">
              <a:buClr>
                <a:srgbClr val="E31837"/>
              </a:buClr>
            </a:pPr>
            <a:r>
              <a:rPr sz="1500" b="0" dirty="0">
                <a:solidFill>
                  <a:srgbClr val="C00000"/>
                </a:solidFill>
                <a:effectLst>
                  <a:outerShdw blurRad="38100" dist="38100" dir="2700000" algn="tl">
                    <a:srgbClr val="000000">
                      <a:alpha val="43137"/>
                    </a:srgbClr>
                  </a:outerShdw>
                </a:effectLst>
                <a:latin typeface="Calibri" panose="020F0502020204030204" pitchFamily="34" charset="0"/>
              </a:rPr>
              <a:t>Tool Agnostic, People and Process centric  Application Optimization &amp; Transformation</a:t>
            </a:r>
          </a:p>
        </p:txBody>
      </p:sp>
      <p:sp>
        <p:nvSpPr>
          <p:cNvPr id="31" name="Rectangle 30"/>
          <p:cNvSpPr/>
          <p:nvPr/>
        </p:nvSpPr>
        <p:spPr>
          <a:xfrm>
            <a:off x="9351080" y="3467979"/>
            <a:ext cx="2522501"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prstClr val="white">
                    <a:lumMod val="85000"/>
                  </a:prstClr>
                </a:solidFill>
                <a:ea typeface="BatangChe" panose="02030609000101010101" pitchFamily="49" charset="-127"/>
                <a:cs typeface="Arial" panose="020B0604020202020204" pitchFamily="34" charset="0"/>
              </a:rPr>
              <a:t>Automation</a:t>
            </a:r>
          </a:p>
        </p:txBody>
      </p:sp>
      <p:sp>
        <p:nvSpPr>
          <p:cNvPr id="32" name="Rectangle 31"/>
          <p:cNvSpPr/>
          <p:nvPr/>
        </p:nvSpPr>
        <p:spPr>
          <a:xfrm>
            <a:off x="-392461" y="3712091"/>
            <a:ext cx="2759993" cy="488223"/>
          </a:xfrm>
          <a:prstGeom prst="rect">
            <a:avLst/>
          </a:prstGeom>
          <a:noFill/>
          <a:ln>
            <a:noFill/>
          </a:ln>
          <a:effectLst/>
        </p:spPr>
        <p:style>
          <a:lnRef idx="1">
            <a:schemeClr val="accent4"/>
          </a:lnRef>
          <a:fillRef idx="3">
            <a:schemeClr val="accent4"/>
          </a:fillRef>
          <a:effectRef idx="2">
            <a:schemeClr val="accent4"/>
          </a:effectRef>
          <a:fontRef idx="minor">
            <a:schemeClr val="lt1"/>
          </a:fontRef>
        </p:style>
        <p:txBody>
          <a:bodyPr lIns="121722" tIns="60861" rIns="121722" bIns="60861" rtlCol="0" anchor="ctr"/>
          <a:lstStyle/>
          <a:p>
            <a:pPr algn="ctr" defTabSz="912883"/>
            <a:r>
              <a:rPr lang="en-US" sz="3200" b="1" dirty="0">
                <a:solidFill>
                  <a:srgbClr val="EAEAEA"/>
                </a:solidFill>
                <a:ea typeface="BatangChe" panose="02030609000101010101" pitchFamily="49" charset="-127"/>
                <a:cs typeface="Arial" panose="020B0604020202020204" pitchFamily="34" charset="0"/>
              </a:rPr>
              <a:t>Culture</a:t>
            </a:r>
          </a:p>
        </p:txBody>
      </p:sp>
      <p:sp>
        <p:nvSpPr>
          <p:cNvPr id="33" name="Cloud Callout 32"/>
          <p:cNvSpPr/>
          <p:nvPr/>
        </p:nvSpPr>
        <p:spPr>
          <a:xfrm>
            <a:off x="2697202" y="1076407"/>
            <a:ext cx="2498841" cy="1316516"/>
          </a:xfrm>
          <a:prstGeom prst="cloudCallout">
            <a:avLst>
              <a:gd name="adj1" fmla="val 50299"/>
              <a:gd name="adj2" fmla="val 74454"/>
            </a:avLst>
          </a:prstGeom>
          <a:ln>
            <a:solidFill>
              <a:srgbClr val="FFC000"/>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100" dirty="0">
                <a:solidFill>
                  <a:prstClr val="black"/>
                </a:solidFill>
                <a:latin typeface="Segoe UI" pitchFamily="34" charset="0"/>
                <a:ea typeface="Segoe UI" pitchFamily="34" charset="0"/>
                <a:cs typeface="Segoe UI" pitchFamily="34" charset="0"/>
              </a:rPr>
              <a:t>ADOPT Platform -  completely integrated with capability of end to end orchestration and Dashboard reporting</a:t>
            </a:r>
          </a:p>
        </p:txBody>
      </p:sp>
      <p:sp>
        <p:nvSpPr>
          <p:cNvPr id="34" name="Cloud Callout 33"/>
          <p:cNvSpPr/>
          <p:nvPr/>
        </p:nvSpPr>
        <p:spPr>
          <a:xfrm>
            <a:off x="2194928" y="2915767"/>
            <a:ext cx="1800362" cy="1152537"/>
          </a:xfrm>
          <a:prstGeom prst="cloudCallout">
            <a:avLst>
              <a:gd name="adj1" fmla="val 97951"/>
              <a:gd name="adj2" fmla="val -26046"/>
            </a:avLst>
          </a:prstGeom>
          <a:ln>
            <a:solidFill>
              <a:srgbClr val="002060"/>
            </a:solidFill>
          </a:ln>
        </p:spPr>
        <p:style>
          <a:lnRef idx="2">
            <a:schemeClr val="accent6"/>
          </a:lnRef>
          <a:fillRef idx="1">
            <a:schemeClr val="lt1"/>
          </a:fillRef>
          <a:effectRef idx="0">
            <a:schemeClr val="accent6"/>
          </a:effectRef>
          <a:fontRef idx="minor">
            <a:schemeClr val="dk1"/>
          </a:fontRef>
        </p:style>
        <p:txBody>
          <a:bodyPr wrap="square" lIns="9142" tIns="9142" rIns="9142" bIns="9142" anchor="ctr">
            <a:spAutoFit/>
          </a:bodyPr>
          <a:lstStyle/>
          <a:p>
            <a:pPr algn="ctr" defTabSz="912883"/>
            <a:r>
              <a:rPr lang="en-US" sz="1200" dirty="0">
                <a:solidFill>
                  <a:prstClr val="black"/>
                </a:solidFill>
                <a:latin typeface="Segoe UI" pitchFamily="34" charset="0"/>
                <a:ea typeface="Segoe UI" pitchFamily="34" charset="0"/>
                <a:cs typeface="Segoe UI" pitchFamily="34" charset="0"/>
              </a:rPr>
              <a:t>SDLC process modeling to fit Organization needs</a:t>
            </a:r>
          </a:p>
        </p:txBody>
      </p:sp>
      <p:sp>
        <p:nvSpPr>
          <p:cNvPr id="35" name="Cloud Callout 34"/>
          <p:cNvSpPr/>
          <p:nvPr/>
        </p:nvSpPr>
        <p:spPr>
          <a:xfrm>
            <a:off x="8770985" y="4685175"/>
            <a:ext cx="2538279" cy="1433644"/>
          </a:xfrm>
          <a:prstGeom prst="cloudCallout">
            <a:avLst>
              <a:gd name="adj1" fmla="val -71505"/>
              <a:gd name="adj2" fmla="val -121908"/>
            </a:avLst>
          </a:prstGeom>
          <a:ln>
            <a:solidFill>
              <a:srgbClr val="7030A0"/>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200" dirty="0">
                <a:solidFill>
                  <a:prstClr val="black"/>
                </a:solidFill>
                <a:latin typeface="Segoe UI" pitchFamily="34" charset="0"/>
                <a:ea typeface="Segoe UI" pitchFamily="34" charset="0"/>
                <a:cs typeface="Segoe UI" pitchFamily="34" charset="0"/>
              </a:rPr>
              <a:t>Expertise in end-to-end Tool chaining (Tool selection, Implementation &amp; Integration)</a:t>
            </a:r>
          </a:p>
        </p:txBody>
      </p:sp>
      <p:sp>
        <p:nvSpPr>
          <p:cNvPr id="36" name="Cloud Callout 35"/>
          <p:cNvSpPr/>
          <p:nvPr/>
        </p:nvSpPr>
        <p:spPr>
          <a:xfrm>
            <a:off x="545452" y="4792307"/>
            <a:ext cx="2151728" cy="1433644"/>
          </a:xfrm>
          <a:prstGeom prst="cloudCallout">
            <a:avLst>
              <a:gd name="adj1" fmla="val 103288"/>
              <a:gd name="adj2" fmla="val -76317"/>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200" dirty="0">
                <a:solidFill>
                  <a:prstClr val="black"/>
                </a:solidFill>
                <a:latin typeface="Segoe UI" pitchFamily="34" charset="0"/>
                <a:ea typeface="Segoe UI" pitchFamily="34" charset="0"/>
                <a:cs typeface="Segoe UI" pitchFamily="34" charset="0"/>
              </a:rPr>
              <a:t>ADKAR based OCM framework to train, motivate and facilitate Org culture change</a:t>
            </a:r>
          </a:p>
        </p:txBody>
      </p:sp>
      <p:sp>
        <p:nvSpPr>
          <p:cNvPr id="37" name="Cloud Callout 36"/>
          <p:cNvSpPr/>
          <p:nvPr/>
        </p:nvSpPr>
        <p:spPr>
          <a:xfrm>
            <a:off x="7189126" y="896352"/>
            <a:ext cx="2379474" cy="1574197"/>
          </a:xfrm>
          <a:prstGeom prst="cloudCallout">
            <a:avLst>
              <a:gd name="adj1" fmla="val -83011"/>
              <a:gd name="adj2" fmla="val 497"/>
            </a:avLst>
          </a:prstGeom>
          <a:ln>
            <a:solidFill>
              <a:srgbClr val="92D050"/>
            </a:solidFill>
          </a:ln>
        </p:spPr>
        <p:style>
          <a:lnRef idx="2">
            <a:schemeClr val="accent6"/>
          </a:lnRef>
          <a:fillRef idx="1">
            <a:schemeClr val="lt1"/>
          </a:fillRef>
          <a:effectRef idx="0">
            <a:schemeClr val="accent6"/>
          </a:effectRef>
          <a:fontRef idx="minor">
            <a:schemeClr val="dk1"/>
          </a:fontRef>
        </p:style>
        <p:txBody>
          <a:bodyPr wrap="square" lIns="9142" tIns="9142" rIns="9142" bIns="9142">
            <a:spAutoFit/>
          </a:bodyPr>
          <a:lstStyle/>
          <a:p>
            <a:pPr algn="ctr" defTabSz="912883"/>
            <a:r>
              <a:rPr lang="en-US" sz="1100" dirty="0">
                <a:solidFill>
                  <a:prstClr val="black"/>
                </a:solidFill>
                <a:latin typeface="Segoe UI" pitchFamily="34" charset="0"/>
                <a:ea typeface="Segoe UI" pitchFamily="34" charset="0"/>
                <a:cs typeface="Segoe UI" pitchFamily="34" charset="0"/>
              </a:rPr>
              <a:t>DevAsset</a:t>
            </a:r>
            <a:r>
              <a:rPr lang="en-US" sz="1100" baseline="30000" dirty="0">
                <a:solidFill>
                  <a:prstClr val="black"/>
                </a:solidFill>
                <a:latin typeface="Segoe UI" pitchFamily="34" charset="0"/>
                <a:ea typeface="Segoe UI" pitchFamily="34" charset="0"/>
                <a:cs typeface="Segoe UI" pitchFamily="34" charset="0"/>
              </a:rPr>
              <a:t>©</a:t>
            </a:r>
            <a:r>
              <a:rPr lang="en-US" sz="1100" dirty="0">
                <a:solidFill>
                  <a:prstClr val="black"/>
                </a:solidFill>
                <a:latin typeface="Segoe UI" pitchFamily="34" charset="0"/>
                <a:ea typeface="Segoe UI" pitchFamily="34" charset="0"/>
                <a:cs typeface="Segoe UI" pitchFamily="34" charset="0"/>
              </a:rPr>
              <a:t> (DEVOPS Assessment Tool) to baseline Maturity model and recommend roadmap for continuous improvement</a:t>
            </a:r>
          </a:p>
        </p:txBody>
      </p:sp>
    </p:spTree>
    <p:extLst>
      <p:ext uri="{BB962C8B-B14F-4D97-AF65-F5344CB8AC3E}">
        <p14:creationId xmlns:p14="http://schemas.microsoft.com/office/powerpoint/2010/main" val="37943637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500"/>
                            </p:stCondLst>
                            <p:childTnLst>
                              <p:par>
                                <p:cTn id="27" presetID="14" presetClass="entr" presetSubtype="1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randombar(horizontal)">
                                      <p:cBhvr>
                                        <p:cTn id="29" dur="500"/>
                                        <p:tgtEl>
                                          <p:spTgt spid="33"/>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randombar(horizontal)">
                                      <p:cBhvr>
                                        <p:cTn id="33" dur="500"/>
                                        <p:tgtEl>
                                          <p:spTgt spid="37"/>
                                        </p:tgtEl>
                                      </p:cBhvr>
                                    </p:animEffect>
                                  </p:childTnLst>
                                </p:cTn>
                              </p:par>
                            </p:childTnLst>
                          </p:cTn>
                        </p:par>
                        <p:par>
                          <p:cTn id="34" fill="hold">
                            <p:stCondLst>
                              <p:cond delay="1500"/>
                            </p:stCondLst>
                            <p:childTnLst>
                              <p:par>
                                <p:cTn id="35" presetID="14" presetClass="entr" presetSubtype="1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childTnLst>
                          </p:cTn>
                        </p:par>
                        <p:par>
                          <p:cTn id="38" fill="hold">
                            <p:stCondLst>
                              <p:cond delay="2000"/>
                            </p:stCondLst>
                            <p:childTnLst>
                              <p:par>
                                <p:cTn id="39" presetID="14" presetClass="entr" presetSubtype="1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randombar(horizontal)">
                                      <p:cBhvr>
                                        <p:cTn id="41" dur="500"/>
                                        <p:tgtEl>
                                          <p:spTgt spid="34"/>
                                        </p:tgtEl>
                                      </p:cBhvr>
                                    </p:animEffect>
                                  </p:childTnLst>
                                </p:cTn>
                              </p:par>
                            </p:childTnLst>
                          </p:cTn>
                        </p:par>
                        <p:par>
                          <p:cTn id="42" fill="hold">
                            <p:stCondLst>
                              <p:cond delay="2500"/>
                            </p:stCondLst>
                            <p:childTnLst>
                              <p:par>
                                <p:cTn id="43" presetID="14" presetClass="entr" presetSubtype="1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randombar(horizontal)">
                                      <p:cBhvr>
                                        <p:cTn id="45" dur="500"/>
                                        <p:tgtEl>
                                          <p:spTgt spid="36"/>
                                        </p:tgtEl>
                                      </p:cBhvr>
                                    </p:animEffect>
                                  </p:childTnLst>
                                </p:cTn>
                              </p:par>
                            </p:childTnLst>
                          </p:cTn>
                        </p:par>
                        <p:par>
                          <p:cTn id="46" fill="hold">
                            <p:stCondLst>
                              <p:cond delay="3000"/>
                            </p:stCondLst>
                            <p:childTnLst>
                              <p:par>
                                <p:cTn id="47" presetID="26" presetClass="emph" presetSubtype="0" repeatCount="indefinite" fill="hold" grpId="0" nodeType="afterEffect">
                                  <p:stCondLst>
                                    <p:cond delay="0"/>
                                  </p:stCondLst>
                                  <p:childTnLst>
                                    <p:animEffect transition="out" filter="fade">
                                      <p:cBhvr>
                                        <p:cTn id="48" dur="2000" tmFilter="0, 0; .2, .5; .8, .5; 1, 0"/>
                                        <p:tgtEl>
                                          <p:spTgt spid="29"/>
                                        </p:tgtEl>
                                      </p:cBhvr>
                                    </p:animEffect>
                                    <p:animScale>
                                      <p:cBhvr>
                                        <p:cTn id="49" dur="1000" autoRev="1" fill="hold"/>
                                        <p:tgtEl>
                                          <p:spTgt spid="29"/>
                                        </p:tgtEl>
                                      </p:cBhvr>
                                      <p:by x="105000" y="105000"/>
                                    </p:animScale>
                                  </p:childTnLst>
                                </p:cTn>
                              </p:par>
                            </p:childTnLst>
                          </p:cTn>
                        </p:par>
                        <p:par>
                          <p:cTn id="50" fill="hold">
                            <p:stCondLst>
                              <p:cond delay="5000"/>
                            </p:stCondLst>
                            <p:childTnLst>
                              <p:par>
                                <p:cTn id="51" presetID="26" presetClass="emph" presetSubtype="0" repeatCount="indefinite" fill="hold" grpId="0"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childTnLst>
                          </p:cTn>
                        </p:par>
                        <p:par>
                          <p:cTn id="54" fill="hold">
                            <p:stCondLst>
                              <p:cond delay="7000"/>
                            </p:stCondLst>
                            <p:childTnLst>
                              <p:par>
                                <p:cTn id="55" presetID="26" presetClass="emph" presetSubtype="0" repeatCount="indefinite" fill="hold" grpId="0" nodeType="afterEffect">
                                  <p:stCondLst>
                                    <p:cond delay="0"/>
                                  </p:stCondLst>
                                  <p:childTnLst>
                                    <p:animEffect transition="out" filter="fade">
                                      <p:cBhvr>
                                        <p:cTn id="56" dur="2000" tmFilter="0, 0; .2, .5; .8, .5; 1, 0"/>
                                        <p:tgtEl>
                                          <p:spTgt spid="31"/>
                                        </p:tgtEl>
                                      </p:cBhvr>
                                    </p:animEffect>
                                    <p:animScale>
                                      <p:cBhvr>
                                        <p:cTn id="57" dur="1000" autoRev="1" fill="hold"/>
                                        <p:tgtEl>
                                          <p:spTgt spid="31"/>
                                        </p:tgtEl>
                                      </p:cBhvr>
                                      <p:by x="105000" y="105000"/>
                                    </p:animScale>
                                  </p:childTnLst>
                                </p:cTn>
                              </p:par>
                            </p:childTnLst>
                          </p:cTn>
                        </p:par>
                        <p:par>
                          <p:cTn id="58" fill="hold">
                            <p:stCondLst>
                              <p:cond delay="9000"/>
                            </p:stCondLst>
                            <p:childTnLst>
                              <p:par>
                                <p:cTn id="59" presetID="26" presetClass="emph" presetSubtype="0" repeatCount="indefinite" fill="hold" grpId="0" nodeType="afterEffect">
                                  <p:stCondLst>
                                    <p:cond delay="0"/>
                                  </p:stCondLst>
                                  <p:childTnLst>
                                    <p:animEffect transition="out" filter="fade">
                                      <p:cBhvr>
                                        <p:cTn id="60" dur="2000" tmFilter="0, 0; .2, .5; .8, .5; 1, 0"/>
                                        <p:tgtEl>
                                          <p:spTgt spid="32"/>
                                        </p:tgtEl>
                                      </p:cBhvr>
                                    </p:animEffect>
                                    <p:animScale>
                                      <p:cBhvr>
                                        <p:cTn id="61" dur="100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9" grpId="0"/>
      <p:bldP spid="2" grpId="0" animBg="1"/>
      <p:bldP spid="4" grpId="0" animBg="1"/>
      <p:bldP spid="7" grpId="0" animBg="1"/>
      <p:bldP spid="8" grpId="0"/>
      <p:bldP spid="9" grpId="0"/>
      <p:bldP spid="22" grpId="0"/>
      <p:bldP spid="31" grpId="0"/>
      <p:bldP spid="32" grpId="0"/>
      <p:bldP spid="33" grpId="0" animBg="1"/>
      <p:bldP spid="34" grpId="0" animBg="1"/>
      <p:bldP spid="35" grpId="0" animBg="1"/>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Title 1"/>
          <p:cNvSpPr txBox="1">
            <a:spLocks/>
          </p:cNvSpPr>
          <p:nvPr/>
        </p:nvSpPr>
        <p:spPr bwMode="gray">
          <a:xfrm>
            <a:off x="487555" y="5784"/>
            <a:ext cx="10965022" cy="492443"/>
          </a:xfrm>
          <a:prstGeom prst="rect">
            <a:avLst/>
          </a:prstGeom>
          <a:noFill/>
          <a:ln w="9525">
            <a:noFill/>
            <a:miter lim="800000"/>
            <a:headEnd/>
            <a:tailEnd/>
          </a:ln>
        </p:spPr>
        <p:txBody>
          <a:bodyPr/>
          <a:lstStyle>
            <a:lvl1pPr algn="l" defTabSz="609585" rtl="0" eaLnBrk="1" latinLnBrk="0" hangingPunct="1">
              <a:spcBef>
                <a:spcPct val="0"/>
              </a:spcBef>
              <a:buNone/>
              <a:defRPr lang="en-US" sz="3200" b="1" kern="1200" dirty="0">
                <a:solidFill>
                  <a:schemeClr val="tx2"/>
                </a:solidFill>
                <a:latin typeface="Arial" pitchFamily="34" charset="0"/>
                <a:ea typeface="+mj-ea"/>
                <a:cs typeface="Arial" pitchFamily="34" charset="0"/>
              </a:defRPr>
            </a:lvl1pPr>
          </a:lstStyle>
          <a:p>
            <a:pPr algn="ctr" fontAlgn="auto">
              <a:spcAft>
                <a:spcPts val="0"/>
              </a:spcAft>
            </a:pPr>
            <a:r>
              <a:rPr sz="2800" dirty="0" smtClean="0">
                <a:solidFill>
                  <a:srgbClr val="44546A"/>
                </a:solidFill>
                <a:latin typeface="Calibri"/>
              </a:rPr>
              <a:t>ADOPT </a:t>
            </a:r>
            <a:r>
              <a:rPr sz="2800" dirty="0">
                <a:solidFill>
                  <a:srgbClr val="44546A"/>
                </a:solidFill>
                <a:latin typeface="Calibri"/>
              </a:rPr>
              <a:t>– </a:t>
            </a:r>
            <a:r>
              <a:rPr lang="en-IN" sz="2800" dirty="0">
                <a:solidFill>
                  <a:srgbClr val="44546A"/>
                </a:solidFill>
                <a:latin typeface="Calibri"/>
              </a:rPr>
              <a:t>Support tools across the lifecycle</a:t>
            </a:r>
            <a:endParaRPr sz="2800" dirty="0">
              <a:solidFill>
                <a:srgbClr val="44546A"/>
              </a:solidFill>
              <a:latin typeface="Calibri"/>
            </a:endParaRPr>
          </a:p>
        </p:txBody>
      </p:sp>
      <p:graphicFrame>
        <p:nvGraphicFramePr>
          <p:cNvPr id="32" name="Table 31"/>
          <p:cNvGraphicFramePr>
            <a:graphicFrameLocks noGrp="1"/>
          </p:cNvGraphicFramePr>
          <p:nvPr>
            <p:extLst>
              <p:ext uri="{D42A27DB-BD31-4B8C-83A1-F6EECF244321}">
                <p14:modId xmlns:p14="http://schemas.microsoft.com/office/powerpoint/2010/main" val="594471941"/>
              </p:ext>
            </p:extLst>
          </p:nvPr>
        </p:nvGraphicFramePr>
        <p:xfrm>
          <a:off x="431320" y="882672"/>
          <a:ext cx="11327786" cy="5318059"/>
        </p:xfrm>
        <a:graphic>
          <a:graphicData uri="http://schemas.openxmlformats.org/drawingml/2006/table">
            <a:tbl>
              <a:tblPr firstRow="1" firstCol="1" bandRow="1">
                <a:tableStyleId>{9D7B26C5-4107-4FEC-AEDC-1716B250A1EF}</a:tableStyleId>
              </a:tblPr>
              <a:tblGrid>
                <a:gridCol w="1538893">
                  <a:extLst>
                    <a:ext uri="{9D8B030D-6E8A-4147-A177-3AD203B41FA5}">
                      <a16:colId xmlns:a16="http://schemas.microsoft.com/office/drawing/2014/main" xmlns="" val="20000"/>
                    </a:ext>
                  </a:extLst>
                </a:gridCol>
                <a:gridCol w="1787164">
                  <a:extLst>
                    <a:ext uri="{9D8B030D-6E8A-4147-A177-3AD203B41FA5}">
                      <a16:colId xmlns:a16="http://schemas.microsoft.com/office/drawing/2014/main" xmlns="" val="20001"/>
                    </a:ext>
                  </a:extLst>
                </a:gridCol>
                <a:gridCol w="2049841">
                  <a:extLst>
                    <a:ext uri="{9D8B030D-6E8A-4147-A177-3AD203B41FA5}">
                      <a16:colId xmlns:a16="http://schemas.microsoft.com/office/drawing/2014/main" xmlns="" val="20002"/>
                    </a:ext>
                  </a:extLst>
                </a:gridCol>
                <a:gridCol w="2015962">
                  <a:extLst>
                    <a:ext uri="{9D8B030D-6E8A-4147-A177-3AD203B41FA5}">
                      <a16:colId xmlns:a16="http://schemas.microsoft.com/office/drawing/2014/main" xmlns="" val="20003"/>
                    </a:ext>
                  </a:extLst>
                </a:gridCol>
                <a:gridCol w="1823966">
                  <a:extLst>
                    <a:ext uri="{9D8B030D-6E8A-4147-A177-3AD203B41FA5}">
                      <a16:colId xmlns:a16="http://schemas.microsoft.com/office/drawing/2014/main" xmlns="" val="20004"/>
                    </a:ext>
                  </a:extLst>
                </a:gridCol>
                <a:gridCol w="2111960">
                  <a:extLst>
                    <a:ext uri="{9D8B030D-6E8A-4147-A177-3AD203B41FA5}">
                      <a16:colId xmlns:a16="http://schemas.microsoft.com/office/drawing/2014/main" xmlns="" val="20005"/>
                    </a:ext>
                  </a:extLst>
                </a:gridCol>
              </a:tblGrid>
              <a:tr h="553918">
                <a:tc>
                  <a:txBody>
                    <a:bodyPr/>
                    <a:lstStyle/>
                    <a:p>
                      <a:pPr algn="ctr" fontAlgn="t"/>
                      <a:r>
                        <a:rPr lang="en-IN" sz="1200" u="none" strike="noStrike" dirty="0">
                          <a:effectLst/>
                        </a:rPr>
                        <a:t>Product Family</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Planning</a:t>
                      </a:r>
                      <a:r>
                        <a:rPr lang="en-IN" sz="1200" u="none" strike="noStrike" baseline="0" dirty="0" smtClean="0">
                          <a:effectLst/>
                        </a:rPr>
                        <a:t> &amp; Requirements Management</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Continuous Integration &amp; Build Management</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Test &amp; Service Virtualization</a:t>
                      </a:r>
                      <a:endParaRPr lang="en-IN" sz="1200" b="1" i="1" u="none" strike="noStrike" kern="1200"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Release and Deployment Automation</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algn="ctr" fontAlgn="t"/>
                      <a:r>
                        <a:rPr lang="en-IN" sz="1200" u="none" strike="noStrike" dirty="0" smtClean="0">
                          <a:effectLst/>
                        </a:rPr>
                        <a:t>Monitoring and Feedback</a:t>
                      </a:r>
                      <a:endParaRPr lang="en-IN" sz="1200" b="1" i="1" u="none" strike="noStrike" dirty="0">
                        <a:solidFill>
                          <a:schemeClr val="bg1"/>
                        </a:solidFill>
                        <a:effectLst/>
                        <a:latin typeface="Trebuchet MS" pitchFamily="34" charset="0"/>
                        <a:ea typeface="Segoe UI" panose="020B0502040204020203" pitchFamily="34" charset="0"/>
                        <a:cs typeface="Segoe UI" panose="020B0502040204020203" pitchFamily="34" charset="0"/>
                      </a:endParaRPr>
                    </a:p>
                  </a:txBody>
                  <a:tcPr marL="7036" marR="7036" marT="5278" marB="0" anchor="ctr"/>
                </a:tc>
                <a:extLst>
                  <a:ext uri="{0D108BD9-81ED-4DB2-BD59-A6C34878D82A}">
                    <a16:rowId xmlns:a16="http://schemas.microsoft.com/office/drawing/2014/main" xmlns="" val="10000"/>
                  </a:ext>
                </a:extLst>
              </a:tr>
              <a:tr h="89154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Rational CLM</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smtClean="0">
                          <a:effectLst/>
                        </a:rPr>
                        <a:t>RTC</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Rational Test Workbench</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Rational </a:t>
                      </a:r>
                      <a:r>
                        <a:rPr lang="en-IN" sz="1100" u="none" strike="noStrike" kern="1200" dirty="0">
                          <a:effectLst/>
                        </a:rPr>
                        <a:t>Test Virtualization Server</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uRelease</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uDeploy</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IBM </a:t>
                      </a:r>
                      <a:r>
                        <a:rPr lang="en-IN" sz="1100" u="none" strike="noStrike" kern="1200" dirty="0" smtClean="0">
                          <a:effectLst/>
                        </a:rPr>
                        <a:t>Tivoli</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extLst>
                  <a:ext uri="{0D108BD9-81ED-4DB2-BD59-A6C34878D82A}">
                    <a16:rowId xmlns:a16="http://schemas.microsoft.com/office/drawing/2014/main" xmlns="" val="10001"/>
                  </a:ext>
                </a:extLst>
              </a:tr>
              <a:tr h="73152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PPM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ALM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Agile Manager</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smtClean="0">
                          <a:effectLst/>
                        </a:rPr>
                        <a:t>Open Source</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UFT</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a:t>
                      </a:r>
                      <a:r>
                        <a:rPr lang="en-IN" sz="1100" u="none" strike="noStrike" kern="1200" dirty="0">
                          <a:effectLst/>
                        </a:rPr>
                        <a:t>Service </a:t>
                      </a:r>
                      <a:r>
                        <a:rPr lang="en-IN" sz="1100" u="none" strike="noStrike" kern="1200" dirty="0" smtClean="0">
                          <a:effectLst/>
                        </a:rPr>
                        <a:t>Virtualization</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HP </a:t>
                      </a:r>
                      <a:r>
                        <a:rPr lang="en-IN" sz="1100" u="none" strike="noStrike" kern="1200" dirty="0" err="1" smtClean="0">
                          <a:effectLst/>
                        </a:rPr>
                        <a:t>Codar</a:t>
                      </a:r>
                      <a:endParaRPr lang="en-IN" sz="1100" u="none" strike="noStrike" kern="1200" dirty="0" smtClean="0">
                        <a:effectLst/>
                      </a:endParaRP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OO</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SM</a:t>
                      </a:r>
                    </a:p>
                    <a:p>
                      <a:pPr marL="171450" marR="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HP SiteScope</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extLst>
                  <a:ext uri="{0D108BD9-81ED-4DB2-BD59-A6C34878D82A}">
                    <a16:rowId xmlns:a16="http://schemas.microsoft.com/office/drawing/2014/main" xmlns="" val="10002"/>
                  </a:ext>
                </a:extLst>
              </a:tr>
              <a:tr h="932805">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a:effectLst/>
                        </a:rPr>
                        <a:t>CA Project &amp; Portfolio Management (CA PPM</a:t>
                      </a:r>
                      <a:r>
                        <a:rPr lang="it-IT" sz="1100" u="none" strike="noStrike" kern="1200" dirty="0" smtClean="0">
                          <a:effectLst/>
                        </a:rPr>
                        <a:t>)</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Rally</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Harvest + 3rd party tool ( Hudson &amp; Jenkins</a:t>
                      </a:r>
                      <a:r>
                        <a:rPr lang="en-IN" sz="1100" u="none" strike="noStrike" kern="1200" dirty="0" smtClean="0">
                          <a:effectLst/>
                        </a:rPr>
                        <a:t>)</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a:effectLst/>
                        </a:rPr>
                        <a:t>CA LISA Test</a:t>
                      </a:r>
                      <a:endParaRPr lang="en-IN" sz="1100" u="none" strike="noStrike" kern="1200" dirty="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CA</a:t>
                      </a:r>
                      <a:r>
                        <a:rPr lang="it-IT" sz="1100" u="none" strike="noStrike" kern="1200" dirty="0">
                          <a:effectLst/>
                        </a:rPr>
                        <a:t>  Service Virtualization</a:t>
                      </a:r>
                      <a:endParaRPr lang="en-IN" sz="1100" u="none" strike="noStrike" kern="1200" dirty="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Data Finder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Mobile Test</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Mobile Cloud</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Release Automation</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Wiley Introscope</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a:effectLst/>
                        </a:rPr>
                        <a:t>CA Unified Infrastructure Management </a:t>
                      </a:r>
                      <a:r>
                        <a:rPr lang="en-IN" sz="1100" u="none" strike="noStrike" kern="1200" dirty="0" smtClean="0">
                          <a:effectLst/>
                        </a:rPr>
                        <a:t> (</a:t>
                      </a:r>
                      <a:r>
                        <a:rPr lang="en-IN" sz="1100" u="none" strike="noStrike" kern="1200" dirty="0">
                          <a:effectLst/>
                        </a:rPr>
                        <a:t>CA UIM)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CA Pathfinder </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19376" marR="19376" marT="14534" marB="14534"/>
                </a:tc>
                <a:extLst>
                  <a:ext uri="{0D108BD9-81ED-4DB2-BD59-A6C34878D82A}">
                    <a16:rowId xmlns:a16="http://schemas.microsoft.com/office/drawing/2014/main" xmlns="" val="10003"/>
                  </a:ext>
                </a:extLst>
              </a:tr>
              <a:tr h="76200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Team Foundation Server</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ALM</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7036"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Visual Studio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ALM</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Microsoft – Test Manager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it-IT" sz="1100" u="none" strike="noStrike" kern="1200" dirty="0" smtClean="0">
                          <a:effectLst/>
                        </a:rPr>
                        <a:t>Microsoft – Code UI test </a:t>
                      </a:r>
                      <a:endParaRPr lang="it-IT"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Microsoft – Visual Studio Release Manager</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121904" marR="7036" marT="91440" marB="0"/>
                </a:tc>
                <a:extLst>
                  <a:ext uri="{0D108BD9-81ED-4DB2-BD59-A6C34878D82A}">
                    <a16:rowId xmlns:a16="http://schemas.microsoft.com/office/drawing/2014/main" xmlns="" val="10004"/>
                  </a:ext>
                </a:extLst>
              </a:tr>
              <a:tr h="571500">
                <a:tc>
                  <a:txBody>
                    <a:bodyPr/>
                    <a:lstStyle/>
                    <a:p>
                      <a:pPr marL="0" algn="ctr" defTabSz="914400" rtl="0" eaLnBrk="1" fontAlgn="t" latinLnBrk="0" hangingPunct="1"/>
                      <a:endParaRPr lang="en-IN" sz="12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ScrumWorks Pro</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TeamForge (ALM)</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TeamForge (ALM)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0" marR="0" lvl="0" indent="0" algn="l" defTabSz="914400" rtl="0" eaLnBrk="1" fontAlgn="t" latinLnBrk="0" hangingPunct="1">
                        <a:lnSpc>
                          <a:spcPct val="100000"/>
                        </a:lnSpc>
                        <a:spcBef>
                          <a:spcPts val="0"/>
                        </a:spcBef>
                        <a:spcAft>
                          <a:spcPts val="0"/>
                        </a:spcAft>
                        <a:buClr>
                          <a:srgbClr val="C00000"/>
                        </a:buClr>
                        <a:buSzTx/>
                        <a:buFont typeface="Wingdings" pitchFamily="2" charset="2"/>
                        <a:buNone/>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err="1" smtClean="0">
                          <a:effectLst/>
                        </a:rPr>
                        <a:t>Automic</a:t>
                      </a:r>
                      <a:endParaRPr lang="en-IN" sz="1100" u="none" strike="noStrike" kern="1200" dirty="0" smtClean="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CloudForge</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0" marR="0" marT="0" marB="0"/>
                </a:tc>
                <a:extLst>
                  <a:ext uri="{0D108BD9-81ED-4DB2-BD59-A6C34878D82A}">
                    <a16:rowId xmlns:a16="http://schemas.microsoft.com/office/drawing/2014/main" xmlns="" val="10005"/>
                  </a:ext>
                </a:extLst>
              </a:tr>
              <a:tr h="858415">
                <a:tc>
                  <a:txBody>
                    <a:bodyPr/>
                    <a:lstStyle/>
                    <a:p>
                      <a:pPr marL="0" algn="ctr" defTabSz="914400" rtl="0" eaLnBrk="1" fontAlgn="t" latinLnBrk="0" hangingPunct="1"/>
                      <a:r>
                        <a:rPr lang="en-IN" sz="1500" u="none" strike="noStrike" kern="1200" dirty="0" smtClean="0">
                          <a:effectLst/>
                        </a:rPr>
                        <a:t>&amp; Open </a:t>
                      </a:r>
                      <a:r>
                        <a:rPr lang="en-IN" sz="1500" u="none" strike="noStrike" kern="1200" dirty="0">
                          <a:effectLst/>
                        </a:rPr>
                        <a:t>source</a:t>
                      </a:r>
                      <a:endParaRPr lang="en-IN" sz="1500" b="1" u="none" strike="noStrike" kern="1200" dirty="0">
                        <a:solidFill>
                          <a:schemeClr val="dk1"/>
                        </a:solidFill>
                        <a:effectLst/>
                        <a:latin typeface="Segoe UI Light" panose="020B0502040204020203" pitchFamily="34" charset="0"/>
                        <a:ea typeface="Segoe UI" panose="020B0502040204020203" pitchFamily="34" charset="0"/>
                        <a:cs typeface="Segoe UI" panose="020B0502040204020203" pitchFamily="34" charset="0"/>
                      </a:endParaRPr>
                    </a:p>
                  </a:txBody>
                  <a:tcPr marL="7036" marR="7036" marT="5278" marB="0" anchor="ctr"/>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JIRA</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Subversion </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GIT, Nexus</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Jenkins</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Sonar</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smtClean="0">
                          <a:effectLst/>
                        </a:rPr>
                        <a:t>Bamboo</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Selenium</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err="1" smtClean="0">
                          <a:effectLst/>
                        </a:rPr>
                        <a:t>Jmeter</a:t>
                      </a:r>
                      <a:endParaRPr lang="en-IN" sz="1100" u="none" strike="noStrike" kern="1200" dirty="0" smtClean="0">
                        <a:effectLst/>
                      </a:endParaRP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US" sz="1100" u="none" strike="noStrike" kern="1200" dirty="0" err="1" smtClean="0">
                          <a:effectLst/>
                        </a:rPr>
                        <a:t>iAF</a:t>
                      </a:r>
                      <a:r>
                        <a:rPr lang="en-US" sz="1100" u="none" strike="noStrike" kern="1200" dirty="0" smtClean="0">
                          <a:effectLst/>
                        </a:rPr>
                        <a:t> ( TechM Test Automation Framework)</a:t>
                      </a:r>
                      <a:endParaRPr lang="en-US"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Chef</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Puppet</a:t>
                      </a:r>
                      <a:endParaRPr lang="en-IN" sz="1100" u="none" strike="noStrike" kern="1200" dirty="0" smtClean="0">
                        <a:solidFill>
                          <a:schemeClr val="tx1"/>
                        </a:solidFill>
                        <a:effectLst/>
                        <a:latin typeface="Verdana" pitchFamily="34" charset="0"/>
                        <a:ea typeface="Verdana" pitchFamily="34" charset="0"/>
                        <a:cs typeface="Verdana" pitchFamily="34" charset="0"/>
                      </a:endParaRPr>
                    </a:p>
                  </a:txBody>
                  <a:tcPr marL="24381" marR="24381" marT="18288" marB="18288"/>
                </a:tc>
                <a:tc>
                  <a:txBody>
                    <a:bodyPr/>
                    <a:lstStyle/>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Nagios</a:t>
                      </a:r>
                    </a:p>
                    <a:p>
                      <a:pPr marL="171450" marR="0" lvl="0" indent="-171450" algn="l" defTabSz="914400" rtl="0" eaLnBrk="1" fontAlgn="t" latinLnBrk="0" hangingPunct="1">
                        <a:lnSpc>
                          <a:spcPct val="100000"/>
                        </a:lnSpc>
                        <a:spcBef>
                          <a:spcPts val="0"/>
                        </a:spcBef>
                        <a:spcAft>
                          <a:spcPts val="0"/>
                        </a:spcAft>
                        <a:buClr>
                          <a:srgbClr val="C00000"/>
                        </a:buClr>
                        <a:buSzTx/>
                        <a:buFont typeface="Wingdings" pitchFamily="2" charset="2"/>
                        <a:buChar char="§"/>
                        <a:tabLst/>
                        <a:defRPr/>
                      </a:pPr>
                      <a:r>
                        <a:rPr lang="en-IN" sz="1100" u="none" strike="noStrike" kern="1200" dirty="0" smtClean="0">
                          <a:effectLst/>
                        </a:rPr>
                        <a:t>Zabbix</a:t>
                      </a:r>
                      <a:endParaRPr lang="en-IN" sz="1100" u="none" strike="noStrike" kern="1200" dirty="0">
                        <a:solidFill>
                          <a:schemeClr val="tx1"/>
                        </a:solidFill>
                        <a:effectLst/>
                        <a:latin typeface="Verdana" pitchFamily="34" charset="0"/>
                        <a:ea typeface="Verdana" pitchFamily="34" charset="0"/>
                        <a:cs typeface="Verdana" pitchFamily="34" charset="0"/>
                      </a:endParaRPr>
                    </a:p>
                  </a:txBody>
                  <a:tcPr marL="24381" marR="24381" marT="18288" marB="18288"/>
                </a:tc>
                <a:extLst>
                  <a:ext uri="{0D108BD9-81ED-4DB2-BD59-A6C34878D82A}">
                    <a16:rowId xmlns:a16="http://schemas.microsoft.com/office/drawing/2014/main" xmlns="" val="10006"/>
                  </a:ext>
                </a:extLst>
              </a:tr>
            </a:tbl>
          </a:graphicData>
        </a:graphic>
      </p:graphicFrame>
      <p:pic>
        <p:nvPicPr>
          <p:cNvPr id="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879" y="5050939"/>
            <a:ext cx="910558" cy="15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9"/>
          <p:cNvSpPr>
            <a:spLocks noGrp="1"/>
          </p:cNvSpPr>
          <p:nvPr>
            <p:ph type="body" sz="quarter" idx="10"/>
          </p:nvPr>
        </p:nvSpPr>
        <p:spPr>
          <a:xfrm>
            <a:off x="347337" y="6174408"/>
            <a:ext cx="11396666" cy="303664"/>
          </a:xfrm>
          <a:prstGeom prst="rect">
            <a:avLst/>
          </a:prstGeom>
        </p:spPr>
        <p:txBody>
          <a:bodyPr vert="horz" lIns="102258" tIns="51134" rIns="102258" bIns="51134" rtlCol="0" anchor="ctr">
            <a:noAutofit/>
          </a:bodyPr>
          <a:lstStyle/>
          <a:p>
            <a:pPr defTabSz="915774">
              <a:lnSpc>
                <a:spcPct val="90000"/>
              </a:lnSpc>
            </a:pPr>
            <a:r>
              <a:rPr lang="en-US" sz="1000" b="0" spc="-100" dirty="0">
                <a:ln w="3175">
                  <a:noFill/>
                </a:ln>
                <a:solidFill>
                  <a:srgbClr val="C00000"/>
                </a:solidFill>
                <a:latin typeface="Verdana" pitchFamily="34" charset="0"/>
                <a:ea typeface="Verdana" pitchFamily="34" charset="0"/>
                <a:cs typeface="Verdana" pitchFamily="34" charset="0"/>
              </a:rPr>
              <a:t>* Tech Mahindra’s ADOPT platform is technology independent and vendor agnostic</a:t>
            </a:r>
            <a:endParaRPr lang="en-IN" sz="1000" b="0" spc="-100" dirty="0">
              <a:ln w="3175">
                <a:noFill/>
              </a:ln>
              <a:solidFill>
                <a:srgbClr val="C00000"/>
              </a:solidFill>
              <a:latin typeface="Verdana" pitchFamily="34" charset="0"/>
              <a:ea typeface="Verdana" pitchFamily="34" charset="0"/>
              <a:cs typeface="Verdana" pitchFamily="34" charset="0"/>
            </a:endParaRPr>
          </a:p>
        </p:txBody>
      </p:sp>
      <p:pic>
        <p:nvPicPr>
          <p:cNvPr id="35" name="Picture 2" descr="http://i.forbesimg.com/media/lists/companies/ibm_416x41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111" b="30510"/>
          <a:stretch/>
        </p:blipFill>
        <p:spPr bwMode="auto">
          <a:xfrm>
            <a:off x="511877" y="1660355"/>
            <a:ext cx="1167416" cy="4032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technologytimes.ng/wp-content/uploads/2014/10/HP-log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993" t="7834" r="7933" b="9614"/>
          <a:stretch/>
        </p:blipFill>
        <p:spPr bwMode="auto">
          <a:xfrm>
            <a:off x="719312" y="2339753"/>
            <a:ext cx="632771" cy="56599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http://www.prescientdigital.com/about-us/case-studies-1/calogo.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491" t="13102" r="4613" b="13493"/>
          <a:stretch/>
        </p:blipFill>
        <p:spPr bwMode="auto">
          <a:xfrm>
            <a:off x="642095" y="3320915"/>
            <a:ext cx="797895" cy="4710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http://www.microsoft.com/About/CorporateCitizenship/en-us/DownloadHandler.ashx?Id=07-03-0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158" t="21699" r="9231" b="23565"/>
          <a:stretch/>
        </p:blipFill>
        <p:spPr bwMode="auto">
          <a:xfrm>
            <a:off x="533844" y="4267203"/>
            <a:ext cx="1330980" cy="29912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878" y="5375033"/>
            <a:ext cx="1167416" cy="2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379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912" y="70133"/>
            <a:ext cx="10965021" cy="492379"/>
          </a:xfrm>
          <a:noFill/>
          <a:ln w="9525">
            <a:noFill/>
            <a:miter lim="800000"/>
            <a:headEnd/>
            <a:tailEnd/>
          </a:ln>
        </p:spPr>
        <p:txBody>
          <a:bodyPr vert="horz" wrap="square" lIns="0" tIns="0" rIns="0" bIns="0" numCol="1" anchor="t" anchorCtr="0" compatLnSpc="1">
            <a:prstTxWarp prst="textNoShape">
              <a:avLst/>
            </a:prstTxWarp>
            <a:spAutoFit/>
          </a:bodyPr>
          <a:lstStyle/>
          <a:p>
            <a:pPr algn="ctr"/>
            <a:r>
              <a:rPr lang="en-US" dirty="0">
                <a:latin typeface="Arial" charset="0"/>
                <a:cs typeface="Arial" charset="0"/>
              </a:rPr>
              <a:t>ADOPT - Reference Architecture</a:t>
            </a:r>
            <a:endParaRPr lang="en-IN" dirty="0">
              <a:latin typeface="Arial" charset="0"/>
              <a:cs typeface="Arial" charset="0"/>
            </a:endParaRPr>
          </a:p>
        </p:txBody>
      </p:sp>
      <p:cxnSp>
        <p:nvCxnSpPr>
          <p:cNvPr id="79" name="Straight Arrow Connector 78"/>
          <p:cNvCxnSpPr/>
          <p:nvPr/>
        </p:nvCxnSpPr>
        <p:spPr>
          <a:xfrm flipH="1">
            <a:off x="3147134" y="1962508"/>
            <a:ext cx="1" cy="0"/>
          </a:xfrm>
          <a:prstGeom prst="straightConnector1">
            <a:avLst/>
          </a:prstGeom>
          <a:noFill/>
          <a:ln w="28575" cap="rnd" cmpd="sng" algn="ctr">
            <a:solidFill>
              <a:srgbClr val="82ACE6"/>
            </a:solidFill>
            <a:prstDash val="sysDot"/>
            <a:headEnd type="triangle" w="med" len="med"/>
            <a:tailEnd type="triangle" w="med" len="med"/>
          </a:ln>
          <a:effectLst/>
        </p:spPr>
      </p:cxnSp>
      <p:cxnSp>
        <p:nvCxnSpPr>
          <p:cNvPr id="81" name="Straight Arrow Connector 80"/>
          <p:cNvCxnSpPr/>
          <p:nvPr/>
        </p:nvCxnSpPr>
        <p:spPr>
          <a:xfrm flipH="1">
            <a:off x="4054288" y="3150507"/>
            <a:ext cx="1" cy="0"/>
          </a:xfrm>
          <a:prstGeom prst="straightConnector1">
            <a:avLst/>
          </a:prstGeom>
          <a:noFill/>
          <a:ln w="28575" cap="rnd" cmpd="sng" algn="ctr">
            <a:solidFill>
              <a:srgbClr val="82ACE6"/>
            </a:solidFill>
            <a:prstDash val="sysDot"/>
            <a:headEnd type="triangle" w="med" len="med"/>
            <a:tailEnd type="triangle" w="med" len="med"/>
          </a:ln>
          <a:effectLst/>
        </p:spPr>
      </p:cxnSp>
      <p:sp>
        <p:nvSpPr>
          <p:cNvPr id="82" name="Rounded Rectangle 81"/>
          <p:cNvSpPr/>
          <p:nvPr/>
        </p:nvSpPr>
        <p:spPr>
          <a:xfrm>
            <a:off x="883797" y="2399269"/>
            <a:ext cx="10276324" cy="1405907"/>
          </a:xfrm>
          <a:prstGeom prst="roundRect">
            <a:avLst>
              <a:gd name="adj" fmla="val 2933"/>
            </a:avLst>
          </a:prstGeom>
          <a:solidFill>
            <a:srgbClr val="A7A9AC">
              <a:lumMod val="20000"/>
              <a:lumOff val="80000"/>
            </a:srgbClr>
          </a:solidFill>
          <a:ln w="12700" cap="flat" cmpd="sng" algn="ctr">
            <a:noFill/>
            <a:prstDash val="solid"/>
          </a:ln>
          <a:effectLst/>
        </p:spPr>
        <p:txBody>
          <a:bodyPr lIns="0" tIns="0" rIns="0" bIns="0" rtlCol="0" anchor="ctr"/>
          <a:lstStyle/>
          <a:p>
            <a:pPr algn="ctr" defTabSz="912779">
              <a:spcAft>
                <a:spcPts val="600"/>
              </a:spcAft>
              <a:defRPr/>
            </a:pPr>
            <a:endParaRPr lang="en-US" sz="800" kern="0" dirty="0">
              <a:solidFill>
                <a:sysClr val="window" lastClr="FFFFFF"/>
              </a:solidFill>
              <a:ea typeface="Segoe UI" pitchFamily="34" charset="0"/>
              <a:cs typeface="Arial" pitchFamily="34" charset="0"/>
            </a:endParaRPr>
          </a:p>
        </p:txBody>
      </p:sp>
      <p:grpSp>
        <p:nvGrpSpPr>
          <p:cNvPr id="83" name="Group 77"/>
          <p:cNvGrpSpPr/>
          <p:nvPr/>
        </p:nvGrpSpPr>
        <p:grpSpPr>
          <a:xfrm>
            <a:off x="974392" y="2401757"/>
            <a:ext cx="10069881" cy="491793"/>
            <a:chOff x="238947" y="4217233"/>
            <a:chExt cx="8149432" cy="623041"/>
          </a:xfrm>
        </p:grpSpPr>
        <p:sp>
          <p:nvSpPr>
            <p:cNvPr id="98" name="AutoShape 4"/>
            <p:cNvSpPr>
              <a:spLocks noChangeArrowheads="1"/>
            </p:cNvSpPr>
            <p:nvPr/>
          </p:nvSpPr>
          <p:spPr bwMode="auto">
            <a:xfrm>
              <a:off x="238947" y="4217233"/>
              <a:ext cx="8149432" cy="481765"/>
            </a:xfrm>
            <a:prstGeom prst="roundRect">
              <a:avLst>
                <a:gd name="adj" fmla="val 8747"/>
              </a:avLst>
            </a:prstGeom>
            <a:ln/>
          </p:spPr>
          <p:style>
            <a:lnRef idx="1">
              <a:schemeClr val="accent6"/>
            </a:lnRef>
            <a:fillRef idx="3">
              <a:schemeClr val="accent6"/>
            </a:fillRef>
            <a:effectRef idx="2">
              <a:schemeClr val="accent6"/>
            </a:effectRef>
            <a:fontRef idx="minor">
              <a:schemeClr val="lt1"/>
            </a:fontRef>
          </p:style>
          <p:txBody>
            <a:bodyPr lIns="0" rIns="0" bIns="182856" anchor="b" anchorCtr="1"/>
            <a:lstStyle/>
            <a:p>
              <a:pPr algn="ctr" defTabSz="912779">
                <a:spcAft>
                  <a:spcPts val="600"/>
                </a:spcAft>
                <a:defRPr/>
              </a:pPr>
              <a:endParaRPr lang="en-US" sz="800" kern="0" dirty="0">
                <a:solidFill>
                  <a:schemeClr val="bg1"/>
                </a:solidFill>
                <a:ea typeface="Segoe UI" pitchFamily="34" charset="0"/>
                <a:cs typeface="Arial" pitchFamily="34" charset="0"/>
              </a:endParaRPr>
            </a:p>
          </p:txBody>
        </p:sp>
        <p:sp>
          <p:nvSpPr>
            <p:cNvPr id="99" name="AutoShape 4"/>
            <p:cNvSpPr>
              <a:spLocks noChangeArrowheads="1"/>
            </p:cNvSpPr>
            <p:nvPr/>
          </p:nvSpPr>
          <p:spPr bwMode="auto">
            <a:xfrm>
              <a:off x="239554" y="4523974"/>
              <a:ext cx="7968062" cy="316300"/>
            </a:xfrm>
            <a:prstGeom prst="roundRect">
              <a:avLst>
                <a:gd name="adj" fmla="val 8747"/>
              </a:avLst>
            </a:prstGeom>
            <a:noFill/>
            <a:ln w="6350">
              <a:noFill/>
            </a:ln>
            <a:effectLst/>
          </p:spPr>
          <p:txBody>
            <a:bodyPr lIns="0" rIns="0" bIns="182856" anchor="ctr" anchorCtr="1"/>
            <a:lstStyle/>
            <a:p>
              <a:pPr algn="ctr" defTabSz="456370">
                <a:spcAft>
                  <a:spcPts val="600"/>
                </a:spcAft>
                <a:defRPr/>
              </a:pPr>
              <a:r>
                <a:rPr lang="en-US" sz="1100" b="1" kern="0" dirty="0">
                  <a:solidFill>
                    <a:schemeClr val="bg1"/>
                  </a:solidFill>
                  <a:effectLst>
                    <a:outerShdw blurRad="38100" dist="38100" dir="2700000" algn="tl">
                      <a:srgbClr val="000000">
                        <a:alpha val="43137"/>
                      </a:srgbClr>
                    </a:outerShdw>
                  </a:effectLst>
                  <a:ea typeface="Segoe UI" pitchFamily="34" charset="0"/>
                  <a:cs typeface="Arial" pitchFamily="34" charset="0"/>
                </a:rPr>
                <a:t>Control center for build pipelines, deployment pipelines and delivery pipelines</a:t>
              </a:r>
            </a:p>
          </p:txBody>
        </p:sp>
        <p:sp>
          <p:nvSpPr>
            <p:cNvPr id="100" name="TextBox 99"/>
            <p:cNvSpPr txBox="1"/>
            <p:nvPr/>
          </p:nvSpPr>
          <p:spPr>
            <a:xfrm>
              <a:off x="3396240" y="4334630"/>
              <a:ext cx="1662592" cy="168914"/>
            </a:xfrm>
            <a:prstGeom prst="rect">
              <a:avLst/>
            </a:prstGeom>
            <a:noFill/>
            <a:ln w="6350">
              <a:noFill/>
            </a:ln>
            <a:effectLst/>
          </p:spPr>
          <p:txBody>
            <a:bodyPr lIns="0" rIns="0" bIns="182856" anchor="ctr" anchorCtr="1"/>
            <a:lstStyle>
              <a:defPPr>
                <a:defRPr lang="en-US"/>
              </a:defPPr>
              <a:lvl1pPr algn="ctr" defTabSz="342856" fontAlgn="base">
                <a:spcBef>
                  <a:spcPct val="0"/>
                </a:spcBef>
                <a:spcAft>
                  <a:spcPts val="450"/>
                </a:spcAft>
                <a:defRPr sz="800" b="1" kern="0">
                  <a:solidFill>
                    <a:schemeClr val="bg1"/>
                  </a:solidFill>
                  <a:effectLst>
                    <a:outerShdw blurRad="38100" dist="38100" dir="2700000" algn="tl">
                      <a:srgbClr val="000000">
                        <a:alpha val="43137"/>
                      </a:srgbClr>
                    </a:outerShdw>
                  </a:effectLst>
                  <a:ea typeface="Segoe UI" pitchFamily="34" charset="0"/>
                  <a:cs typeface="Arial" pitchFamily="34" charset="0"/>
                </a:defRPr>
              </a:lvl1pPr>
            </a:lstStyle>
            <a:p>
              <a:r>
                <a:rPr lang="en-US" sz="1500" dirty="0"/>
                <a:t>Integrated ALM   </a:t>
              </a:r>
            </a:p>
          </p:txBody>
        </p:sp>
      </p:grpSp>
      <p:sp>
        <p:nvSpPr>
          <p:cNvPr id="84" name="Freeform 83"/>
          <p:cNvSpPr/>
          <p:nvPr/>
        </p:nvSpPr>
        <p:spPr>
          <a:xfrm>
            <a:off x="4211670" y="3174838"/>
            <a:ext cx="1837350" cy="16851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dk1"/>
          </a:lnRef>
          <a:fillRef idx="2">
            <a:schemeClr val="dk1"/>
          </a:fillRef>
          <a:effectRef idx="1">
            <a:schemeClr val="dk1"/>
          </a:effectRef>
          <a:fontRef idx="minor">
            <a:schemeClr val="dk1"/>
          </a:fontRef>
        </p:style>
        <p:txBody>
          <a:bodyPr spcFirstLastPara="0" vert="horz" wrap="square" lIns="55788" tIns="55788" rIns="55788" bIns="55788" numCol="1" spcCol="1271" anchor="ctr" anchorCtr="0">
            <a:noAutofit/>
          </a:bodyPr>
          <a:lstStyle/>
          <a:p>
            <a:pPr algn="ctr" defTabSz="488070">
              <a:lnSpc>
                <a:spcPct val="90000"/>
              </a:lnSpc>
              <a:spcAft>
                <a:spcPct val="35000"/>
              </a:spcAft>
              <a:defRPr/>
            </a:pPr>
            <a:r>
              <a:rPr lang="en-US" sz="900" b="1" kern="0" dirty="0">
                <a:solidFill>
                  <a:prstClr val="black"/>
                </a:solidFill>
                <a:cs typeface="Arial" pitchFamily="34" charset="0"/>
              </a:rPr>
              <a:t>SCM</a:t>
            </a:r>
          </a:p>
        </p:txBody>
      </p:sp>
      <p:sp>
        <p:nvSpPr>
          <p:cNvPr id="85" name="Rectangle 84"/>
          <p:cNvSpPr/>
          <p:nvPr/>
        </p:nvSpPr>
        <p:spPr>
          <a:xfrm>
            <a:off x="2914830" y="3152315"/>
            <a:ext cx="1242856"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Code Search</a:t>
            </a:r>
          </a:p>
        </p:txBody>
      </p:sp>
      <p:sp>
        <p:nvSpPr>
          <p:cNvPr id="86" name="Rectangle 85"/>
          <p:cNvSpPr/>
          <p:nvPr/>
        </p:nvSpPr>
        <p:spPr>
          <a:xfrm>
            <a:off x="6103008" y="3141431"/>
            <a:ext cx="2573569"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Code Review</a:t>
            </a:r>
          </a:p>
        </p:txBody>
      </p:sp>
      <p:sp>
        <p:nvSpPr>
          <p:cNvPr id="87" name="Rectangle 86"/>
          <p:cNvSpPr/>
          <p:nvPr/>
        </p:nvSpPr>
        <p:spPr>
          <a:xfrm>
            <a:off x="974391" y="3152315"/>
            <a:ext cx="1886452"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Epics &amp; User Stories</a:t>
            </a:r>
          </a:p>
        </p:txBody>
      </p:sp>
      <p:sp>
        <p:nvSpPr>
          <p:cNvPr id="88" name="Freeform 87"/>
          <p:cNvSpPr/>
          <p:nvPr/>
        </p:nvSpPr>
        <p:spPr>
          <a:xfrm>
            <a:off x="974392" y="3463041"/>
            <a:ext cx="10069881" cy="264731"/>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2">
            <a:schemeClr val="accent6"/>
          </a:fillRef>
          <a:effectRef idx="1">
            <a:schemeClr val="accent6"/>
          </a:effectRef>
          <a:fontRef idx="minor">
            <a:schemeClr val="dk1"/>
          </a:fontRef>
        </p:style>
        <p:txBody>
          <a:bodyPr spcFirstLastPara="0" vert="horz" wrap="square" lIns="67733" tIns="67733" rIns="67733" bIns="67733" numCol="1" spcCol="1543" anchor="ctr" anchorCtr="0">
            <a:noAutofit/>
          </a:bodyPr>
          <a:lstStyle/>
          <a:p>
            <a:pPr algn="ctr" defTabSz="592587">
              <a:lnSpc>
                <a:spcPct val="90000"/>
              </a:lnSpc>
              <a:spcAft>
                <a:spcPct val="35000"/>
              </a:spcAft>
              <a:defRPr/>
            </a:pPr>
            <a:r>
              <a:rPr lang="en-US" sz="1300" b="1" kern="0" dirty="0">
                <a:solidFill>
                  <a:prstClr val="black"/>
                </a:solidFill>
                <a:ea typeface="Segoe UI" pitchFamily="34" charset="0"/>
                <a:cs typeface="Arial" pitchFamily="34" charset="0"/>
              </a:rPr>
              <a:t>Orchestration  </a:t>
            </a:r>
          </a:p>
        </p:txBody>
      </p:sp>
      <p:sp>
        <p:nvSpPr>
          <p:cNvPr id="89" name="Rectangle 88"/>
          <p:cNvSpPr/>
          <p:nvPr/>
        </p:nvSpPr>
        <p:spPr>
          <a:xfrm>
            <a:off x="974390" y="2897283"/>
            <a:ext cx="1583642"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Project  Trackers</a:t>
            </a:r>
          </a:p>
        </p:txBody>
      </p:sp>
      <p:sp>
        <p:nvSpPr>
          <p:cNvPr id="90" name="Rectangle 89"/>
          <p:cNvSpPr/>
          <p:nvPr/>
        </p:nvSpPr>
        <p:spPr>
          <a:xfrm>
            <a:off x="9175985" y="2897283"/>
            <a:ext cx="1868307"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Change Management</a:t>
            </a:r>
          </a:p>
        </p:txBody>
      </p:sp>
      <p:sp>
        <p:nvSpPr>
          <p:cNvPr id="91" name="Rectangle 90"/>
          <p:cNvSpPr/>
          <p:nvPr/>
        </p:nvSpPr>
        <p:spPr>
          <a:xfrm>
            <a:off x="8730566" y="3130547"/>
            <a:ext cx="2313707"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Reports and Dashboards</a:t>
            </a:r>
          </a:p>
        </p:txBody>
      </p:sp>
      <p:sp>
        <p:nvSpPr>
          <p:cNvPr id="92" name="Rectangle 91"/>
          <p:cNvSpPr/>
          <p:nvPr/>
        </p:nvSpPr>
        <p:spPr>
          <a:xfrm>
            <a:off x="7069527" y="2897283"/>
            <a:ext cx="2028131"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Issue  management</a:t>
            </a:r>
          </a:p>
        </p:txBody>
      </p:sp>
      <p:sp>
        <p:nvSpPr>
          <p:cNvPr id="93" name="Freeform 92"/>
          <p:cNvSpPr/>
          <p:nvPr/>
        </p:nvSpPr>
        <p:spPr>
          <a:xfrm>
            <a:off x="974392" y="2075932"/>
            <a:ext cx="10069881" cy="267221"/>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2">
            <a:schemeClr val="accent6"/>
          </a:fillRef>
          <a:effectRef idx="1">
            <a:schemeClr val="accent6"/>
          </a:effectRef>
          <a:fontRef idx="minor">
            <a:schemeClr val="dk1"/>
          </a:fontRef>
        </p:style>
        <p:txBody>
          <a:bodyPr spcFirstLastPara="0" vert="horz" wrap="square" lIns="55788" tIns="55788" rIns="55788" bIns="55788" numCol="1" spcCol="1271" anchor="ctr" anchorCtr="0">
            <a:noAutofit/>
          </a:bodyPr>
          <a:lstStyle/>
          <a:p>
            <a:pPr algn="ctr" defTabSz="488070">
              <a:lnSpc>
                <a:spcPct val="90000"/>
              </a:lnSpc>
              <a:spcAft>
                <a:spcPct val="35000"/>
              </a:spcAft>
              <a:defRPr/>
            </a:pPr>
            <a:r>
              <a:rPr lang="en-US" sz="1300" b="1" kern="0" dirty="0">
                <a:solidFill>
                  <a:srgbClr val="000000"/>
                </a:solidFill>
                <a:cs typeface="Arial" pitchFamily="34" charset="0"/>
              </a:rPr>
              <a:t>Collaboration / Document Management /  Wiki </a:t>
            </a:r>
          </a:p>
        </p:txBody>
      </p:sp>
      <p:sp>
        <p:nvSpPr>
          <p:cNvPr id="95" name="Rectangle 94"/>
          <p:cNvSpPr/>
          <p:nvPr/>
        </p:nvSpPr>
        <p:spPr>
          <a:xfrm>
            <a:off x="3933931" y="2897283"/>
            <a:ext cx="1211774"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Build Tracker</a:t>
            </a:r>
          </a:p>
        </p:txBody>
      </p:sp>
      <p:sp>
        <p:nvSpPr>
          <p:cNvPr id="96" name="Rectangle 95"/>
          <p:cNvSpPr/>
          <p:nvPr/>
        </p:nvSpPr>
        <p:spPr>
          <a:xfrm>
            <a:off x="5224015" y="2897283"/>
            <a:ext cx="1767206"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Deployment  Tracker</a:t>
            </a:r>
          </a:p>
        </p:txBody>
      </p:sp>
      <p:sp>
        <p:nvSpPr>
          <p:cNvPr id="97" name="Rectangle 96"/>
          <p:cNvSpPr/>
          <p:nvPr/>
        </p:nvSpPr>
        <p:spPr>
          <a:xfrm>
            <a:off x="2636341" y="2897283"/>
            <a:ext cx="1219281" cy="18973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45654">
            <a:spAutoFit/>
          </a:bodyPr>
          <a:lstStyle/>
          <a:p>
            <a:pPr algn="ctr" defTabSz="912779">
              <a:defRPr/>
            </a:pPr>
            <a:r>
              <a:rPr lang="en-US" sz="900" b="1" kern="0" dirty="0">
                <a:solidFill>
                  <a:prstClr val="black"/>
                </a:solidFill>
                <a:cs typeface="Arial" pitchFamily="34" charset="0"/>
              </a:rPr>
              <a:t>Defect Tracker</a:t>
            </a:r>
          </a:p>
        </p:txBody>
      </p:sp>
      <p:grpSp>
        <p:nvGrpSpPr>
          <p:cNvPr id="105" name="Group 104"/>
          <p:cNvGrpSpPr/>
          <p:nvPr/>
        </p:nvGrpSpPr>
        <p:grpSpPr>
          <a:xfrm>
            <a:off x="840260" y="3809765"/>
            <a:ext cx="10351220" cy="431059"/>
            <a:chOff x="871549" y="4001206"/>
            <a:chExt cx="7764427" cy="431115"/>
          </a:xfrm>
        </p:grpSpPr>
        <p:sp>
          <p:nvSpPr>
            <p:cNvPr id="106" name="Freeform 105"/>
            <p:cNvSpPr/>
            <p:nvPr/>
          </p:nvSpPr>
          <p:spPr>
            <a:xfrm>
              <a:off x="871549" y="4075314"/>
              <a:ext cx="7764427" cy="27472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tx1">
                <a:lumMod val="75000"/>
                <a:lumOff val="25000"/>
              </a:schemeClr>
            </a:solidFill>
            <a:ln w="6350" cap="flat" cmpd="sng" algn="ctr">
              <a:solidFill>
                <a:schemeClr val="tx1">
                  <a:lumMod val="50000"/>
                  <a:lumOff val="50000"/>
                </a:schemeClr>
              </a:solidFill>
              <a:prstDash val="solid"/>
            </a:ln>
            <a:effectLst/>
          </p:spPr>
          <p:txBody>
            <a:bodyPr spcFirstLastPara="0" vert="horz" wrap="square" lIns="55873" tIns="55873" rIns="55873" bIns="55873" numCol="1" spcCol="1270" anchor="ctr" anchorCtr="0">
              <a:noAutofit/>
            </a:bodyPr>
            <a:lstStyle/>
            <a:p>
              <a:pPr algn="ctr" defTabSz="488070">
                <a:lnSpc>
                  <a:spcPct val="90000"/>
                </a:lnSpc>
                <a:spcAft>
                  <a:spcPct val="35000"/>
                </a:spcAft>
                <a:defRPr/>
              </a:pPr>
              <a:r>
                <a:rPr lang="en-US" sz="1500" b="1" kern="0" dirty="0">
                  <a:solidFill>
                    <a:prstClr val="white"/>
                  </a:solidFill>
                  <a:cs typeface="Arial" pitchFamily="34" charset="0"/>
                </a:rPr>
                <a:t>Integration Engine</a:t>
              </a:r>
            </a:p>
          </p:txBody>
        </p:sp>
        <p:sp>
          <p:nvSpPr>
            <p:cNvPr id="107" name="Up-Down Arrow 106"/>
            <p:cNvSpPr/>
            <p:nvPr/>
          </p:nvSpPr>
          <p:spPr>
            <a:xfrm>
              <a:off x="5955375" y="4001206"/>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sp>
          <p:nvSpPr>
            <p:cNvPr id="108" name="Up-Down Arrow 107"/>
            <p:cNvSpPr/>
            <p:nvPr/>
          </p:nvSpPr>
          <p:spPr>
            <a:xfrm>
              <a:off x="7556252" y="4021258"/>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sp>
          <p:nvSpPr>
            <p:cNvPr id="109" name="Up-Down Arrow 108"/>
            <p:cNvSpPr/>
            <p:nvPr/>
          </p:nvSpPr>
          <p:spPr>
            <a:xfrm>
              <a:off x="2930194" y="4021258"/>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sp>
          <p:nvSpPr>
            <p:cNvPr id="110" name="Up-Down Arrow 109"/>
            <p:cNvSpPr/>
            <p:nvPr/>
          </p:nvSpPr>
          <p:spPr>
            <a:xfrm>
              <a:off x="1411715" y="4021258"/>
              <a:ext cx="268002" cy="411063"/>
            </a:xfrm>
            <a:prstGeom prst="up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defTabSz="912779">
                <a:defRPr/>
              </a:pPr>
              <a:endParaRPr lang="en-US" sz="800" kern="0" dirty="0">
                <a:solidFill>
                  <a:prstClr val="black"/>
                </a:solidFill>
                <a:cs typeface="Arial" pitchFamily="34" charset="0"/>
              </a:endParaRPr>
            </a:p>
          </p:txBody>
        </p:sp>
      </p:grpSp>
      <p:sp>
        <p:nvSpPr>
          <p:cNvPr id="129" name="TextBox 128"/>
          <p:cNvSpPr txBox="1"/>
          <p:nvPr/>
        </p:nvSpPr>
        <p:spPr>
          <a:xfrm rot="16200000">
            <a:off x="-244639" y="2790990"/>
            <a:ext cx="1481567" cy="2051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2779">
              <a:buClr>
                <a:srgbClr val="6D6E71"/>
              </a:buClr>
            </a:pPr>
            <a:r>
              <a:rPr lang="en-IN" sz="1300" b="1" dirty="0">
                <a:solidFill>
                  <a:prstClr val="black"/>
                </a:solidFill>
                <a:cs typeface="Arial" pitchFamily="34" charset="0"/>
              </a:rPr>
              <a:t>ALM Platform</a:t>
            </a:r>
          </a:p>
        </p:txBody>
      </p:sp>
      <p:sp>
        <p:nvSpPr>
          <p:cNvPr id="130" name="TextBox 129"/>
          <p:cNvSpPr txBox="1"/>
          <p:nvPr/>
        </p:nvSpPr>
        <p:spPr>
          <a:xfrm rot="16200000">
            <a:off x="-523877" y="4896537"/>
            <a:ext cx="2040000" cy="20512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912779">
              <a:buClr>
                <a:srgbClr val="6D6E71"/>
              </a:buClr>
            </a:pPr>
            <a:r>
              <a:rPr lang="en-IN" sz="1300" b="1" dirty="0">
                <a:solidFill>
                  <a:prstClr val="black"/>
                </a:solidFill>
                <a:cs typeface="Arial" pitchFamily="34" charset="0"/>
              </a:rPr>
              <a:t>Functional Platform</a:t>
            </a:r>
          </a:p>
        </p:txBody>
      </p:sp>
      <p:grpSp>
        <p:nvGrpSpPr>
          <p:cNvPr id="5" name="Group 4"/>
          <p:cNvGrpSpPr/>
          <p:nvPr/>
        </p:nvGrpSpPr>
        <p:grpSpPr>
          <a:xfrm>
            <a:off x="840258" y="4220790"/>
            <a:ext cx="10356054" cy="2201415"/>
            <a:chOff x="638440" y="3165654"/>
            <a:chExt cx="7768052" cy="1651276"/>
          </a:xfrm>
        </p:grpSpPr>
        <p:sp>
          <p:nvSpPr>
            <p:cNvPr id="111" name="Rectangle 110"/>
            <p:cNvSpPr/>
            <p:nvPr/>
          </p:nvSpPr>
          <p:spPr>
            <a:xfrm>
              <a:off x="638440" y="3165654"/>
              <a:ext cx="7768052" cy="1651276"/>
            </a:xfrm>
            <a:prstGeom prst="rect">
              <a:avLst/>
            </a:prstGeom>
            <a:noFill/>
            <a:ln w="9525" cap="flat" cmpd="sng" algn="ctr">
              <a:solidFill>
                <a:srgbClr val="6D6E71"/>
              </a:solidFill>
              <a:prstDash val="solid"/>
            </a:ln>
            <a:effectLst/>
          </p:spPr>
          <p:txBody>
            <a:bodyPr lIns="91428" tIns="45714" rIns="91428" bIns="45714" rtlCol="0" anchor="ctr"/>
            <a:lstStyle/>
            <a:p>
              <a:pPr algn="ctr" defTabSz="912779">
                <a:defRPr/>
              </a:pPr>
              <a:endParaRPr lang="en-US" sz="800" kern="0" dirty="0">
                <a:solidFill>
                  <a:prstClr val="black"/>
                </a:solidFill>
                <a:cs typeface="Arial" pitchFamily="34" charset="0"/>
              </a:endParaRPr>
            </a:p>
          </p:txBody>
        </p:sp>
        <p:sp>
          <p:nvSpPr>
            <p:cNvPr id="112" name="Freeform 111"/>
            <p:cNvSpPr/>
            <p:nvPr/>
          </p:nvSpPr>
          <p:spPr>
            <a:xfrm>
              <a:off x="2130881" y="3537083"/>
              <a:ext cx="1394604" cy="24159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Code Quality</a:t>
              </a:r>
            </a:p>
          </p:txBody>
        </p:sp>
        <p:sp>
          <p:nvSpPr>
            <p:cNvPr id="113" name="Freeform 112"/>
            <p:cNvSpPr/>
            <p:nvPr/>
          </p:nvSpPr>
          <p:spPr>
            <a:xfrm>
              <a:off x="3586596" y="3849066"/>
              <a:ext cx="1588654" cy="22764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Functional Test Automation</a:t>
              </a:r>
            </a:p>
          </p:txBody>
        </p:sp>
        <p:sp>
          <p:nvSpPr>
            <p:cNvPr id="114" name="Freeform 113"/>
            <p:cNvSpPr/>
            <p:nvPr/>
          </p:nvSpPr>
          <p:spPr>
            <a:xfrm>
              <a:off x="3586596" y="3542465"/>
              <a:ext cx="1589146" cy="24241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Test Data Management</a:t>
              </a:r>
            </a:p>
          </p:txBody>
        </p:sp>
        <p:sp>
          <p:nvSpPr>
            <p:cNvPr id="115" name="Freeform 114"/>
            <p:cNvSpPr/>
            <p:nvPr/>
          </p:nvSpPr>
          <p:spPr>
            <a:xfrm>
              <a:off x="3586596" y="4132729"/>
              <a:ext cx="1595004" cy="22187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Service Virtualization</a:t>
              </a:r>
            </a:p>
          </p:txBody>
        </p:sp>
        <p:sp>
          <p:nvSpPr>
            <p:cNvPr id="116" name="Freeform 115"/>
            <p:cNvSpPr/>
            <p:nvPr/>
          </p:nvSpPr>
          <p:spPr>
            <a:xfrm>
              <a:off x="5250731" y="3825364"/>
              <a:ext cx="1394604" cy="28533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Environment Automation / Provisioning</a:t>
              </a:r>
            </a:p>
          </p:txBody>
        </p:sp>
        <p:sp>
          <p:nvSpPr>
            <p:cNvPr id="117" name="Freeform 116"/>
            <p:cNvSpPr/>
            <p:nvPr/>
          </p:nvSpPr>
          <p:spPr>
            <a:xfrm>
              <a:off x="5250749" y="3221488"/>
              <a:ext cx="1393701" cy="26444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Release &amp; Deployment Automation</a:t>
              </a:r>
            </a:p>
          </p:txBody>
        </p:sp>
        <p:sp>
          <p:nvSpPr>
            <p:cNvPr id="118" name="Freeform 117"/>
            <p:cNvSpPr/>
            <p:nvPr/>
          </p:nvSpPr>
          <p:spPr>
            <a:xfrm>
              <a:off x="6706392" y="3221548"/>
              <a:ext cx="1655512" cy="26495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Application &amp; Infrastructure Monitoring</a:t>
              </a:r>
            </a:p>
          </p:txBody>
        </p:sp>
        <p:sp>
          <p:nvSpPr>
            <p:cNvPr id="119" name="Freeform 118"/>
            <p:cNvSpPr/>
            <p:nvPr/>
          </p:nvSpPr>
          <p:spPr>
            <a:xfrm>
              <a:off x="677706" y="3226876"/>
              <a:ext cx="1394604" cy="222952"/>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Requirement Management</a:t>
              </a:r>
            </a:p>
          </p:txBody>
        </p:sp>
        <p:sp>
          <p:nvSpPr>
            <p:cNvPr id="120" name="Freeform 119"/>
            <p:cNvSpPr/>
            <p:nvPr/>
          </p:nvSpPr>
          <p:spPr>
            <a:xfrm>
              <a:off x="2130881" y="3226816"/>
              <a:ext cx="1394604" cy="25964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Build Automation</a:t>
              </a:r>
            </a:p>
          </p:txBody>
        </p:sp>
        <p:sp>
          <p:nvSpPr>
            <p:cNvPr id="121" name="Freeform 120"/>
            <p:cNvSpPr/>
            <p:nvPr/>
          </p:nvSpPr>
          <p:spPr>
            <a:xfrm>
              <a:off x="6706390" y="3536754"/>
              <a:ext cx="1664258" cy="23568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Log-Analysis / Log Aggregation</a:t>
              </a:r>
            </a:p>
          </p:txBody>
        </p:sp>
        <p:sp>
          <p:nvSpPr>
            <p:cNvPr id="122" name="Freeform 121"/>
            <p:cNvSpPr/>
            <p:nvPr/>
          </p:nvSpPr>
          <p:spPr>
            <a:xfrm>
              <a:off x="2130881" y="3825328"/>
              <a:ext cx="1394604" cy="21693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Artifact repository</a:t>
              </a:r>
            </a:p>
          </p:txBody>
        </p:sp>
        <p:sp>
          <p:nvSpPr>
            <p:cNvPr id="123" name="Freeform 122"/>
            <p:cNvSpPr/>
            <p:nvPr/>
          </p:nvSpPr>
          <p:spPr>
            <a:xfrm>
              <a:off x="3586597" y="4415160"/>
              <a:ext cx="1601354" cy="22187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Vulnerability Assessment </a:t>
              </a:r>
            </a:p>
          </p:txBody>
        </p:sp>
        <p:sp>
          <p:nvSpPr>
            <p:cNvPr id="124" name="Freeform 123"/>
            <p:cNvSpPr/>
            <p:nvPr/>
          </p:nvSpPr>
          <p:spPr>
            <a:xfrm>
              <a:off x="677706" y="3515638"/>
              <a:ext cx="1394604" cy="25073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Project and Portfolio Mgmt.</a:t>
              </a:r>
            </a:p>
          </p:txBody>
        </p:sp>
        <p:sp>
          <p:nvSpPr>
            <p:cNvPr id="125" name="Freeform 124"/>
            <p:cNvSpPr/>
            <p:nvPr/>
          </p:nvSpPr>
          <p:spPr>
            <a:xfrm>
              <a:off x="6706390" y="3822693"/>
              <a:ext cx="1664258" cy="28533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Capacity Management</a:t>
              </a:r>
            </a:p>
          </p:txBody>
        </p:sp>
        <p:sp>
          <p:nvSpPr>
            <p:cNvPr id="126" name="Freeform 125"/>
            <p:cNvSpPr/>
            <p:nvPr/>
          </p:nvSpPr>
          <p:spPr>
            <a:xfrm>
              <a:off x="6706408" y="4150117"/>
              <a:ext cx="1664257" cy="270373"/>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Service Management</a:t>
              </a:r>
            </a:p>
          </p:txBody>
        </p:sp>
        <p:sp>
          <p:nvSpPr>
            <p:cNvPr id="127" name="Freeform 126"/>
            <p:cNvSpPr/>
            <p:nvPr/>
          </p:nvSpPr>
          <p:spPr>
            <a:xfrm>
              <a:off x="5250731" y="3549402"/>
              <a:ext cx="1394604" cy="216936"/>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pPr>
              <a:r>
                <a:rPr lang="en-US" sz="1100" b="1" kern="0" dirty="0">
                  <a:solidFill>
                    <a:prstClr val="black">
                      <a:lumMod val="95000"/>
                      <a:lumOff val="5000"/>
                    </a:prstClr>
                  </a:solidFill>
                  <a:cs typeface="Arial" pitchFamily="34" charset="0"/>
                </a:rPr>
                <a:t>CMDB: Infrastructure as code</a:t>
              </a:r>
            </a:p>
          </p:txBody>
        </p:sp>
        <p:sp>
          <p:nvSpPr>
            <p:cNvPr id="128" name="Freeform 127"/>
            <p:cNvSpPr/>
            <p:nvPr/>
          </p:nvSpPr>
          <p:spPr>
            <a:xfrm>
              <a:off x="3586617" y="3221578"/>
              <a:ext cx="1596847" cy="264867"/>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Test and Defect Management</a:t>
              </a:r>
            </a:p>
          </p:txBody>
        </p:sp>
        <p:sp>
          <p:nvSpPr>
            <p:cNvPr id="131" name="Freeform 130"/>
            <p:cNvSpPr/>
            <p:nvPr/>
          </p:nvSpPr>
          <p:spPr>
            <a:xfrm>
              <a:off x="6710827" y="4477437"/>
              <a:ext cx="1651077" cy="270373"/>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41905" tIns="41905" rIns="41905" bIns="41905" numCol="1" spcCol="953" anchor="ctr" anchorCtr="0">
              <a:noAutofit/>
            </a:bodyPr>
            <a:lstStyle/>
            <a:p>
              <a:pPr algn="ctr" defTabSz="488070">
                <a:lnSpc>
                  <a:spcPct val="90000"/>
                </a:lnSpc>
                <a:spcAft>
                  <a:spcPct val="35000"/>
                </a:spcAft>
                <a:defRPr/>
              </a:pPr>
              <a:r>
                <a:rPr lang="en-US" sz="1100" b="1" kern="0" dirty="0">
                  <a:solidFill>
                    <a:prstClr val="black">
                      <a:lumMod val="95000"/>
                      <a:lumOff val="5000"/>
                    </a:prstClr>
                  </a:solidFill>
                  <a:cs typeface="Arial" pitchFamily="34" charset="0"/>
                </a:rPr>
                <a:t>Operational Analytics</a:t>
              </a:r>
            </a:p>
          </p:txBody>
        </p:sp>
      </p:grpSp>
      <p:graphicFrame>
        <p:nvGraphicFramePr>
          <p:cNvPr id="3" name="Diagram 2"/>
          <p:cNvGraphicFramePr/>
          <p:nvPr>
            <p:extLst/>
          </p:nvPr>
        </p:nvGraphicFramePr>
        <p:xfrm>
          <a:off x="819465" y="731473"/>
          <a:ext cx="10372015" cy="71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974390" y="1664368"/>
            <a:ext cx="10069882" cy="313183"/>
            <a:chOff x="730887" y="1248095"/>
            <a:chExt cx="7553395" cy="234918"/>
          </a:xfrm>
        </p:grpSpPr>
        <p:sp>
          <p:nvSpPr>
            <p:cNvPr id="101" name="Freeform 100"/>
            <p:cNvSpPr/>
            <p:nvPr/>
          </p:nvSpPr>
          <p:spPr>
            <a:xfrm>
              <a:off x="730887" y="1248095"/>
              <a:ext cx="7553395" cy="234918"/>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bg1"/>
            </a:solidFill>
            <a:ln w="12700" cap="flat" cmpd="sng" algn="ctr">
              <a:solidFill>
                <a:srgbClr val="000000"/>
              </a:solidFill>
              <a:prstDash val="solid"/>
            </a:ln>
            <a:effectLst/>
            <a:scene3d>
              <a:camera prst="orthographicFront">
                <a:rot lat="0" lon="0" rev="0"/>
              </a:camera>
              <a:lightRig rig="glow" dir="t">
                <a:rot lat="0" lon="0" rev="14100000"/>
              </a:lightRig>
            </a:scene3d>
            <a:sp3d prstMaterial="softEdge">
              <a:bevelT w="127000" prst="artDeco"/>
            </a:sp3d>
          </p:spPr>
          <p:txBody>
            <a:bodyPr spcFirstLastPara="0" vert="horz" wrap="square" lIns="67840" tIns="67840" rIns="67840" bIns="67840" numCol="1" spcCol="1542" anchor="t" anchorCtr="0">
              <a:noAutofit/>
            </a:bodyPr>
            <a:lstStyle/>
            <a:p>
              <a:pPr defTabSz="592587">
                <a:lnSpc>
                  <a:spcPct val="90000"/>
                </a:lnSpc>
                <a:spcAft>
                  <a:spcPct val="35000"/>
                </a:spcAft>
                <a:defRPr/>
              </a:pPr>
              <a:endParaRPr lang="en-US" sz="800" b="1" kern="0" dirty="0">
                <a:solidFill>
                  <a:srgbClr val="000000"/>
                </a:solidFill>
                <a:cs typeface="Arial" pitchFamily="34" charset="0"/>
              </a:endParaRPr>
            </a:p>
          </p:txBody>
        </p:sp>
        <p:sp>
          <p:nvSpPr>
            <p:cNvPr id="103" name="Snip Diagonal Corner Rectangle 102"/>
            <p:cNvSpPr/>
            <p:nvPr/>
          </p:nvSpPr>
          <p:spPr>
            <a:xfrm>
              <a:off x="3517321" y="1262410"/>
              <a:ext cx="1563451"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Reports and Dashboard </a:t>
              </a:r>
            </a:p>
          </p:txBody>
        </p:sp>
        <p:sp>
          <p:nvSpPr>
            <p:cNvPr id="104" name="Snip Diagonal Corner Rectangle 103"/>
            <p:cNvSpPr/>
            <p:nvPr/>
          </p:nvSpPr>
          <p:spPr>
            <a:xfrm>
              <a:off x="5309845" y="1264389"/>
              <a:ext cx="1168815"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  Administration</a:t>
              </a:r>
            </a:p>
          </p:txBody>
        </p:sp>
        <p:sp>
          <p:nvSpPr>
            <p:cNvPr id="65" name="Snip Diagonal Corner Rectangle 64"/>
            <p:cNvSpPr/>
            <p:nvPr/>
          </p:nvSpPr>
          <p:spPr>
            <a:xfrm>
              <a:off x="2055805" y="1270275"/>
              <a:ext cx="1233970"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 Ordering Platform</a:t>
              </a:r>
            </a:p>
          </p:txBody>
        </p:sp>
        <p:sp>
          <p:nvSpPr>
            <p:cNvPr id="94" name="Snip Diagonal Corner Rectangle 93"/>
            <p:cNvSpPr/>
            <p:nvPr/>
          </p:nvSpPr>
          <p:spPr>
            <a:xfrm>
              <a:off x="6707734" y="1261606"/>
              <a:ext cx="1405192" cy="192861"/>
            </a:xfrm>
            <a:prstGeom prst="snip2DiagRect">
              <a:avLst/>
            </a:prstGeom>
            <a:solidFill>
              <a:schemeClr val="bg1">
                <a:lumMod val="95000"/>
              </a:schemeClr>
            </a:solidFill>
            <a:ln w="3175"/>
          </p:spPr>
          <p:style>
            <a:lnRef idx="2">
              <a:schemeClr val="accent2"/>
            </a:lnRef>
            <a:fillRef idx="1">
              <a:schemeClr val="lt1"/>
            </a:fillRef>
            <a:effectRef idx="0">
              <a:schemeClr val="accent2"/>
            </a:effectRef>
            <a:fontRef idx="minor">
              <a:schemeClr val="dk1"/>
            </a:fontRef>
          </p:style>
          <p:txBody>
            <a:bodyPr wrap="square" lIns="0" tIns="0" rIns="0" anchor="ctr">
              <a:spAutoFit/>
            </a:bodyPr>
            <a:lstStyle/>
            <a:p>
              <a:pPr algn="ctr" defTabSz="912779">
                <a:defRPr/>
              </a:pPr>
              <a:r>
                <a:rPr lang="en-US" sz="1100" b="1" kern="0" dirty="0">
                  <a:solidFill>
                    <a:prstClr val="black"/>
                  </a:solidFill>
                  <a:cs typeface="Arial" pitchFamily="34" charset="0"/>
                </a:rPr>
                <a:t>  User Management</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865" y="1272282"/>
              <a:ext cx="973716" cy="182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796643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54453" y="18"/>
            <a:ext cx="8738745" cy="109414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defTabSz="913115" fontAlgn="auto">
              <a:spcAft>
                <a:spcPts val="0"/>
              </a:spcAft>
            </a:pPr>
            <a:r>
              <a:rPr lang="en-US" sz="2700" spc="-136" dirty="0" smtClean="0">
                <a:ln w="3175">
                  <a:noFill/>
                </a:ln>
                <a:gradFill>
                  <a:gsLst>
                    <a:gs pos="2917">
                      <a:prstClr val="black"/>
                    </a:gs>
                    <a:gs pos="30000">
                      <a:prstClr val="black"/>
                    </a:gs>
                  </a:gsLst>
                  <a:lin ang="5400000" scaled="0"/>
                </a:gradFill>
                <a:latin typeface="Segoe UI Light" pitchFamily="34" charset="0"/>
                <a:cs typeface="Segoe UI Light" panose="020B0502040204020203" pitchFamily="34" charset="0"/>
              </a:rPr>
              <a:t>Case Study#1 - Business </a:t>
            </a:r>
            <a:r>
              <a:rPr lang="en-US" sz="2700" spc="-136" dirty="0">
                <a:ln w="3175">
                  <a:noFill/>
                </a:ln>
                <a:gradFill>
                  <a:gsLst>
                    <a:gs pos="2917">
                      <a:prstClr val="black"/>
                    </a:gs>
                    <a:gs pos="30000">
                      <a:prstClr val="black"/>
                    </a:gs>
                  </a:gsLst>
                  <a:lin ang="5400000" scaled="0"/>
                </a:gradFill>
                <a:latin typeface="Segoe UI Light" pitchFamily="34" charset="0"/>
                <a:cs typeface="Segoe UI Light" panose="020B0502040204020203" pitchFamily="34" charset="0"/>
              </a:rPr>
              <a:t>&amp; IT shared services to drive scale: American IT Org.</a:t>
            </a:r>
          </a:p>
          <a:p>
            <a:pPr defTabSz="1482118" fontAlgn="auto">
              <a:lnSpc>
                <a:spcPct val="90000"/>
              </a:lnSpc>
              <a:spcAft>
                <a:spcPts val="0"/>
              </a:spcAft>
            </a:pPr>
            <a:r>
              <a:rPr lang="en-IN" sz="1900" spc="-163" dirty="0">
                <a:ln w="3175">
                  <a:noFill/>
                </a:ln>
                <a:solidFill>
                  <a:srgbClr val="C00000"/>
                </a:solidFill>
                <a:latin typeface="Segoe UI Light" pitchFamily="34" charset="0"/>
                <a:ea typeface="Segoe UI" panose="020B0502040204020203" pitchFamily="34" charset="0"/>
                <a:cs typeface="Segoe UI" panose="020B0502040204020203" pitchFamily="34" charset="0"/>
              </a:rPr>
              <a:t>Use Case:  IT Delivery Platform for ‘Releasing Any Day Any Time</a:t>
            </a:r>
          </a:p>
        </p:txBody>
      </p:sp>
      <p:pic>
        <p:nvPicPr>
          <p:cNvPr id="39" name="Picture 38"/>
          <p:cNvPicPr>
            <a:picLocks noChangeAspect="1"/>
          </p:cNvPicPr>
          <p:nvPr/>
        </p:nvPicPr>
        <p:blipFill>
          <a:blip r:embed="rId2"/>
          <a:stretch>
            <a:fillRect/>
          </a:stretch>
        </p:blipFill>
        <p:spPr>
          <a:xfrm>
            <a:off x="109576" y="1917843"/>
            <a:ext cx="7453995" cy="4119716"/>
          </a:xfrm>
          <a:prstGeom prst="rect">
            <a:avLst/>
          </a:prstGeom>
          <a:ln>
            <a:solidFill>
              <a:schemeClr val="bg2"/>
            </a:solidFill>
          </a:ln>
        </p:spPr>
      </p:pic>
      <p:grpSp>
        <p:nvGrpSpPr>
          <p:cNvPr id="66" name="Group 65"/>
          <p:cNvGrpSpPr/>
          <p:nvPr/>
        </p:nvGrpSpPr>
        <p:grpSpPr>
          <a:xfrm>
            <a:off x="18" y="6251120"/>
            <a:ext cx="7940709" cy="822221"/>
            <a:chOff x="0" y="4688339"/>
            <a:chExt cx="5956307" cy="616666"/>
          </a:xfrm>
        </p:grpSpPr>
        <p:sp>
          <p:nvSpPr>
            <p:cNvPr id="43" name="Rectangle 42"/>
            <p:cNvSpPr/>
            <p:nvPr/>
          </p:nvSpPr>
          <p:spPr>
            <a:xfrm>
              <a:off x="370497" y="4704284"/>
              <a:ext cx="1684896" cy="369332"/>
            </a:xfrm>
            <a:prstGeom prst="rect">
              <a:avLst/>
            </a:prstGeom>
          </p:spPr>
          <p:txBody>
            <a:bodyPr wrap="square">
              <a:spAutoFit/>
            </a:bodyPr>
            <a:lstStyle/>
            <a:p>
              <a:pPr defTabSz="913115" fontAlgn="auto">
                <a:spcBef>
                  <a:spcPts val="0"/>
                </a:spcBef>
                <a:spcAft>
                  <a:spcPts val="0"/>
                </a:spcAft>
              </a:pPr>
              <a:r>
                <a:rPr lang="en-IN" sz="1300" b="1" dirty="0">
                  <a:solidFill>
                    <a:prstClr val="black"/>
                  </a:solidFill>
                  <a:latin typeface="Segoe UI" panose="020B0502040204020203" pitchFamily="34" charset="0"/>
                  <a:cs typeface="Segoe UI" panose="020B0502040204020203" pitchFamily="34" charset="0"/>
                </a:rPr>
                <a:t>Speed</a:t>
              </a:r>
              <a:r>
                <a:rPr lang="en-IN" sz="1300" dirty="0">
                  <a:solidFill>
                    <a:prstClr val="black"/>
                  </a:solidFill>
                  <a:latin typeface="Segoe UI" panose="020B0502040204020203" pitchFamily="34" charset="0"/>
                  <a:cs typeface="Segoe UI" panose="020B0502040204020203" pitchFamily="34" charset="0"/>
                </a:rPr>
                <a:t> of Development Process improved by </a:t>
              </a:r>
              <a:r>
                <a:rPr lang="en-IN" sz="1300" b="1" dirty="0">
                  <a:solidFill>
                    <a:prstClr val="black"/>
                  </a:solidFill>
                  <a:latin typeface="Segoe UI" panose="020B0502040204020203" pitchFamily="34" charset="0"/>
                  <a:cs typeface="Segoe UI" panose="020B0502040204020203" pitchFamily="34" charset="0"/>
                </a:rPr>
                <a:t>25%</a:t>
              </a:r>
            </a:p>
          </p:txBody>
        </p:sp>
        <p:pic>
          <p:nvPicPr>
            <p:cNvPr id="44" name="Picture 43"/>
            <p:cNvPicPr>
              <a:picLocks noChangeAspect="1"/>
            </p:cNvPicPr>
            <p:nvPr/>
          </p:nvPicPr>
          <p:blipFill>
            <a:blip r:embed="rId3"/>
            <a:stretch>
              <a:fillRect/>
            </a:stretch>
          </p:blipFill>
          <p:spPr>
            <a:xfrm>
              <a:off x="0" y="4688339"/>
              <a:ext cx="477348" cy="432000"/>
            </a:xfrm>
            <a:prstGeom prst="rect">
              <a:avLst/>
            </a:prstGeom>
          </p:spPr>
        </p:pic>
        <p:sp>
          <p:nvSpPr>
            <p:cNvPr id="45" name="Rectangle 44"/>
            <p:cNvSpPr/>
            <p:nvPr/>
          </p:nvSpPr>
          <p:spPr>
            <a:xfrm>
              <a:off x="2425890" y="4704841"/>
              <a:ext cx="1748710" cy="600164"/>
            </a:xfrm>
            <a:prstGeom prst="rect">
              <a:avLst/>
            </a:prstGeom>
          </p:spPr>
          <p:txBody>
            <a:bodyPr wrap="square">
              <a:spAutoFit/>
            </a:bodyPr>
            <a:lstStyle/>
            <a:p>
              <a:pPr defTabSz="913115" fontAlgn="auto">
                <a:spcBef>
                  <a:spcPts val="0"/>
                </a:spcBef>
                <a:spcAft>
                  <a:spcPts val="0"/>
                </a:spcAft>
              </a:pPr>
              <a:r>
                <a:rPr lang="en-IN" sz="1500" b="1" dirty="0">
                  <a:solidFill>
                    <a:prstClr val="black"/>
                  </a:solidFill>
                  <a:latin typeface="Segoe UI" panose="020B0502040204020203" pitchFamily="34" charset="0"/>
                  <a:cs typeface="Segoe UI" panose="020B0502040204020203" pitchFamily="34" charset="0"/>
                </a:rPr>
                <a:t>Cost</a:t>
              </a:r>
              <a:r>
                <a:rPr lang="en-IN" sz="1500" dirty="0">
                  <a:solidFill>
                    <a:prstClr val="black"/>
                  </a:solidFill>
                  <a:latin typeface="Segoe UI" panose="020B0502040204020203" pitchFamily="34" charset="0"/>
                  <a:cs typeface="Segoe UI" panose="020B0502040204020203" pitchFamily="34" charset="0"/>
                </a:rPr>
                <a:t> reduced due to CI &amp; Quality Inspection by </a:t>
              </a:r>
              <a:r>
                <a:rPr lang="en-IN" sz="1500" b="1" dirty="0">
                  <a:solidFill>
                    <a:prstClr val="black"/>
                  </a:solidFill>
                  <a:latin typeface="Segoe UI" panose="020B0502040204020203" pitchFamily="34" charset="0"/>
                  <a:cs typeface="Segoe UI" panose="020B0502040204020203" pitchFamily="34" charset="0"/>
                </a:rPr>
                <a:t>15%</a:t>
              </a:r>
            </a:p>
          </p:txBody>
        </p:sp>
        <p:pic>
          <p:nvPicPr>
            <p:cNvPr id="46" name="Picture 45"/>
            <p:cNvPicPr>
              <a:picLocks noChangeAspect="1"/>
            </p:cNvPicPr>
            <p:nvPr/>
          </p:nvPicPr>
          <p:blipFill>
            <a:blip r:embed="rId4"/>
            <a:stretch>
              <a:fillRect/>
            </a:stretch>
          </p:blipFill>
          <p:spPr>
            <a:xfrm>
              <a:off x="1992564" y="4688339"/>
              <a:ext cx="433326" cy="432000"/>
            </a:xfrm>
            <a:prstGeom prst="rect">
              <a:avLst/>
            </a:prstGeom>
          </p:spPr>
        </p:pic>
        <p:sp>
          <p:nvSpPr>
            <p:cNvPr id="47" name="Rectangle 46"/>
            <p:cNvSpPr/>
            <p:nvPr/>
          </p:nvSpPr>
          <p:spPr>
            <a:xfrm>
              <a:off x="4568776" y="4707607"/>
              <a:ext cx="1387531" cy="430887"/>
            </a:xfrm>
            <a:prstGeom prst="rect">
              <a:avLst/>
            </a:prstGeom>
          </p:spPr>
          <p:txBody>
            <a:bodyPr wrap="square">
              <a:spAutoFit/>
            </a:bodyPr>
            <a:lstStyle/>
            <a:p>
              <a:pPr defTabSz="913115" fontAlgn="auto">
                <a:spcBef>
                  <a:spcPts val="0"/>
                </a:spcBef>
                <a:spcAft>
                  <a:spcPts val="0"/>
                </a:spcAft>
              </a:pPr>
              <a:r>
                <a:rPr lang="en-IN" sz="1500" dirty="0">
                  <a:solidFill>
                    <a:prstClr val="black"/>
                  </a:solidFill>
                  <a:latin typeface="Segoe UI" panose="020B0502040204020203" pitchFamily="34" charset="0"/>
                  <a:cs typeface="Segoe UI" panose="020B0502040204020203" pitchFamily="34" charset="0"/>
                </a:rPr>
                <a:t>Software </a:t>
              </a:r>
              <a:r>
                <a:rPr lang="en-IN" sz="1500" b="1" dirty="0">
                  <a:solidFill>
                    <a:prstClr val="black"/>
                  </a:solidFill>
                  <a:latin typeface="Segoe UI" panose="020B0502040204020203" pitchFamily="34" charset="0"/>
                  <a:cs typeface="Segoe UI" panose="020B0502040204020203" pitchFamily="34" charset="0"/>
                </a:rPr>
                <a:t>Quality</a:t>
              </a:r>
              <a:r>
                <a:rPr lang="en-IN" sz="1500" dirty="0">
                  <a:solidFill>
                    <a:prstClr val="black"/>
                  </a:solidFill>
                  <a:latin typeface="Segoe UI" panose="020B0502040204020203" pitchFamily="34" charset="0"/>
                  <a:cs typeface="Segoe UI" panose="020B0502040204020203" pitchFamily="34" charset="0"/>
                </a:rPr>
                <a:t> </a:t>
              </a:r>
            </a:p>
            <a:p>
              <a:pPr defTabSz="913115" fontAlgn="auto">
                <a:spcBef>
                  <a:spcPts val="0"/>
                </a:spcBef>
                <a:spcAft>
                  <a:spcPts val="0"/>
                </a:spcAft>
              </a:pPr>
              <a:r>
                <a:rPr lang="en-IN" sz="1500" dirty="0">
                  <a:solidFill>
                    <a:prstClr val="black"/>
                  </a:solidFill>
                  <a:latin typeface="Segoe UI" panose="020B0502040204020203" pitchFamily="34" charset="0"/>
                  <a:cs typeface="Segoe UI" panose="020B0502040204020203" pitchFamily="34" charset="0"/>
                </a:rPr>
                <a:t>improved by </a:t>
              </a:r>
              <a:r>
                <a:rPr lang="en-IN" sz="1500" b="1" dirty="0">
                  <a:solidFill>
                    <a:prstClr val="black"/>
                  </a:solidFill>
                  <a:latin typeface="Segoe UI" panose="020B0502040204020203" pitchFamily="34" charset="0"/>
                  <a:cs typeface="Segoe UI" panose="020B0502040204020203" pitchFamily="34" charset="0"/>
                </a:rPr>
                <a:t>25%</a:t>
              </a:r>
            </a:p>
          </p:txBody>
        </p:sp>
        <p:pic>
          <p:nvPicPr>
            <p:cNvPr id="48" name="Picture 47"/>
            <p:cNvPicPr>
              <a:picLocks noChangeAspect="1"/>
            </p:cNvPicPr>
            <p:nvPr/>
          </p:nvPicPr>
          <p:blipFill>
            <a:blip r:embed="rId5"/>
            <a:stretch>
              <a:fillRect/>
            </a:stretch>
          </p:blipFill>
          <p:spPr>
            <a:xfrm>
              <a:off x="4207597" y="4688339"/>
              <a:ext cx="436155" cy="432000"/>
            </a:xfrm>
            <a:prstGeom prst="rect">
              <a:avLst/>
            </a:prstGeom>
          </p:spPr>
        </p:pic>
      </p:grpSp>
      <p:sp>
        <p:nvSpPr>
          <p:cNvPr id="49" name="Rectangle 48"/>
          <p:cNvSpPr/>
          <p:nvPr/>
        </p:nvSpPr>
        <p:spPr>
          <a:xfrm>
            <a:off x="7653363" y="2298753"/>
            <a:ext cx="4350587" cy="4016472"/>
          </a:xfrm>
          <a:prstGeom prst="rect">
            <a:avLst/>
          </a:prstGeom>
        </p:spPr>
        <p:txBody>
          <a:bodyPr wrap="square" lIns="121752" tIns="60877" rIns="121752" bIns="60877">
            <a:spAutoFit/>
          </a:bodyPr>
          <a:lstStyle/>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Defined a framework to integrate a set of disparate processes &amp; tools</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Designed the target architecture for an integrated </a:t>
            </a:r>
            <a:r>
              <a:rPr lang="en-IN" sz="1900" dirty="0" err="1">
                <a:solidFill>
                  <a:prstClr val="black"/>
                </a:solidFill>
                <a:latin typeface="Segoe UI" panose="020B0502040204020203" pitchFamily="34" charset="0"/>
                <a:ea typeface="Segoe UI" panose="020B0502040204020203" pitchFamily="34" charset="0"/>
                <a:cs typeface="Segoe UI" panose="020B0502040204020203" pitchFamily="34" charset="0"/>
              </a:rPr>
              <a:t>DevOps</a:t>
            </a: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 platform</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Developed governance/reporting</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Developed platform interfaces and integrated the tools for </a:t>
            </a:r>
            <a:r>
              <a:rPr lang="en-IN" sz="1900" dirty="0" err="1">
                <a:solidFill>
                  <a:prstClr val="black"/>
                </a:solidFill>
                <a:latin typeface="Segoe UI" panose="020B0502040204020203" pitchFamily="34" charset="0"/>
                <a:ea typeface="Segoe UI" panose="020B0502040204020203" pitchFamily="34" charset="0"/>
                <a:cs typeface="Segoe UI" panose="020B0502040204020203" pitchFamily="34" charset="0"/>
              </a:rPr>
              <a:t>DevOps</a:t>
            </a: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 adoption </a:t>
            </a:r>
          </a:p>
          <a:p>
            <a:pPr marL="228283" indent="-228283" algn="just" defTabSz="913115" fontAlgn="auto">
              <a:spcBef>
                <a:spcPts val="0"/>
              </a:spcBef>
              <a:spcAft>
                <a:spcPts val="0"/>
              </a:spcAft>
              <a:buFont typeface="Arial" panose="020B0604020202020204" pitchFamily="34" charset="0"/>
              <a:buChar char="•"/>
            </a:pPr>
            <a:endParaRPr lang="en-IN" sz="11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a:p>
            <a:pPr marL="228283" indent="-228283" algn="just" defTabSz="913115" fontAlgn="auto">
              <a:spcBef>
                <a:spcPts val="0"/>
              </a:spcBef>
              <a:spcAft>
                <a:spcPts val="0"/>
              </a:spcAft>
              <a:buFont typeface="Arial" panose="020B0604020202020204" pitchFamily="34" charset="0"/>
              <a:buChar char="•"/>
            </a:pPr>
            <a:r>
              <a:rPr lang="en-IN" sz="1900" dirty="0">
                <a:solidFill>
                  <a:prstClr val="black"/>
                </a:solidFill>
                <a:latin typeface="Segoe UI" panose="020B0502040204020203" pitchFamily="34" charset="0"/>
                <a:ea typeface="Segoe UI" panose="020B0502040204020203" pitchFamily="34" charset="0"/>
                <a:cs typeface="Segoe UI" panose="020B0502040204020203" pitchFamily="34" charset="0"/>
              </a:rPr>
              <a:t>Platform deployments, Rollout of the platform and automation across service portfolios</a:t>
            </a:r>
          </a:p>
        </p:txBody>
      </p:sp>
      <p:pic>
        <p:nvPicPr>
          <p:cNvPr id="50" name="Picture 49"/>
          <p:cNvPicPr>
            <a:picLocks noChangeAspect="1"/>
          </p:cNvPicPr>
          <p:nvPr/>
        </p:nvPicPr>
        <p:blipFill>
          <a:blip r:embed="rId6"/>
          <a:stretch>
            <a:fillRect/>
          </a:stretch>
        </p:blipFill>
        <p:spPr>
          <a:xfrm>
            <a:off x="109579" y="1286456"/>
            <a:ext cx="7453995" cy="425189"/>
          </a:xfrm>
          <a:prstGeom prst="rect">
            <a:avLst/>
          </a:prstGeom>
        </p:spPr>
      </p:pic>
      <p:pic>
        <p:nvPicPr>
          <p:cNvPr id="65" name="Picture 64"/>
          <p:cNvPicPr>
            <a:picLocks noChangeAspect="1"/>
          </p:cNvPicPr>
          <p:nvPr/>
        </p:nvPicPr>
        <p:blipFill>
          <a:blip r:embed="rId7"/>
          <a:stretch>
            <a:fillRect/>
          </a:stretch>
        </p:blipFill>
        <p:spPr>
          <a:xfrm>
            <a:off x="9942261" y="535170"/>
            <a:ext cx="2248154" cy="1821927"/>
          </a:xfrm>
          <a:prstGeom prst="rect">
            <a:avLst/>
          </a:prstGeom>
        </p:spPr>
      </p:pic>
    </p:spTree>
    <p:extLst>
      <p:ext uri="{BB962C8B-B14F-4D97-AF65-F5344CB8AC3E}">
        <p14:creationId xmlns:p14="http://schemas.microsoft.com/office/powerpoint/2010/main" val="909065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 Mahindra Template 2015" id="{09F00440-2E8A-423B-A7F1-0088D057A5BA}" vid="{7A9A893B-899A-4751-A855-AB2D9746E8DC}"/>
    </a:ext>
  </a:extLst>
</a:theme>
</file>

<file path=ppt/theme/theme2.xml><?xml version="1.0" encoding="utf-8"?>
<a:theme xmlns:a="http://schemas.openxmlformats.org/drawingml/2006/main" name="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1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4.xml><?xml version="1.0" encoding="utf-8"?>
<a:theme xmlns:a="http://schemas.openxmlformats.org/drawingml/2006/main" name="2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5.xml><?xml version="1.0" encoding="utf-8"?>
<a:theme xmlns:a="http://schemas.openxmlformats.org/drawingml/2006/main" name="3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6.xml><?xml version="1.0" encoding="utf-8"?>
<a:theme xmlns:a="http://schemas.openxmlformats.org/drawingml/2006/main" name="4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7.xml><?xml version="1.0" encoding="utf-8"?>
<a:theme xmlns:a="http://schemas.openxmlformats.org/drawingml/2006/main" name="5_TECHM">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F0B3A14-0F09-4A5A-AEC4-1E6EBA155821}">
  <ds:schemaRefs>
    <ds:schemaRef ds:uri="http://purl.org/dc/elements/1.1/"/>
    <ds:schemaRef ds:uri="http://www.w3.org/XML/1998/namespace"/>
    <ds:schemaRef ds:uri="4d6ad1ba-d08e-4b75-8db3-2812d04b0920"/>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1225</Words>
  <Application>Microsoft Office PowerPoint</Application>
  <PresentationFormat>Custom</PresentationFormat>
  <Paragraphs>319</Paragraphs>
  <Slides>11</Slides>
  <Notes>4</Notes>
  <HiddenSlides>0</HiddenSlides>
  <MMClips>0</MMClips>
  <ScaleCrop>false</ScaleCrop>
  <HeadingPairs>
    <vt:vector size="4" baseType="variant">
      <vt:variant>
        <vt:lpstr>Theme</vt:lpstr>
      </vt:variant>
      <vt:variant>
        <vt:i4>7</vt:i4>
      </vt:variant>
      <vt:variant>
        <vt:lpstr>Slide Titles</vt:lpstr>
      </vt:variant>
      <vt:variant>
        <vt:i4>11</vt:i4>
      </vt:variant>
    </vt:vector>
  </HeadingPairs>
  <TitlesOfParts>
    <vt:vector size="18" baseType="lpstr">
      <vt:lpstr>Blank</vt:lpstr>
      <vt:lpstr>TECHM</vt:lpstr>
      <vt:lpstr>1_TECHM</vt:lpstr>
      <vt:lpstr>2_TECHM</vt:lpstr>
      <vt:lpstr>3_TECHM</vt:lpstr>
      <vt:lpstr>4_TECHM</vt:lpstr>
      <vt:lpstr>5_TECHM</vt:lpstr>
      <vt:lpstr>PowerPoint Presentation</vt:lpstr>
      <vt:lpstr>Agenda</vt:lpstr>
      <vt:lpstr>PowerPoint Presentation</vt:lpstr>
      <vt:lpstr>TechM DevOps Center Of Excellence</vt:lpstr>
      <vt:lpstr>TechM DevOps Offerings</vt:lpstr>
      <vt:lpstr>PowerPoint Presentation</vt:lpstr>
      <vt:lpstr>PowerPoint Presentation</vt:lpstr>
      <vt:lpstr>ADOPT - Reference Architecture</vt:lpstr>
      <vt:lpstr>PowerPoint Presentation</vt:lpstr>
      <vt:lpstr>ADOPT - DEMO E2E Workflow</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2015-12-01T08:42:16Z</dcterms:created>
  <dcterms:modified xsi:type="dcterms:W3CDTF">2016-09-16T11:01:24Z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