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4"/>
  </p:sldMasterIdLst>
  <p:notesMasterIdLst>
    <p:notesMasterId r:id="rId47"/>
  </p:notesMasterIdLst>
  <p:handoutMasterIdLst>
    <p:handoutMasterId r:id="rId48"/>
  </p:handoutMasterIdLst>
  <p:sldIdLst>
    <p:sldId id="256" r:id="rId5"/>
    <p:sldId id="499" r:id="rId6"/>
    <p:sldId id="443" r:id="rId7"/>
    <p:sldId id="622" r:id="rId8"/>
    <p:sldId id="490" r:id="rId9"/>
    <p:sldId id="491" r:id="rId10"/>
    <p:sldId id="712" r:id="rId11"/>
    <p:sldId id="500" r:id="rId12"/>
    <p:sldId id="519" r:id="rId13"/>
    <p:sldId id="492" r:id="rId14"/>
    <p:sldId id="620" r:id="rId15"/>
    <p:sldId id="619" r:id="rId16"/>
    <p:sldId id="518" r:id="rId17"/>
    <p:sldId id="617" r:id="rId18"/>
    <p:sldId id="618" r:id="rId19"/>
    <p:sldId id="520" r:id="rId20"/>
    <p:sldId id="714" r:id="rId21"/>
    <p:sldId id="554" r:id="rId22"/>
    <p:sldId id="555" r:id="rId23"/>
    <p:sldId id="556" r:id="rId24"/>
    <p:sldId id="634" r:id="rId25"/>
    <p:sldId id="782" r:id="rId26"/>
    <p:sldId id="716" r:id="rId27"/>
    <p:sldId id="526" r:id="rId28"/>
    <p:sldId id="628" r:id="rId29"/>
    <p:sldId id="629" r:id="rId30"/>
    <p:sldId id="705" r:id="rId31"/>
    <p:sldId id="630" r:id="rId32"/>
    <p:sldId id="631" r:id="rId33"/>
    <p:sldId id="632" r:id="rId34"/>
    <p:sldId id="783" r:id="rId35"/>
    <p:sldId id="718" r:id="rId36"/>
    <p:sldId id="615" r:id="rId37"/>
    <p:sldId id="609" r:id="rId38"/>
    <p:sldId id="610" r:id="rId39"/>
    <p:sldId id="706" r:id="rId40"/>
    <p:sldId id="707" r:id="rId41"/>
    <p:sldId id="708" r:id="rId42"/>
    <p:sldId id="709" r:id="rId43"/>
    <p:sldId id="710" r:id="rId44"/>
    <p:sldId id="796" r:id="rId45"/>
    <p:sldId id="760" r:id="rId4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manim"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99"/>
    <a:srgbClr val="FFFF66"/>
    <a:srgbClr val="008000"/>
    <a:srgbClr val="990000"/>
    <a:srgbClr val="0000CC"/>
    <a:srgbClr val="000099"/>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47" autoAdjust="0"/>
    <p:restoredTop sz="94737" autoAdjust="0"/>
  </p:normalViewPr>
  <p:slideViewPr>
    <p:cSldViewPr>
      <p:cViewPr>
        <p:scale>
          <a:sx n="75" d="100"/>
          <a:sy n="75" d="100"/>
        </p:scale>
        <p:origin x="-1140" y="-72"/>
      </p:cViewPr>
      <p:guideLst>
        <p:guide orient="horz" pos="2160"/>
        <p:guide pos="2880"/>
      </p:guideLst>
    </p:cSldViewPr>
  </p:slideViewPr>
  <p:outlineViewPr>
    <p:cViewPr>
      <p:scale>
        <a:sx n="33" d="100"/>
        <a:sy n="33" d="100"/>
      </p:scale>
      <p:origin x="0" y="219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9547D10-27CD-4AFF-8428-0FA6D1DBD5CC}" type="datetime5">
              <a:rPr lang="en-US"/>
              <a:pPr>
                <a:defRPr/>
              </a:pPr>
              <a:t>27-Jun-16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BF4213B8-F6D6-4200-944D-1AF3EDD8DEF3}" type="slidenum">
              <a:rPr lang="en-US"/>
              <a:pPr>
                <a:defRPr/>
              </a:pPr>
              <a:t>‹#›</a:t>
            </a:fld>
            <a:endParaRPr lang="en-US"/>
          </a:p>
        </p:txBody>
      </p:sp>
    </p:spTree>
    <p:extLst>
      <p:ext uri="{BB962C8B-B14F-4D97-AF65-F5344CB8AC3E}">
        <p14:creationId xmlns:p14="http://schemas.microsoft.com/office/powerpoint/2010/main" val="373896169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99A0921D-7670-45DB-AD4B-584607EB2ABC}" type="datetime5">
              <a:rPr lang="en-US"/>
              <a:pPr>
                <a:defRPr/>
              </a:pPr>
              <a:t>27-Jun-16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8F759921-1CF9-45CD-BC58-EF102453509A}" type="slidenum">
              <a:rPr lang="en-US"/>
              <a:pPr>
                <a:defRPr/>
              </a:pPr>
              <a:t>‹#›</a:t>
            </a:fld>
            <a:endParaRPr lang="en-US"/>
          </a:p>
        </p:txBody>
      </p:sp>
    </p:spTree>
    <p:extLst>
      <p:ext uri="{BB962C8B-B14F-4D97-AF65-F5344CB8AC3E}">
        <p14:creationId xmlns:p14="http://schemas.microsoft.com/office/powerpoint/2010/main" val="2253616803"/>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3" name="Slide Image Placeholder 1"/>
          <p:cNvSpPr>
            <a:spLocks noGrp="1" noRot="1" noChangeAspect="1"/>
          </p:cNvSpPr>
          <p:nvPr>
            <p:ph type="sldImg"/>
          </p:nvPr>
        </p:nvSpPr>
        <p:spPr bwMode="auto">
          <a:noFill/>
          <a:ln>
            <a:solidFill>
              <a:srgbClr val="000000"/>
            </a:solidFill>
            <a:miter lim="800000"/>
            <a:headEnd/>
            <a:tailEnd/>
          </a:ln>
        </p:spPr>
      </p:sp>
      <p:sp>
        <p:nvSpPr>
          <p:cNvPr id="253954"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868" y="5"/>
            <a:ext cx="3169909" cy="1540612"/>
          </a:xfrm>
          <a:prstGeom prst="rect">
            <a:avLst/>
          </a:prstGeom>
          <a:noFill/>
          <a:ln>
            <a:noFill/>
          </a:ln>
        </p:spPr>
      </p:pic>
      <p:pic>
        <p:nvPicPr>
          <p:cNvPr id="7" name="Picture 6" descr="Mahindra Logo.png"/>
          <p:cNvPicPr>
            <a:picLocks noChangeAspect="1"/>
          </p:cNvPicPr>
          <p:nvPr userDrawn="1"/>
        </p:nvPicPr>
        <p:blipFill>
          <a:blip r:embed="rId3" cstate="email"/>
          <a:stretch>
            <a:fillRect/>
          </a:stretch>
        </p:blipFill>
        <p:spPr bwMode="gray">
          <a:xfrm>
            <a:off x="6543326" y="476736"/>
            <a:ext cx="1982583" cy="704237"/>
          </a:xfrm>
          <a:prstGeom prst="rect">
            <a:avLst/>
          </a:prstGeom>
          <a:noFill/>
          <a:ln>
            <a:noFill/>
          </a:ln>
        </p:spPr>
      </p:pic>
    </p:spTree>
    <p:extLst>
      <p:ext uri="{BB962C8B-B14F-4D97-AF65-F5344CB8AC3E}">
        <p14:creationId xmlns:p14="http://schemas.microsoft.com/office/powerpoint/2010/main" val="15128642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25" y="948842"/>
            <a:ext cx="8226425" cy="497919"/>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394" rtl="0" eaLnBrk="1" fontAlgn="base" latinLnBrk="0" hangingPunct="1">
              <a:spcBef>
                <a:spcPct val="0"/>
              </a:spcBef>
              <a:spcAft>
                <a:spcPct val="0"/>
              </a:spcAft>
              <a:buNone/>
            </a:pPr>
            <a:r>
              <a:rPr lang="en-US" dirty="0" smtClean="0"/>
              <a:t>Click to edit Master title style</a:t>
            </a:r>
            <a:endParaRPr lang="en-US" dirty="0"/>
          </a:p>
        </p:txBody>
      </p:sp>
      <p:sp>
        <p:nvSpPr>
          <p:cNvPr id="17" name="Text Placeholder 4"/>
          <p:cNvSpPr>
            <a:spLocks noGrp="1"/>
          </p:cNvSpPr>
          <p:nvPr>
            <p:ph type="body" sz="quarter" idx="10" hasCustomPrompt="1"/>
          </p:nvPr>
        </p:nvSpPr>
        <p:spPr bwMode="gray">
          <a:xfrm>
            <a:off x="481033" y="2467129"/>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1742" indent="-233107">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0089" indent="-228348">
              <a:spcBef>
                <a:spcPts val="0"/>
              </a:spcBef>
              <a:spcAft>
                <a:spcPts val="0"/>
              </a:spcAft>
              <a:buSzPct val="70000"/>
              <a:buFont typeface="Arial" pitchFamily="34" charset="0"/>
              <a:buChar char="–"/>
              <a:defRPr sz="1800" baseline="0">
                <a:latin typeface="+mj-lt"/>
              </a:defRPr>
            </a:lvl7pPr>
            <a:lvl8pPr marL="1598440" indent="-228348">
              <a:spcBef>
                <a:spcPts val="0"/>
              </a:spcBef>
              <a:spcAft>
                <a:spcPts val="0"/>
              </a:spcAft>
              <a:buSzPct val="70000"/>
              <a:defRPr sz="1800" baseline="0">
                <a:latin typeface="+mj-lt"/>
              </a:defRPr>
            </a:lvl8pPr>
            <a:lvl9pPr marL="1822030" indent="-223592">
              <a:spcBef>
                <a:spcPts val="0"/>
              </a:spcBef>
              <a:spcAft>
                <a:spcPts val="0"/>
              </a:spcAft>
              <a:buSzPct val="70000"/>
              <a:buFont typeface="Arial" pitchFamily="34" charset="0"/>
              <a:buChar char="–"/>
              <a:defRPr sz="1800">
                <a:latin typeface="+mj-lt"/>
              </a:defRPr>
            </a:lvl9pPr>
          </a:lstStyle>
          <a:p>
            <a:pPr marL="290193" lvl="0" indent="-290193" algn="l" defTabSz="913394"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875" lvl="2" indent="-279093" algn="l" defTabSz="913394"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962" lvl="3" indent="-279093" algn="l" defTabSz="913394"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396" lvl="4" indent="-285435" algn="l" defTabSz="932421"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3519" lvl="5" indent="-285435" algn="l" defTabSz="913394"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34" y="2467129"/>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1742" indent="-233107">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0089" indent="-228348">
              <a:spcBef>
                <a:spcPts val="0"/>
              </a:spcBef>
              <a:spcAft>
                <a:spcPts val="0"/>
              </a:spcAft>
              <a:buSzPct val="70000"/>
              <a:buFont typeface="Arial" pitchFamily="34" charset="0"/>
              <a:buChar char="–"/>
              <a:defRPr sz="1800" baseline="0">
                <a:latin typeface="+mj-lt"/>
              </a:defRPr>
            </a:lvl7pPr>
            <a:lvl8pPr marL="1598440" indent="-228348">
              <a:spcBef>
                <a:spcPts val="0"/>
              </a:spcBef>
              <a:spcAft>
                <a:spcPts val="0"/>
              </a:spcAft>
              <a:buSzPct val="70000"/>
              <a:defRPr sz="1800" baseline="0">
                <a:latin typeface="+mj-lt"/>
              </a:defRPr>
            </a:lvl8pPr>
            <a:lvl9pPr marL="1822030" indent="-223592">
              <a:spcBef>
                <a:spcPts val="0"/>
              </a:spcBef>
              <a:spcAft>
                <a:spcPts val="0"/>
              </a:spcAft>
              <a:buSzPct val="70000"/>
              <a:buFont typeface="Arial" pitchFamily="34" charset="0"/>
              <a:buChar char="–"/>
              <a:defRPr sz="1800">
                <a:latin typeface="+mj-lt"/>
              </a:defRPr>
            </a:lvl9pPr>
          </a:lstStyle>
          <a:p>
            <a:pPr marL="290193" lvl="0" indent="-290193" algn="l" defTabSz="913394"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875" lvl="2" indent="-279093" algn="l" defTabSz="913394"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962" lvl="3" indent="-279093" algn="l" defTabSz="913394"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396" lvl="4" indent="-285435" algn="l" defTabSz="932421"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3519" lvl="5" indent="-285435" algn="l" defTabSz="913394"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33" y="1980945"/>
            <a:ext cx="3933825" cy="276999"/>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1742" indent="-233107">
              <a:spcBef>
                <a:spcPts val="0"/>
              </a:spcBef>
              <a:spcAft>
                <a:spcPts val="0"/>
              </a:spcAft>
              <a:buSzPct val="70000"/>
              <a:defRPr sz="1800">
                <a:latin typeface="+mj-lt"/>
              </a:defRPr>
            </a:lvl6pPr>
            <a:lvl7pPr marL="1370089" indent="-228348">
              <a:spcBef>
                <a:spcPts val="0"/>
              </a:spcBef>
              <a:spcAft>
                <a:spcPts val="0"/>
              </a:spcAft>
              <a:buSzPct val="70000"/>
              <a:buFont typeface="Arial" pitchFamily="34" charset="0"/>
              <a:buChar char="–"/>
              <a:defRPr sz="1800" baseline="0">
                <a:latin typeface="+mj-lt"/>
              </a:defRPr>
            </a:lvl7pPr>
            <a:lvl8pPr marL="1598440" indent="-228348">
              <a:spcBef>
                <a:spcPts val="0"/>
              </a:spcBef>
              <a:spcAft>
                <a:spcPts val="0"/>
              </a:spcAft>
              <a:buSzPct val="70000"/>
              <a:defRPr sz="1800" baseline="0">
                <a:latin typeface="+mj-lt"/>
              </a:defRPr>
            </a:lvl8pPr>
            <a:lvl9pPr marL="1822030" indent="-223592">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34" y="1980945"/>
            <a:ext cx="3933825" cy="276999"/>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1742" indent="-233107">
              <a:spcBef>
                <a:spcPts val="0"/>
              </a:spcBef>
              <a:spcAft>
                <a:spcPts val="0"/>
              </a:spcAft>
              <a:buSzPct val="70000"/>
              <a:defRPr sz="1800">
                <a:latin typeface="+mj-lt"/>
              </a:defRPr>
            </a:lvl6pPr>
            <a:lvl7pPr marL="1370089" indent="-228348">
              <a:spcBef>
                <a:spcPts val="0"/>
              </a:spcBef>
              <a:spcAft>
                <a:spcPts val="0"/>
              </a:spcAft>
              <a:buSzPct val="70000"/>
              <a:buFont typeface="Arial" pitchFamily="34" charset="0"/>
              <a:buChar char="–"/>
              <a:defRPr sz="1800" baseline="0">
                <a:latin typeface="+mj-lt"/>
              </a:defRPr>
            </a:lvl7pPr>
            <a:lvl8pPr marL="1598440" indent="-228348">
              <a:spcBef>
                <a:spcPts val="0"/>
              </a:spcBef>
              <a:spcAft>
                <a:spcPts val="0"/>
              </a:spcAft>
              <a:buSzPct val="70000"/>
              <a:defRPr sz="1800" baseline="0">
                <a:latin typeface="+mj-lt"/>
              </a:defRPr>
            </a:lvl8pPr>
            <a:lvl9pPr marL="1822030" indent="-223592">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22" y="2344878"/>
            <a:ext cx="3906652"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7" y="2344878"/>
            <a:ext cx="3906652"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33" y="4703443"/>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1742" indent="-233107">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0089" indent="-228348">
              <a:spcBef>
                <a:spcPts val="0"/>
              </a:spcBef>
              <a:spcAft>
                <a:spcPts val="0"/>
              </a:spcAft>
              <a:buSzPct val="70000"/>
              <a:buFont typeface="Arial" pitchFamily="34" charset="0"/>
              <a:buChar char="–"/>
              <a:defRPr sz="1800" baseline="0">
                <a:latin typeface="+mj-lt"/>
              </a:defRPr>
            </a:lvl7pPr>
            <a:lvl8pPr marL="1598440" indent="-228348">
              <a:spcBef>
                <a:spcPts val="0"/>
              </a:spcBef>
              <a:spcAft>
                <a:spcPts val="0"/>
              </a:spcAft>
              <a:buSzPct val="70000"/>
              <a:defRPr sz="1800" baseline="0">
                <a:latin typeface="+mj-lt"/>
              </a:defRPr>
            </a:lvl8pPr>
            <a:lvl9pPr marL="1822030" indent="-223592">
              <a:spcBef>
                <a:spcPts val="0"/>
              </a:spcBef>
              <a:spcAft>
                <a:spcPts val="0"/>
              </a:spcAft>
              <a:buSzPct val="70000"/>
              <a:buFont typeface="Arial" pitchFamily="34" charset="0"/>
              <a:buChar char="–"/>
              <a:defRPr sz="1800">
                <a:latin typeface="+mj-lt"/>
              </a:defRPr>
            </a:lvl9pPr>
          </a:lstStyle>
          <a:p>
            <a:pPr marL="290193" lvl="0" indent="-290193" algn="l" defTabSz="913394"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875" lvl="2" indent="-279093" algn="l" defTabSz="913394"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962" lvl="3" indent="-279093" algn="l" defTabSz="913394"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396" lvl="4" indent="-285435" algn="l" defTabSz="932421"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3519" lvl="5" indent="-285435" algn="l" defTabSz="913394"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34" y="4703443"/>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1742" indent="-233107">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0089" indent="-228348">
              <a:spcBef>
                <a:spcPts val="0"/>
              </a:spcBef>
              <a:spcAft>
                <a:spcPts val="0"/>
              </a:spcAft>
              <a:buSzPct val="70000"/>
              <a:buFont typeface="Arial" pitchFamily="34" charset="0"/>
              <a:buChar char="–"/>
              <a:defRPr sz="1800" baseline="0">
                <a:latin typeface="+mj-lt"/>
              </a:defRPr>
            </a:lvl7pPr>
            <a:lvl8pPr marL="1598440" indent="-228348">
              <a:spcBef>
                <a:spcPts val="0"/>
              </a:spcBef>
              <a:spcAft>
                <a:spcPts val="0"/>
              </a:spcAft>
              <a:buSzPct val="70000"/>
              <a:defRPr sz="1800" baseline="0">
                <a:latin typeface="+mj-lt"/>
              </a:defRPr>
            </a:lvl8pPr>
            <a:lvl9pPr marL="1822030" indent="-223592">
              <a:spcBef>
                <a:spcPts val="0"/>
              </a:spcBef>
              <a:spcAft>
                <a:spcPts val="0"/>
              </a:spcAft>
              <a:buSzPct val="70000"/>
              <a:buFont typeface="Arial" pitchFamily="34" charset="0"/>
              <a:buChar char="–"/>
              <a:defRPr sz="1800">
                <a:latin typeface="+mj-lt"/>
              </a:defRPr>
            </a:lvl9pPr>
          </a:lstStyle>
          <a:p>
            <a:pPr marL="290193" lvl="0" indent="-290193" algn="l" defTabSz="913394"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875" lvl="2" indent="-279093" algn="l" defTabSz="913394"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962" lvl="3" indent="-279093" algn="l" defTabSz="913394"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396" lvl="4" indent="-285435" algn="l" defTabSz="932421"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3519" lvl="5" indent="-285435" algn="l" defTabSz="913394"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33" y="4217317"/>
            <a:ext cx="3933825" cy="276999"/>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1742" indent="-233107">
              <a:spcBef>
                <a:spcPts val="0"/>
              </a:spcBef>
              <a:spcAft>
                <a:spcPts val="0"/>
              </a:spcAft>
              <a:buSzPct val="70000"/>
              <a:defRPr sz="1800">
                <a:latin typeface="+mj-lt"/>
              </a:defRPr>
            </a:lvl6pPr>
            <a:lvl7pPr marL="1370089" indent="-228348">
              <a:spcBef>
                <a:spcPts val="0"/>
              </a:spcBef>
              <a:spcAft>
                <a:spcPts val="0"/>
              </a:spcAft>
              <a:buSzPct val="70000"/>
              <a:buFont typeface="Arial" pitchFamily="34" charset="0"/>
              <a:buChar char="–"/>
              <a:defRPr sz="1800" baseline="0">
                <a:latin typeface="+mj-lt"/>
              </a:defRPr>
            </a:lvl7pPr>
            <a:lvl8pPr marL="1598440" indent="-228348">
              <a:spcBef>
                <a:spcPts val="0"/>
              </a:spcBef>
              <a:spcAft>
                <a:spcPts val="0"/>
              </a:spcAft>
              <a:buSzPct val="70000"/>
              <a:defRPr sz="1800" baseline="0">
                <a:latin typeface="+mj-lt"/>
              </a:defRPr>
            </a:lvl8pPr>
            <a:lvl9pPr marL="1822030" indent="-223592">
              <a:spcBef>
                <a:spcPts val="0"/>
              </a:spcBef>
              <a:spcAft>
                <a:spcPts val="0"/>
              </a:spcAft>
              <a:buSzPct val="70000"/>
              <a:buFont typeface="Arial" pitchFamily="34" charset="0"/>
              <a:buChar char="–"/>
              <a:defRPr sz="1800">
                <a:latin typeface="+mj-lt"/>
              </a:defRPr>
            </a:lvl9pPr>
          </a:lstStyle>
          <a:p>
            <a:pPr marL="0" lvl="0" indent="0" algn="l" defTabSz="913394"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34" y="4217317"/>
            <a:ext cx="3933825" cy="276999"/>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1742" indent="-233107">
              <a:spcBef>
                <a:spcPts val="0"/>
              </a:spcBef>
              <a:spcAft>
                <a:spcPts val="0"/>
              </a:spcAft>
              <a:buSzPct val="70000"/>
              <a:defRPr sz="1800">
                <a:latin typeface="+mj-lt"/>
              </a:defRPr>
            </a:lvl6pPr>
            <a:lvl7pPr marL="1370089" indent="-228348">
              <a:spcBef>
                <a:spcPts val="0"/>
              </a:spcBef>
              <a:spcAft>
                <a:spcPts val="0"/>
              </a:spcAft>
              <a:buSzPct val="70000"/>
              <a:buFont typeface="Arial" pitchFamily="34" charset="0"/>
              <a:buChar char="–"/>
              <a:defRPr sz="1800" baseline="0">
                <a:latin typeface="+mj-lt"/>
              </a:defRPr>
            </a:lvl7pPr>
            <a:lvl8pPr marL="1598440" indent="-228348">
              <a:spcBef>
                <a:spcPts val="0"/>
              </a:spcBef>
              <a:spcAft>
                <a:spcPts val="0"/>
              </a:spcAft>
              <a:buSzPct val="70000"/>
              <a:defRPr sz="1800" baseline="0">
                <a:latin typeface="+mj-lt"/>
              </a:defRPr>
            </a:lvl8pPr>
            <a:lvl9pPr marL="1822030" indent="-223592">
              <a:spcBef>
                <a:spcPts val="0"/>
              </a:spcBef>
              <a:spcAft>
                <a:spcPts val="0"/>
              </a:spcAft>
              <a:buSzPct val="70000"/>
              <a:buFont typeface="Arial" pitchFamily="34" charset="0"/>
              <a:buChar char="–"/>
              <a:defRPr sz="1800">
                <a:latin typeface="+mj-lt"/>
              </a:defRPr>
            </a:lvl9pPr>
          </a:lstStyle>
          <a:p>
            <a:pPr marL="0" lvl="0" indent="0" algn="l" defTabSz="913394"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22" y="4581198"/>
            <a:ext cx="3906652"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7" y="4581198"/>
            <a:ext cx="3906652"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20" y="149226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69214671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461" y="1971736"/>
            <a:ext cx="2043113" cy="1508105"/>
          </a:xfrm>
          <a:ln>
            <a:noFill/>
          </a:ln>
        </p:spPr>
        <p:txBody>
          <a:bodyPr wrap="square" lIns="0" tIns="0" rIns="0" bIns="0">
            <a:spAutoFit/>
          </a:bodyPr>
          <a:lstStyle>
            <a:lvl1pPr marL="0" marR="0" indent="0" algn="l" defTabSz="913394"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742" indent="-233107">
              <a:spcBef>
                <a:spcPts val="0"/>
              </a:spcBef>
              <a:spcAft>
                <a:spcPts val="0"/>
              </a:spcAft>
              <a:buSzPct val="70000"/>
              <a:defRPr sz="1800">
                <a:latin typeface="+mj-lt"/>
              </a:defRPr>
            </a:lvl6pPr>
            <a:lvl7pPr marL="1370089" indent="-228348">
              <a:spcBef>
                <a:spcPts val="0"/>
              </a:spcBef>
              <a:spcAft>
                <a:spcPts val="0"/>
              </a:spcAft>
              <a:buSzPct val="70000"/>
              <a:buFont typeface="Arial" pitchFamily="34" charset="0"/>
              <a:buChar char="–"/>
              <a:defRPr sz="1800" baseline="0">
                <a:latin typeface="+mj-lt"/>
              </a:defRPr>
            </a:lvl7pPr>
            <a:lvl8pPr marL="1598440" indent="-228348">
              <a:spcBef>
                <a:spcPts val="0"/>
              </a:spcBef>
              <a:spcAft>
                <a:spcPts val="0"/>
              </a:spcAft>
              <a:buSzPct val="70000"/>
              <a:defRPr sz="1800" baseline="0">
                <a:latin typeface="+mj-lt"/>
              </a:defRPr>
            </a:lvl8pPr>
            <a:lvl9pPr marL="1822030" indent="-223592">
              <a:spcBef>
                <a:spcPts val="0"/>
              </a:spcBef>
              <a:spcAft>
                <a:spcPts val="0"/>
              </a:spcAft>
              <a:buSzPct val="70000"/>
              <a:buFont typeface="Arial" pitchFamily="34" charset="0"/>
              <a:buChar char="–"/>
              <a:defRPr sz="1800">
                <a:latin typeface="+mj-lt"/>
              </a:defRPr>
            </a:lvl9pPr>
          </a:lstStyle>
          <a:p>
            <a:pPr marL="0" marR="0" lvl="0" indent="0" algn="l" defTabSz="913394"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42" y="1971766"/>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25" y="948842"/>
            <a:ext cx="8226425" cy="497919"/>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394" rtl="0" eaLnBrk="1" fontAlgn="base" latinLnBrk="0" hangingPunct="1">
              <a:spcBef>
                <a:spcPct val="0"/>
              </a:spcBef>
              <a:spcAft>
                <a:spcPct val="0"/>
              </a:spcAft>
              <a:buNone/>
            </a:pPr>
            <a:r>
              <a:rPr lang="en-US" dirty="0" smtClean="0"/>
              <a:t>Click to edit Master title style</a:t>
            </a:r>
            <a:endParaRPr lang="en-US" dirty="0"/>
          </a:p>
        </p:txBody>
      </p:sp>
      <p:sp>
        <p:nvSpPr>
          <p:cNvPr id="42" name="Text Placeholder 4"/>
          <p:cNvSpPr>
            <a:spLocks noGrp="1"/>
          </p:cNvSpPr>
          <p:nvPr>
            <p:ph type="body" sz="quarter" idx="19" hasCustomPrompt="1"/>
          </p:nvPr>
        </p:nvSpPr>
        <p:spPr bwMode="gray">
          <a:xfrm>
            <a:off x="6669165" y="1971736"/>
            <a:ext cx="2043113" cy="1508105"/>
          </a:xfrm>
          <a:ln>
            <a:noFill/>
          </a:ln>
        </p:spPr>
        <p:txBody>
          <a:bodyPr wrap="square" lIns="0" tIns="0" rIns="0" bIns="0">
            <a:spAutoFit/>
          </a:bodyPr>
          <a:lstStyle>
            <a:lvl1pPr marL="0" marR="0" indent="0" algn="l" defTabSz="913394"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742" indent="-233107">
              <a:spcBef>
                <a:spcPts val="0"/>
              </a:spcBef>
              <a:spcAft>
                <a:spcPts val="0"/>
              </a:spcAft>
              <a:buSzPct val="70000"/>
              <a:defRPr sz="1800">
                <a:latin typeface="+mj-lt"/>
              </a:defRPr>
            </a:lvl6pPr>
            <a:lvl7pPr marL="1370089" indent="-228348">
              <a:spcBef>
                <a:spcPts val="0"/>
              </a:spcBef>
              <a:spcAft>
                <a:spcPts val="0"/>
              </a:spcAft>
              <a:buSzPct val="70000"/>
              <a:buFont typeface="Arial" pitchFamily="34" charset="0"/>
              <a:buChar char="–"/>
              <a:defRPr sz="1800" baseline="0">
                <a:latin typeface="+mj-lt"/>
              </a:defRPr>
            </a:lvl7pPr>
            <a:lvl8pPr marL="1598440" indent="-228348">
              <a:spcBef>
                <a:spcPts val="0"/>
              </a:spcBef>
              <a:spcAft>
                <a:spcPts val="0"/>
              </a:spcAft>
              <a:buSzPct val="70000"/>
              <a:defRPr sz="1800" baseline="0">
                <a:latin typeface="+mj-lt"/>
              </a:defRPr>
            </a:lvl8pPr>
            <a:lvl9pPr marL="1822030" indent="-223592">
              <a:spcBef>
                <a:spcPts val="0"/>
              </a:spcBef>
              <a:spcAft>
                <a:spcPts val="0"/>
              </a:spcAft>
              <a:buSzPct val="70000"/>
              <a:buFont typeface="Arial" pitchFamily="34" charset="0"/>
              <a:buChar char="–"/>
              <a:defRPr sz="1800">
                <a:latin typeface="+mj-lt"/>
              </a:defRPr>
            </a:lvl9pPr>
          </a:lstStyle>
          <a:p>
            <a:pPr marL="0" marR="0" lvl="0" indent="0" algn="l" defTabSz="913394"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435" lvl="1" indent="-285435" algn="l" defTabSz="913394"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8" y="1971766"/>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2438461" y="4241891"/>
            <a:ext cx="2043113" cy="1508105"/>
          </a:xfrm>
          <a:ln>
            <a:noFill/>
          </a:ln>
        </p:spPr>
        <p:txBody>
          <a:bodyPr wrap="square" lIns="0" tIns="0" rIns="0" bIns="0">
            <a:spAutoFit/>
          </a:bodyPr>
          <a:lstStyle>
            <a:lvl1pPr marL="0" marR="0" indent="0" algn="l" defTabSz="913394"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742" indent="-233107">
              <a:spcBef>
                <a:spcPts val="0"/>
              </a:spcBef>
              <a:spcAft>
                <a:spcPts val="0"/>
              </a:spcAft>
              <a:buSzPct val="70000"/>
              <a:defRPr sz="1800">
                <a:latin typeface="+mj-lt"/>
              </a:defRPr>
            </a:lvl6pPr>
            <a:lvl7pPr marL="1370089" indent="-228348">
              <a:spcBef>
                <a:spcPts val="0"/>
              </a:spcBef>
              <a:spcAft>
                <a:spcPts val="0"/>
              </a:spcAft>
              <a:buSzPct val="70000"/>
              <a:buFont typeface="Arial" pitchFamily="34" charset="0"/>
              <a:buChar char="–"/>
              <a:defRPr sz="1800" baseline="0">
                <a:latin typeface="+mj-lt"/>
              </a:defRPr>
            </a:lvl7pPr>
            <a:lvl8pPr marL="1598440" indent="-228348">
              <a:spcBef>
                <a:spcPts val="0"/>
              </a:spcBef>
              <a:spcAft>
                <a:spcPts val="0"/>
              </a:spcAft>
              <a:buSzPct val="70000"/>
              <a:defRPr sz="1800" baseline="0">
                <a:latin typeface="+mj-lt"/>
              </a:defRPr>
            </a:lvl8pPr>
            <a:lvl9pPr marL="1822030" indent="-223592">
              <a:spcBef>
                <a:spcPts val="0"/>
              </a:spcBef>
              <a:spcAft>
                <a:spcPts val="0"/>
              </a:spcAft>
              <a:buSzPct val="70000"/>
              <a:buFont typeface="Arial" pitchFamily="34" charset="0"/>
              <a:buChar char="–"/>
              <a:defRPr sz="1800">
                <a:latin typeface="+mj-lt"/>
              </a:defRPr>
            </a:lvl9pPr>
          </a:lstStyle>
          <a:p>
            <a:pPr marL="0" marR="0" lvl="0" indent="0" algn="l" defTabSz="913394"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435" lvl="1" indent="-285435" algn="l" defTabSz="913394"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42" y="4241940"/>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6669165" y="4241891"/>
            <a:ext cx="2043113" cy="1508105"/>
          </a:xfrm>
          <a:ln>
            <a:noFill/>
          </a:ln>
        </p:spPr>
        <p:txBody>
          <a:bodyPr wrap="square" lIns="0" tIns="0" rIns="0" bIns="0">
            <a:spAutoFit/>
          </a:bodyPr>
          <a:lstStyle>
            <a:lvl1pPr marL="0" marR="0" indent="0" algn="l" defTabSz="913394"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1742" indent="-233107">
              <a:spcBef>
                <a:spcPts val="0"/>
              </a:spcBef>
              <a:spcAft>
                <a:spcPts val="0"/>
              </a:spcAft>
              <a:buSzPct val="70000"/>
              <a:defRPr sz="1800">
                <a:latin typeface="+mj-lt"/>
              </a:defRPr>
            </a:lvl6pPr>
            <a:lvl7pPr marL="1370089" indent="-228348">
              <a:spcBef>
                <a:spcPts val="0"/>
              </a:spcBef>
              <a:spcAft>
                <a:spcPts val="0"/>
              </a:spcAft>
              <a:buSzPct val="70000"/>
              <a:buFont typeface="Arial" pitchFamily="34" charset="0"/>
              <a:buChar char="–"/>
              <a:defRPr sz="1800" baseline="0">
                <a:latin typeface="+mj-lt"/>
              </a:defRPr>
            </a:lvl7pPr>
            <a:lvl8pPr marL="1598440" indent="-228348">
              <a:spcBef>
                <a:spcPts val="0"/>
              </a:spcBef>
              <a:spcAft>
                <a:spcPts val="0"/>
              </a:spcAft>
              <a:buSzPct val="70000"/>
              <a:defRPr sz="1800" baseline="0">
                <a:latin typeface="+mj-lt"/>
              </a:defRPr>
            </a:lvl8pPr>
            <a:lvl9pPr marL="1822030" indent="-223592">
              <a:spcBef>
                <a:spcPts val="0"/>
              </a:spcBef>
              <a:spcAft>
                <a:spcPts val="0"/>
              </a:spcAft>
              <a:buSzPct val="70000"/>
              <a:buFont typeface="Arial" pitchFamily="34" charset="0"/>
              <a:buChar char="–"/>
              <a:defRPr sz="1800">
                <a:latin typeface="+mj-lt"/>
              </a:defRPr>
            </a:lvl9pPr>
          </a:lstStyle>
          <a:p>
            <a:pPr marL="0" marR="0" lvl="0" indent="0" algn="l" defTabSz="913394"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435" lvl="1" indent="-285435" algn="l" defTabSz="913394"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8" y="4241940"/>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20" y="1492267"/>
            <a:ext cx="8224838"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3394"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211597870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25" y="2193433"/>
            <a:ext cx="8226425" cy="4162427"/>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481025" y="948842"/>
            <a:ext cx="8226425" cy="497919"/>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394" rtl="0" eaLnBrk="1" fontAlgn="base" latinLnBrk="0" hangingPunct="1">
              <a:spcBef>
                <a:spcPct val="0"/>
              </a:spcBef>
              <a:spcAft>
                <a:spcPct val="0"/>
              </a:spcAft>
              <a:buNone/>
            </a:pPr>
            <a:r>
              <a:rPr lang="en-US" dirty="0" smtClean="0"/>
              <a:t>Click to edit Master title style</a:t>
            </a:r>
            <a:endParaRPr lang="en-US" dirty="0"/>
          </a:p>
        </p:txBody>
      </p:sp>
      <p:sp>
        <p:nvSpPr>
          <p:cNvPr id="8" name="Text Placeholder 41"/>
          <p:cNvSpPr>
            <a:spLocks noGrp="1"/>
          </p:cNvSpPr>
          <p:nvPr>
            <p:ph type="body" sz="quarter" idx="13"/>
          </p:nvPr>
        </p:nvSpPr>
        <p:spPr bwMode="gray">
          <a:xfrm>
            <a:off x="481020" y="1492267"/>
            <a:ext cx="8224838"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3394"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13333933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25" y="2177522"/>
            <a:ext cx="8226425" cy="4162426"/>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481025" y="933013"/>
            <a:ext cx="8226425" cy="497919"/>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394" rtl="0" eaLnBrk="1" fontAlgn="base" latinLnBrk="0" hangingPunct="1">
              <a:spcBef>
                <a:spcPct val="0"/>
              </a:spcBef>
              <a:spcAft>
                <a:spcPct val="0"/>
              </a:spcAft>
              <a:buNone/>
            </a:pPr>
            <a:r>
              <a:rPr lang="en-US" dirty="0" smtClean="0"/>
              <a:t>Click to edit Master title style</a:t>
            </a:r>
            <a:endParaRPr lang="en-US" dirty="0"/>
          </a:p>
        </p:txBody>
      </p:sp>
      <p:sp>
        <p:nvSpPr>
          <p:cNvPr id="7" name="Text Placeholder 41"/>
          <p:cNvSpPr>
            <a:spLocks noGrp="1"/>
          </p:cNvSpPr>
          <p:nvPr>
            <p:ph type="body" sz="quarter" idx="13"/>
          </p:nvPr>
        </p:nvSpPr>
        <p:spPr bwMode="gray">
          <a:xfrm>
            <a:off x="481020" y="1476439"/>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8966298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323"/>
            <a:ext cx="6729984" cy="497919"/>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394"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91" y="3369515"/>
            <a:ext cx="6754811" cy="1923604"/>
          </a:xfrm>
          <a:prstGeom prst="rect">
            <a:avLst/>
          </a:prstGeom>
          <a:noFill/>
          <a:ln w="9525">
            <a:noFill/>
            <a:miter lim="800000"/>
            <a:headEnd/>
            <a:tailEnd/>
          </a:ln>
        </p:spPr>
        <p:txBody>
          <a:bodyPr wrap="square" lIns="0" tIns="0" rIns="0" bIns="0">
            <a:spAutoFit/>
          </a:bodyPr>
          <a:lstStyle/>
          <a:p>
            <a:pPr algn="just" defTabSz="913465">
              <a:spcBef>
                <a:spcPts val="600"/>
              </a:spcBef>
            </a:pPr>
            <a:r>
              <a:rPr lang="en-US" sz="800" b="1" dirty="0">
                <a:solidFill>
                  <a:srgbClr val="6D6E71"/>
                </a:solidFill>
                <a:cs typeface="Arial" pitchFamily="34" charset="0"/>
              </a:rPr>
              <a:t>Disclaimer </a:t>
            </a:r>
          </a:p>
          <a:p>
            <a:pPr algn="just" defTabSz="913465">
              <a:spcBef>
                <a:spcPts val="600"/>
              </a:spcBef>
            </a:pPr>
            <a:r>
              <a:rPr lang="en-US" sz="800" dirty="0">
                <a:solidFill>
                  <a:srgbClr val="6D6E71"/>
                </a:solidFil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80" y="2140320"/>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3394"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2961354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bwMode="gray">
          <a:xfrm>
            <a:off x="1"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lIns="91337" tIns="45669" rIns="91337" bIns="45669" rtlCol="0" anchor="ctr"/>
          <a:lstStyle/>
          <a:p>
            <a:pPr algn="ctr" defTabSz="913465"/>
            <a:endParaRPr lang="en-US" sz="1800" dirty="0">
              <a:solidFill>
                <a:prstClr val="black"/>
              </a:solidFill>
            </a:endParaRPr>
          </a:p>
        </p:txBody>
      </p:sp>
      <p:pic>
        <p:nvPicPr>
          <p:cNvPr id="4" name="Picture 3" descr="Mahindra Logo.png"/>
          <p:cNvPicPr>
            <a:picLocks noChangeAspect="1"/>
          </p:cNvPicPr>
          <p:nvPr userDrawn="1"/>
        </p:nvPicPr>
        <p:blipFill>
          <a:blip r:embed="rId2" cstate="email"/>
          <a:stretch>
            <a:fillRect/>
          </a:stretch>
        </p:blipFill>
        <p:spPr bwMode="gray">
          <a:xfrm>
            <a:off x="1864349" y="2717241"/>
            <a:ext cx="5603207" cy="1491023"/>
          </a:xfrm>
          <a:prstGeom prst="rect">
            <a:avLst/>
          </a:prstGeom>
        </p:spPr>
      </p:pic>
    </p:spTree>
    <p:extLst>
      <p:ext uri="{BB962C8B-B14F-4D97-AF65-F5344CB8AC3E}">
        <p14:creationId xmlns:p14="http://schemas.microsoft.com/office/powerpoint/2010/main" val="110927182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150854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Conten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478302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Conten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82510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or freeform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028436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22" y="4053707"/>
            <a:ext cx="5511800" cy="277000"/>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6697" indent="0" algn="ctr">
              <a:buNone/>
              <a:defRPr>
                <a:solidFill>
                  <a:schemeClr val="tx1">
                    <a:tint val="75000"/>
                  </a:schemeClr>
                </a:solidFill>
              </a:defRPr>
            </a:lvl2pPr>
            <a:lvl3pPr marL="913394" indent="0" algn="ctr">
              <a:buNone/>
              <a:defRPr>
                <a:solidFill>
                  <a:schemeClr val="tx1">
                    <a:tint val="75000"/>
                  </a:schemeClr>
                </a:solidFill>
              </a:defRPr>
            </a:lvl3pPr>
            <a:lvl4pPr marL="1370089" indent="0" algn="ctr">
              <a:buNone/>
              <a:defRPr>
                <a:solidFill>
                  <a:schemeClr val="tx1">
                    <a:tint val="75000"/>
                  </a:schemeClr>
                </a:solidFill>
              </a:defRPr>
            </a:lvl4pPr>
            <a:lvl5pPr marL="1826786" indent="0" algn="ctr">
              <a:buNone/>
              <a:defRPr>
                <a:solidFill>
                  <a:schemeClr val="tx1">
                    <a:tint val="75000"/>
                  </a:schemeClr>
                </a:solidFill>
              </a:defRPr>
            </a:lvl5pPr>
            <a:lvl6pPr marL="2283483" indent="0" algn="ctr">
              <a:buNone/>
              <a:defRPr>
                <a:solidFill>
                  <a:schemeClr val="tx1">
                    <a:tint val="75000"/>
                  </a:schemeClr>
                </a:solidFill>
              </a:defRPr>
            </a:lvl6pPr>
            <a:lvl7pPr marL="2740180" indent="0" algn="ctr">
              <a:buNone/>
              <a:defRPr>
                <a:solidFill>
                  <a:schemeClr val="tx1">
                    <a:tint val="75000"/>
                  </a:schemeClr>
                </a:solidFill>
              </a:defRPr>
            </a:lvl7pPr>
            <a:lvl8pPr marL="3196882" indent="0" algn="ctr">
              <a:buNone/>
              <a:defRPr>
                <a:solidFill>
                  <a:schemeClr val="tx1">
                    <a:tint val="75000"/>
                  </a:schemeClr>
                </a:solidFill>
              </a:defRPr>
            </a:lvl8pPr>
            <a:lvl9pPr marL="3653573"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22" y="2184472"/>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pic>
        <p:nvPicPr>
          <p:cNvPr id="8" name="Picture 7" descr="ridge4.png"/>
          <p:cNvPicPr>
            <a:picLocks noChangeAspect="1"/>
          </p:cNvPicPr>
          <p:nvPr userDrawn="1"/>
        </p:nvPicPr>
        <p:blipFill>
          <a:blip r:embed="rId2" cstate="email"/>
          <a:stretch>
            <a:fillRect/>
          </a:stretch>
        </p:blipFill>
        <p:spPr bwMode="ltGray">
          <a:xfrm>
            <a:off x="868" y="5"/>
            <a:ext cx="3169909" cy="1540612"/>
          </a:xfrm>
          <a:prstGeom prst="rect">
            <a:avLst/>
          </a:prstGeom>
          <a:noFill/>
          <a:ln>
            <a:noFill/>
          </a:ln>
        </p:spPr>
      </p:pic>
    </p:spTree>
    <p:extLst>
      <p:ext uri="{BB962C8B-B14F-4D97-AF65-F5344CB8AC3E}">
        <p14:creationId xmlns:p14="http://schemas.microsoft.com/office/powerpoint/2010/main" val="162943540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only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401006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ontent slide with sub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38260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807" y="90"/>
            <a:ext cx="3968824" cy="1443209"/>
          </a:xfrm>
          <a:prstGeom prst="rect">
            <a:avLst/>
          </a:prstGeom>
        </p:spPr>
      </p:pic>
      <p:sp>
        <p:nvSpPr>
          <p:cNvPr id="20" name="TextBox 20"/>
          <p:cNvSpPr txBox="1">
            <a:spLocks noChangeArrowheads="1"/>
          </p:cNvSpPr>
          <p:nvPr userDrawn="1"/>
        </p:nvSpPr>
        <p:spPr bwMode="gray">
          <a:xfrm>
            <a:off x="481014" y="6629547"/>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2013 Tech Mahindra. All rights reserved.</a:t>
            </a:r>
          </a:p>
        </p:txBody>
      </p:sp>
      <p:pic>
        <p:nvPicPr>
          <p:cNvPr id="7" name="Picture 6" descr="Mahindra Logo.png"/>
          <p:cNvPicPr>
            <a:picLocks noChangeAspect="1"/>
          </p:cNvPicPr>
          <p:nvPr userDrawn="1"/>
        </p:nvPicPr>
        <p:blipFill>
          <a:blip r:embed="rId3" cstate="email"/>
          <a:stretch>
            <a:fillRect/>
          </a:stretch>
        </p:blipFill>
        <p:spPr bwMode="gray">
          <a:xfrm>
            <a:off x="6058920" y="476741"/>
            <a:ext cx="2467304" cy="656555"/>
          </a:xfrm>
          <a:prstGeom prst="rect">
            <a:avLst/>
          </a:prstGeom>
        </p:spPr>
      </p:pic>
    </p:spTree>
    <p:extLst>
      <p:ext uri="{BB962C8B-B14F-4D97-AF65-F5344CB8AC3E}">
        <p14:creationId xmlns:p14="http://schemas.microsoft.com/office/powerpoint/2010/main" val="90928997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22" y="4053707"/>
            <a:ext cx="5511800" cy="277000"/>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6856" indent="0" algn="ctr">
              <a:buNone/>
              <a:defRPr>
                <a:solidFill>
                  <a:schemeClr val="tx1">
                    <a:tint val="75000"/>
                  </a:schemeClr>
                </a:solidFill>
              </a:defRPr>
            </a:lvl2pPr>
            <a:lvl3pPr marL="913712" indent="0" algn="ctr">
              <a:buNone/>
              <a:defRPr>
                <a:solidFill>
                  <a:schemeClr val="tx1">
                    <a:tint val="75000"/>
                  </a:schemeClr>
                </a:solidFill>
              </a:defRPr>
            </a:lvl3pPr>
            <a:lvl4pPr marL="1370569" indent="0" algn="ctr">
              <a:buNone/>
              <a:defRPr>
                <a:solidFill>
                  <a:schemeClr val="tx1">
                    <a:tint val="75000"/>
                  </a:schemeClr>
                </a:solidFill>
              </a:defRPr>
            </a:lvl4pPr>
            <a:lvl5pPr marL="1827425" indent="0" algn="ctr">
              <a:buNone/>
              <a:defRPr>
                <a:solidFill>
                  <a:schemeClr val="tx1">
                    <a:tint val="75000"/>
                  </a:schemeClr>
                </a:solidFill>
              </a:defRPr>
            </a:lvl5pPr>
            <a:lvl6pPr marL="2284281" indent="0" algn="ctr">
              <a:buNone/>
              <a:defRPr>
                <a:solidFill>
                  <a:schemeClr val="tx1">
                    <a:tint val="75000"/>
                  </a:schemeClr>
                </a:solidFill>
              </a:defRPr>
            </a:lvl6pPr>
            <a:lvl7pPr marL="2741138" indent="0" algn="ctr">
              <a:buNone/>
              <a:defRPr>
                <a:solidFill>
                  <a:schemeClr val="tx1">
                    <a:tint val="75000"/>
                  </a:schemeClr>
                </a:solidFill>
              </a:defRPr>
            </a:lvl7pPr>
            <a:lvl8pPr marL="3197992" indent="0" algn="ctr">
              <a:buNone/>
              <a:defRPr>
                <a:solidFill>
                  <a:schemeClr val="tx1">
                    <a:tint val="75000"/>
                  </a:schemeClr>
                </a:solidFill>
              </a:defRPr>
            </a:lvl8pPr>
            <a:lvl9pPr marL="3654851"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22" y="2184475"/>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userDrawn="1"/>
        </p:nvSpPr>
        <p:spPr bwMode="gray">
          <a:xfrm>
            <a:off x="481014" y="6629547"/>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2013 Tech Mahindra. All rights reserved.</a:t>
            </a:r>
          </a:p>
        </p:txBody>
      </p:sp>
      <p:pic>
        <p:nvPicPr>
          <p:cNvPr id="12" name="Picture 11" descr="ridge4.png"/>
          <p:cNvPicPr>
            <a:picLocks noChangeAspect="1"/>
          </p:cNvPicPr>
          <p:nvPr userDrawn="1"/>
        </p:nvPicPr>
        <p:blipFill>
          <a:blip r:embed="rId2" cstate="email"/>
          <a:stretch>
            <a:fillRect/>
          </a:stretch>
        </p:blipFill>
        <p:spPr bwMode="ltGray">
          <a:xfrm>
            <a:off x="807" y="9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20" y="476741"/>
            <a:ext cx="2467304" cy="656555"/>
          </a:xfrm>
          <a:prstGeom prst="rect">
            <a:avLst/>
          </a:prstGeom>
        </p:spPr>
      </p:pic>
    </p:spTree>
    <p:extLst>
      <p:ext uri="{BB962C8B-B14F-4D97-AF65-F5344CB8AC3E}">
        <p14:creationId xmlns:p14="http://schemas.microsoft.com/office/powerpoint/2010/main" val="89255431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45" y="719163"/>
            <a:ext cx="8224837" cy="497919"/>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712"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20" y="1971770"/>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4022" indent="-285534">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3211" indent="-272842">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599000" indent="-228429">
              <a:spcBef>
                <a:spcPts val="0"/>
              </a:spcBef>
              <a:spcAft>
                <a:spcPts val="0"/>
              </a:spcAft>
              <a:buSzPct val="70000"/>
              <a:defRPr sz="1800" baseline="0">
                <a:latin typeface="Arial" pitchFamily="34" charset="0"/>
                <a:cs typeface="Arial" pitchFamily="34" charset="0"/>
              </a:defRPr>
            </a:lvl8pPr>
            <a:lvl9pPr marL="1822667" indent="-223670">
              <a:spcBef>
                <a:spcPts val="0"/>
              </a:spcBef>
              <a:spcAft>
                <a:spcPts val="0"/>
              </a:spcAft>
              <a:buSzPct val="70000"/>
              <a:buFont typeface="Arial" pitchFamily="34" charset="0"/>
              <a:buChar char="–"/>
              <a:defRPr sz="1800">
                <a:latin typeface="Arial" pitchFamily="34" charset="0"/>
                <a:cs typeface="Arial" pitchFamily="34" charset="0"/>
              </a:defRPr>
            </a:lvl9pPr>
          </a:lstStyle>
          <a:p>
            <a:pPr marL="290295" lvl="0" indent="-290295" algn="l" defTabSz="913712"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073" lvl="2" indent="-279188" algn="l" defTabSz="913712"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260" lvl="3" indent="-279188" algn="l" defTabSz="913712"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795" lvl="4" indent="-285534" algn="l" defTabSz="93274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022" lvl="5" indent="-285534" algn="l" defTabSz="913712"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152676426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45" y="719163"/>
            <a:ext cx="8224837" cy="497919"/>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712"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20" y="1971770"/>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4022" indent="-285534">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3211" indent="-272842">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599000" indent="-228429">
              <a:spcBef>
                <a:spcPts val="0"/>
              </a:spcBef>
              <a:spcAft>
                <a:spcPts val="0"/>
              </a:spcAft>
              <a:buSzPct val="70000"/>
              <a:defRPr sz="1800" baseline="0">
                <a:latin typeface="Arial" pitchFamily="34" charset="0"/>
                <a:cs typeface="Arial" pitchFamily="34" charset="0"/>
              </a:defRPr>
            </a:lvl8pPr>
            <a:lvl9pPr marL="1822667" indent="-223670">
              <a:spcBef>
                <a:spcPts val="0"/>
              </a:spcBef>
              <a:spcAft>
                <a:spcPts val="0"/>
              </a:spcAft>
              <a:buSzPct val="70000"/>
              <a:buFont typeface="Arial" pitchFamily="34" charset="0"/>
              <a:buChar char="–"/>
              <a:defRPr sz="1800">
                <a:latin typeface="Arial" pitchFamily="34" charset="0"/>
                <a:cs typeface="Arial" pitchFamily="34" charset="0"/>
              </a:defRPr>
            </a:lvl9pPr>
          </a:lstStyle>
          <a:p>
            <a:pPr marL="290295" lvl="0" indent="-290295" algn="l" defTabSz="913712"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073" lvl="2" indent="-279188" algn="l" defTabSz="913712"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260" lvl="3" indent="-279188" algn="l" defTabSz="913712"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795" lvl="4" indent="-285534" algn="l" defTabSz="93274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022" lvl="5" indent="-285534" algn="l" defTabSz="913712"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20" y="1270603"/>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8640006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25" y="727101"/>
            <a:ext cx="8226425" cy="497919"/>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712"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20" y="1971771"/>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4022" indent="-285534">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3211" indent="-272842">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599000" indent="-228429">
              <a:spcBef>
                <a:spcPts val="0"/>
              </a:spcBef>
              <a:spcAft>
                <a:spcPts val="0"/>
              </a:spcAft>
              <a:buSzPct val="70000"/>
              <a:defRPr sz="1800" baseline="0">
                <a:latin typeface="Arial" pitchFamily="34" charset="0"/>
                <a:cs typeface="Arial" pitchFamily="34" charset="0"/>
              </a:defRPr>
            </a:lvl8pPr>
            <a:lvl9pPr marL="1822667" indent="-223670">
              <a:spcBef>
                <a:spcPts val="0"/>
              </a:spcBef>
              <a:spcAft>
                <a:spcPts val="0"/>
              </a:spcAft>
              <a:buSzPct val="70000"/>
              <a:buFont typeface="Arial" pitchFamily="34" charset="0"/>
              <a:buChar char="–"/>
              <a:defRPr sz="1800">
                <a:latin typeface="Arial" pitchFamily="34" charset="0"/>
                <a:cs typeface="Arial" pitchFamily="34" charset="0"/>
              </a:defRPr>
            </a:lvl9pPr>
          </a:lstStyle>
          <a:p>
            <a:pPr marL="290295" lvl="0" indent="-290295" algn="l" defTabSz="913712"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073" lvl="2" indent="-279188" algn="l" defTabSz="913712"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260" lvl="3" indent="-279188" algn="l" defTabSz="913712"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795" lvl="4" indent="-285534" algn="l" defTabSz="93274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022" lvl="5" indent="-285534" algn="l" defTabSz="913712"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254638719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31" y="1971679"/>
            <a:ext cx="4078287" cy="4162426"/>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4838703" y="1971770"/>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142" indent="-233188">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0569" indent="-228429">
              <a:spcBef>
                <a:spcPts val="0"/>
              </a:spcBef>
              <a:spcAft>
                <a:spcPts val="0"/>
              </a:spcAft>
              <a:buSzPct val="70000"/>
              <a:buFont typeface="Arial" pitchFamily="34" charset="0"/>
              <a:buChar char="–"/>
              <a:defRPr sz="1800" baseline="0">
                <a:latin typeface="+mj-lt"/>
              </a:defRPr>
            </a:lvl7pPr>
            <a:lvl8pPr marL="1599000" indent="-228429">
              <a:spcBef>
                <a:spcPts val="0"/>
              </a:spcBef>
              <a:spcAft>
                <a:spcPts val="0"/>
              </a:spcAft>
              <a:buSzPct val="70000"/>
              <a:defRPr sz="1800" baseline="0">
                <a:latin typeface="+mj-lt"/>
              </a:defRPr>
            </a:lvl8pPr>
            <a:lvl9pPr marL="1822667" indent="-223670">
              <a:spcBef>
                <a:spcPts val="0"/>
              </a:spcBef>
              <a:spcAft>
                <a:spcPts val="0"/>
              </a:spcAft>
              <a:buSzPct val="70000"/>
              <a:buFont typeface="Arial" pitchFamily="34" charset="0"/>
              <a:buChar char="–"/>
              <a:defRPr sz="1800">
                <a:latin typeface="+mj-lt"/>
              </a:defRPr>
            </a:lvl9pPr>
          </a:lstStyle>
          <a:p>
            <a:pPr marL="290295" lvl="0" indent="-290295" algn="l" defTabSz="913712"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073" lvl="2" indent="-279188" algn="l" defTabSz="913712"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260" lvl="3" indent="-279188" algn="l" defTabSz="913712"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795" lvl="4" indent="-285534" algn="l" defTabSz="93274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022" lvl="5" indent="-285534" algn="l" defTabSz="913712"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25" y="727101"/>
            <a:ext cx="8226425" cy="497919"/>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712"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20" y="1270603"/>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09693931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4" y="4067279"/>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3712"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6856" indent="0" algn="ctr">
              <a:buNone/>
              <a:defRPr>
                <a:solidFill>
                  <a:schemeClr val="tx1">
                    <a:tint val="75000"/>
                  </a:schemeClr>
                </a:solidFill>
              </a:defRPr>
            </a:lvl2pPr>
            <a:lvl3pPr marL="913712" indent="0" algn="ctr">
              <a:buNone/>
              <a:defRPr>
                <a:solidFill>
                  <a:schemeClr val="tx1">
                    <a:tint val="75000"/>
                  </a:schemeClr>
                </a:solidFill>
              </a:defRPr>
            </a:lvl3pPr>
            <a:lvl4pPr marL="1370569" indent="0" algn="ctr">
              <a:buNone/>
              <a:defRPr>
                <a:solidFill>
                  <a:schemeClr val="tx1">
                    <a:tint val="75000"/>
                  </a:schemeClr>
                </a:solidFill>
              </a:defRPr>
            </a:lvl4pPr>
            <a:lvl5pPr marL="1827425" indent="0" algn="ctr">
              <a:buNone/>
              <a:defRPr>
                <a:solidFill>
                  <a:schemeClr val="tx1">
                    <a:tint val="75000"/>
                  </a:schemeClr>
                </a:solidFill>
              </a:defRPr>
            </a:lvl5pPr>
            <a:lvl6pPr marL="2284281" indent="0" algn="ctr">
              <a:buNone/>
              <a:defRPr>
                <a:solidFill>
                  <a:schemeClr val="tx1">
                    <a:tint val="75000"/>
                  </a:schemeClr>
                </a:solidFill>
              </a:defRPr>
            </a:lvl6pPr>
            <a:lvl7pPr marL="2741138" indent="0" algn="ctr">
              <a:buNone/>
              <a:defRPr>
                <a:solidFill>
                  <a:schemeClr val="tx1">
                    <a:tint val="75000"/>
                  </a:schemeClr>
                </a:solidFill>
              </a:defRPr>
            </a:lvl7pPr>
            <a:lvl8pPr marL="3197992" indent="0" algn="ctr">
              <a:buNone/>
              <a:defRPr>
                <a:solidFill>
                  <a:schemeClr val="tx1">
                    <a:tint val="75000"/>
                  </a:schemeClr>
                </a:solidFill>
              </a:defRPr>
            </a:lvl8pPr>
            <a:lvl9pPr marL="3654851"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5" y="2200350"/>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3712"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7" y="90"/>
            <a:ext cx="3968824" cy="1443209"/>
          </a:xfrm>
          <a:prstGeom prst="rect">
            <a:avLst/>
          </a:prstGeom>
        </p:spPr>
      </p:pic>
      <p:pic>
        <p:nvPicPr>
          <p:cNvPr id="12" name="Picture 11" descr="Mahindra Logo.png"/>
          <p:cNvPicPr>
            <a:picLocks noChangeAspect="1"/>
          </p:cNvPicPr>
          <p:nvPr userDrawn="1"/>
        </p:nvPicPr>
        <p:blipFill>
          <a:blip r:embed="rId3" cstate="email"/>
          <a:stretch>
            <a:fillRect/>
          </a:stretch>
        </p:blipFill>
        <p:spPr bwMode="gray">
          <a:xfrm>
            <a:off x="6058920" y="476741"/>
            <a:ext cx="2467304" cy="656555"/>
          </a:xfrm>
          <a:prstGeom prst="rect">
            <a:avLst/>
          </a:prstGeom>
        </p:spPr>
      </p:pic>
    </p:spTree>
    <p:extLst>
      <p:ext uri="{BB962C8B-B14F-4D97-AF65-F5344CB8AC3E}">
        <p14:creationId xmlns:p14="http://schemas.microsoft.com/office/powerpoint/2010/main" val="247444525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23" y="1971695"/>
            <a:ext cx="4102100" cy="4175125"/>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2" name="Subtitle 2"/>
          <p:cNvSpPr>
            <a:spLocks noGrp="1"/>
          </p:cNvSpPr>
          <p:nvPr>
            <p:ph type="subTitle" idx="1" hasCustomPrompt="1"/>
          </p:nvPr>
        </p:nvSpPr>
        <p:spPr bwMode="gray">
          <a:xfrm>
            <a:off x="4926021" y="4295933"/>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3712"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6856" indent="0" algn="ctr">
              <a:buNone/>
              <a:defRPr>
                <a:solidFill>
                  <a:schemeClr val="tx1">
                    <a:tint val="75000"/>
                  </a:schemeClr>
                </a:solidFill>
              </a:defRPr>
            </a:lvl2pPr>
            <a:lvl3pPr marL="913712" indent="0" algn="ctr">
              <a:buNone/>
              <a:defRPr>
                <a:solidFill>
                  <a:schemeClr val="tx1">
                    <a:tint val="75000"/>
                  </a:schemeClr>
                </a:solidFill>
              </a:defRPr>
            </a:lvl3pPr>
            <a:lvl4pPr marL="1370569" indent="0" algn="ctr">
              <a:buNone/>
              <a:defRPr>
                <a:solidFill>
                  <a:schemeClr val="tx1">
                    <a:tint val="75000"/>
                  </a:schemeClr>
                </a:solidFill>
              </a:defRPr>
            </a:lvl4pPr>
            <a:lvl5pPr marL="1827425" indent="0" algn="ctr">
              <a:buNone/>
              <a:defRPr>
                <a:solidFill>
                  <a:schemeClr val="tx1">
                    <a:tint val="75000"/>
                  </a:schemeClr>
                </a:solidFill>
              </a:defRPr>
            </a:lvl5pPr>
            <a:lvl6pPr marL="2284281" indent="0" algn="ctr">
              <a:buNone/>
              <a:defRPr>
                <a:solidFill>
                  <a:schemeClr val="tx1">
                    <a:tint val="75000"/>
                  </a:schemeClr>
                </a:solidFill>
              </a:defRPr>
            </a:lvl6pPr>
            <a:lvl7pPr marL="2741138" indent="0" algn="ctr">
              <a:buNone/>
              <a:defRPr>
                <a:solidFill>
                  <a:schemeClr val="tx1">
                    <a:tint val="75000"/>
                  </a:schemeClr>
                </a:solidFill>
              </a:defRPr>
            </a:lvl7pPr>
            <a:lvl8pPr marL="3197992" indent="0" algn="ctr">
              <a:buNone/>
              <a:defRPr>
                <a:solidFill>
                  <a:schemeClr val="tx1">
                    <a:tint val="75000"/>
                  </a:schemeClr>
                </a:solidFill>
              </a:defRPr>
            </a:lvl8pPr>
            <a:lvl9pPr marL="3654851"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24" y="1971722"/>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3712"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7" y="9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20" y="476741"/>
            <a:ext cx="2467304" cy="656555"/>
          </a:xfrm>
          <a:prstGeom prst="rect">
            <a:avLst/>
          </a:prstGeom>
        </p:spPr>
      </p:pic>
    </p:spTree>
    <p:extLst>
      <p:ext uri="{BB962C8B-B14F-4D97-AF65-F5344CB8AC3E}">
        <p14:creationId xmlns:p14="http://schemas.microsoft.com/office/powerpoint/2010/main" val="19880984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45" y="956748"/>
            <a:ext cx="8224837" cy="497919"/>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394" rtl="0" eaLnBrk="1" fontAlgn="base" latinLnBrk="0" hangingPunct="1">
              <a:spcBef>
                <a:spcPct val="0"/>
              </a:spcBef>
              <a:spcAft>
                <a:spcPct val="0"/>
              </a:spcAft>
              <a:buNone/>
            </a:pPr>
            <a:r>
              <a:rPr lang="en-US" dirty="0" smtClean="0"/>
              <a:t>Click to edit Master title style</a:t>
            </a:r>
            <a:endParaRPr lang="en-US" dirty="0"/>
          </a:p>
        </p:txBody>
      </p:sp>
      <p:sp>
        <p:nvSpPr>
          <p:cNvPr id="3" name="Text Placeholder 4"/>
          <p:cNvSpPr>
            <a:spLocks noGrp="1"/>
          </p:cNvSpPr>
          <p:nvPr>
            <p:ph type="body" sz="quarter" idx="10" hasCustomPrompt="1"/>
          </p:nvPr>
        </p:nvSpPr>
        <p:spPr bwMode="gray">
          <a:xfrm>
            <a:off x="481020" y="2209327"/>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3519" indent="-285435">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2612" indent="-272751">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598440" indent="-228348">
              <a:spcBef>
                <a:spcPts val="0"/>
              </a:spcBef>
              <a:spcAft>
                <a:spcPts val="0"/>
              </a:spcAft>
              <a:buSzPct val="70000"/>
              <a:defRPr sz="1800" baseline="0">
                <a:latin typeface="Arial" pitchFamily="34" charset="0"/>
                <a:cs typeface="Arial" pitchFamily="34" charset="0"/>
              </a:defRPr>
            </a:lvl8pPr>
            <a:lvl9pPr marL="1822030" indent="-223592">
              <a:spcBef>
                <a:spcPts val="0"/>
              </a:spcBef>
              <a:spcAft>
                <a:spcPts val="0"/>
              </a:spcAft>
              <a:buSzPct val="70000"/>
              <a:buFont typeface="Arial" pitchFamily="34" charset="0"/>
              <a:buChar char="–"/>
              <a:defRPr sz="1800">
                <a:latin typeface="Arial" pitchFamily="34" charset="0"/>
                <a:cs typeface="Arial" pitchFamily="34" charset="0"/>
              </a:defRPr>
            </a:lvl9pPr>
          </a:lstStyle>
          <a:p>
            <a:pPr marL="290193" lvl="0" indent="-290193" algn="l" defTabSz="913394"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875" lvl="2" indent="-279093" algn="l" defTabSz="913394"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962" lvl="3" indent="-279093" algn="l" defTabSz="913394"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396" lvl="4" indent="-285435" algn="l" defTabSz="932421"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3519" lvl="5" indent="-285435" algn="l" defTabSz="913394"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157643720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33" y="2467123"/>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142" indent="-233188">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0569" indent="-228429">
              <a:spcBef>
                <a:spcPts val="0"/>
              </a:spcBef>
              <a:spcAft>
                <a:spcPts val="0"/>
              </a:spcAft>
              <a:buSzPct val="70000"/>
              <a:buFont typeface="Arial" pitchFamily="34" charset="0"/>
              <a:buChar char="–"/>
              <a:defRPr sz="1800" baseline="0">
                <a:latin typeface="+mj-lt"/>
              </a:defRPr>
            </a:lvl7pPr>
            <a:lvl8pPr marL="1599000" indent="-228429">
              <a:spcBef>
                <a:spcPts val="0"/>
              </a:spcBef>
              <a:spcAft>
                <a:spcPts val="0"/>
              </a:spcAft>
              <a:buSzPct val="70000"/>
              <a:defRPr sz="1800" baseline="0">
                <a:latin typeface="+mj-lt"/>
              </a:defRPr>
            </a:lvl8pPr>
            <a:lvl9pPr marL="1822667" indent="-223670">
              <a:spcBef>
                <a:spcPts val="0"/>
              </a:spcBef>
              <a:spcAft>
                <a:spcPts val="0"/>
              </a:spcAft>
              <a:buSzPct val="70000"/>
              <a:buFont typeface="Arial" pitchFamily="34" charset="0"/>
              <a:buChar char="–"/>
              <a:defRPr sz="1800">
                <a:latin typeface="+mj-lt"/>
              </a:defRPr>
            </a:lvl9pPr>
          </a:lstStyle>
          <a:p>
            <a:pPr marL="290295" lvl="0" indent="-290295" algn="l" defTabSz="913712"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073" lvl="2" indent="-279188" algn="l" defTabSz="913712"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260" lvl="3" indent="-279188" algn="l" defTabSz="913712"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795" lvl="4" indent="-285534" algn="l" defTabSz="93274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022" lvl="5" indent="-285534" algn="l" defTabSz="913712"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34" y="2467123"/>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142" indent="-233188">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0569" indent="-228429">
              <a:spcBef>
                <a:spcPts val="0"/>
              </a:spcBef>
              <a:spcAft>
                <a:spcPts val="0"/>
              </a:spcAft>
              <a:buSzPct val="70000"/>
              <a:buFont typeface="Arial" pitchFamily="34" charset="0"/>
              <a:buChar char="–"/>
              <a:defRPr sz="1800" baseline="0">
                <a:latin typeface="+mj-lt"/>
              </a:defRPr>
            </a:lvl7pPr>
            <a:lvl8pPr marL="1599000" indent="-228429">
              <a:spcBef>
                <a:spcPts val="0"/>
              </a:spcBef>
              <a:spcAft>
                <a:spcPts val="0"/>
              </a:spcAft>
              <a:buSzPct val="70000"/>
              <a:defRPr sz="1800" baseline="0">
                <a:latin typeface="+mj-lt"/>
              </a:defRPr>
            </a:lvl8pPr>
            <a:lvl9pPr marL="1822667" indent="-223670">
              <a:spcBef>
                <a:spcPts val="0"/>
              </a:spcBef>
              <a:spcAft>
                <a:spcPts val="0"/>
              </a:spcAft>
              <a:buSzPct val="70000"/>
              <a:buFont typeface="Arial" pitchFamily="34" charset="0"/>
              <a:buChar char="–"/>
              <a:defRPr sz="1800">
                <a:latin typeface="+mj-lt"/>
              </a:defRPr>
            </a:lvl9pPr>
          </a:lstStyle>
          <a:p>
            <a:pPr marL="290295" lvl="0" indent="-290295" algn="l" defTabSz="913712"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073" lvl="2" indent="-279188" algn="l" defTabSz="913712"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260" lvl="3" indent="-279188" algn="l" defTabSz="913712"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795" lvl="4" indent="-285534" algn="l" defTabSz="93274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022" lvl="5" indent="-285534" algn="l" defTabSz="913712"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33" y="1980945"/>
            <a:ext cx="3933825" cy="276999"/>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2142" indent="-233188">
              <a:spcBef>
                <a:spcPts val="0"/>
              </a:spcBef>
              <a:spcAft>
                <a:spcPts val="0"/>
              </a:spcAft>
              <a:buSzPct val="70000"/>
              <a:defRPr sz="1800">
                <a:latin typeface="+mj-lt"/>
              </a:defRPr>
            </a:lvl6pPr>
            <a:lvl7pPr marL="1370569" indent="-228429">
              <a:spcBef>
                <a:spcPts val="0"/>
              </a:spcBef>
              <a:spcAft>
                <a:spcPts val="0"/>
              </a:spcAft>
              <a:buSzPct val="70000"/>
              <a:buFont typeface="Arial" pitchFamily="34" charset="0"/>
              <a:buChar char="–"/>
              <a:defRPr sz="1800" baseline="0">
                <a:latin typeface="+mj-lt"/>
              </a:defRPr>
            </a:lvl7pPr>
            <a:lvl8pPr marL="1599000" indent="-228429">
              <a:spcBef>
                <a:spcPts val="0"/>
              </a:spcBef>
              <a:spcAft>
                <a:spcPts val="0"/>
              </a:spcAft>
              <a:buSzPct val="70000"/>
              <a:defRPr sz="1800" baseline="0">
                <a:latin typeface="+mj-lt"/>
              </a:defRPr>
            </a:lvl8pPr>
            <a:lvl9pPr marL="1822667" indent="-223670">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34" y="1980945"/>
            <a:ext cx="3933825" cy="276999"/>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2142" indent="-233188">
              <a:spcBef>
                <a:spcPts val="0"/>
              </a:spcBef>
              <a:spcAft>
                <a:spcPts val="0"/>
              </a:spcAft>
              <a:buSzPct val="70000"/>
              <a:defRPr sz="1800">
                <a:latin typeface="+mj-lt"/>
              </a:defRPr>
            </a:lvl6pPr>
            <a:lvl7pPr marL="1370569" indent="-228429">
              <a:spcBef>
                <a:spcPts val="0"/>
              </a:spcBef>
              <a:spcAft>
                <a:spcPts val="0"/>
              </a:spcAft>
              <a:buSzPct val="70000"/>
              <a:buFont typeface="Arial" pitchFamily="34" charset="0"/>
              <a:buChar char="–"/>
              <a:defRPr sz="1800" baseline="0">
                <a:latin typeface="+mj-lt"/>
              </a:defRPr>
            </a:lvl7pPr>
            <a:lvl8pPr marL="1599000" indent="-228429">
              <a:spcBef>
                <a:spcPts val="0"/>
              </a:spcBef>
              <a:spcAft>
                <a:spcPts val="0"/>
              </a:spcAft>
              <a:buSzPct val="70000"/>
              <a:defRPr sz="1800" baseline="0">
                <a:latin typeface="+mj-lt"/>
              </a:defRPr>
            </a:lvl8pPr>
            <a:lvl9pPr marL="1822667" indent="-223670">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22" y="2344878"/>
            <a:ext cx="3906652"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7" y="2344878"/>
            <a:ext cx="3906652"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25" y="727101"/>
            <a:ext cx="8226425" cy="497919"/>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712"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20" y="1270603"/>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613283223"/>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25" y="727101"/>
            <a:ext cx="8226425" cy="497919"/>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712"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33" y="2467123"/>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142" indent="-233188">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0569" indent="-228429">
              <a:spcBef>
                <a:spcPts val="0"/>
              </a:spcBef>
              <a:spcAft>
                <a:spcPts val="0"/>
              </a:spcAft>
              <a:buSzPct val="70000"/>
              <a:buFont typeface="Arial" pitchFamily="34" charset="0"/>
              <a:buChar char="–"/>
              <a:defRPr sz="1800" baseline="0">
                <a:latin typeface="+mj-lt"/>
              </a:defRPr>
            </a:lvl7pPr>
            <a:lvl8pPr marL="1599000" indent="-228429">
              <a:spcBef>
                <a:spcPts val="0"/>
              </a:spcBef>
              <a:spcAft>
                <a:spcPts val="0"/>
              </a:spcAft>
              <a:buSzPct val="70000"/>
              <a:defRPr sz="1800" baseline="0">
                <a:latin typeface="+mj-lt"/>
              </a:defRPr>
            </a:lvl8pPr>
            <a:lvl9pPr marL="1822667" indent="-223670">
              <a:spcBef>
                <a:spcPts val="0"/>
              </a:spcBef>
              <a:spcAft>
                <a:spcPts val="0"/>
              </a:spcAft>
              <a:buSzPct val="70000"/>
              <a:buFont typeface="Arial" pitchFamily="34" charset="0"/>
              <a:buChar char="–"/>
              <a:defRPr sz="1800">
                <a:latin typeface="+mj-lt"/>
              </a:defRPr>
            </a:lvl9pPr>
          </a:lstStyle>
          <a:p>
            <a:pPr marL="290295" lvl="0" indent="-290295" algn="l" defTabSz="913712"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073" lvl="2" indent="-279188" algn="l" defTabSz="913712"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260" lvl="3" indent="-279188" algn="l" defTabSz="913712"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795" lvl="4" indent="-285534" algn="l" defTabSz="93274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022" lvl="5" indent="-285534" algn="l" defTabSz="913712"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34" y="2467123"/>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142" indent="-233188">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0569" indent="-228429">
              <a:spcBef>
                <a:spcPts val="0"/>
              </a:spcBef>
              <a:spcAft>
                <a:spcPts val="0"/>
              </a:spcAft>
              <a:buSzPct val="70000"/>
              <a:buFont typeface="Arial" pitchFamily="34" charset="0"/>
              <a:buChar char="–"/>
              <a:defRPr sz="1800" baseline="0">
                <a:latin typeface="+mj-lt"/>
              </a:defRPr>
            </a:lvl7pPr>
            <a:lvl8pPr marL="1599000" indent="-228429">
              <a:spcBef>
                <a:spcPts val="0"/>
              </a:spcBef>
              <a:spcAft>
                <a:spcPts val="0"/>
              </a:spcAft>
              <a:buSzPct val="70000"/>
              <a:defRPr sz="1800" baseline="0">
                <a:latin typeface="+mj-lt"/>
              </a:defRPr>
            </a:lvl8pPr>
            <a:lvl9pPr marL="1822667" indent="-223670">
              <a:spcBef>
                <a:spcPts val="0"/>
              </a:spcBef>
              <a:spcAft>
                <a:spcPts val="0"/>
              </a:spcAft>
              <a:buSzPct val="70000"/>
              <a:buFont typeface="Arial" pitchFamily="34" charset="0"/>
              <a:buChar char="–"/>
              <a:defRPr sz="1800">
                <a:latin typeface="+mj-lt"/>
              </a:defRPr>
            </a:lvl9pPr>
          </a:lstStyle>
          <a:p>
            <a:pPr marL="290295" lvl="0" indent="-290295" algn="l" defTabSz="913712"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073" lvl="2" indent="-279188" algn="l" defTabSz="913712"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260" lvl="3" indent="-279188" algn="l" defTabSz="913712"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795" lvl="4" indent="-285534" algn="l" defTabSz="93274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022" lvl="5" indent="-285534" algn="l" defTabSz="913712"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33" y="1980945"/>
            <a:ext cx="3933825" cy="276999"/>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2142" indent="-233188">
              <a:spcBef>
                <a:spcPts val="0"/>
              </a:spcBef>
              <a:spcAft>
                <a:spcPts val="0"/>
              </a:spcAft>
              <a:buSzPct val="70000"/>
              <a:defRPr sz="1800">
                <a:latin typeface="+mj-lt"/>
              </a:defRPr>
            </a:lvl6pPr>
            <a:lvl7pPr marL="1370569" indent="-228429">
              <a:spcBef>
                <a:spcPts val="0"/>
              </a:spcBef>
              <a:spcAft>
                <a:spcPts val="0"/>
              </a:spcAft>
              <a:buSzPct val="70000"/>
              <a:buFont typeface="Arial" pitchFamily="34" charset="0"/>
              <a:buChar char="–"/>
              <a:defRPr sz="1800" baseline="0">
                <a:latin typeface="+mj-lt"/>
              </a:defRPr>
            </a:lvl7pPr>
            <a:lvl8pPr marL="1599000" indent="-228429">
              <a:spcBef>
                <a:spcPts val="0"/>
              </a:spcBef>
              <a:spcAft>
                <a:spcPts val="0"/>
              </a:spcAft>
              <a:buSzPct val="70000"/>
              <a:defRPr sz="1800" baseline="0">
                <a:latin typeface="+mj-lt"/>
              </a:defRPr>
            </a:lvl8pPr>
            <a:lvl9pPr marL="1822667" indent="-223670">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34" y="1980945"/>
            <a:ext cx="3933825" cy="276999"/>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2142" indent="-233188">
              <a:spcBef>
                <a:spcPts val="0"/>
              </a:spcBef>
              <a:spcAft>
                <a:spcPts val="0"/>
              </a:spcAft>
              <a:buSzPct val="70000"/>
              <a:defRPr sz="1800">
                <a:latin typeface="+mj-lt"/>
              </a:defRPr>
            </a:lvl6pPr>
            <a:lvl7pPr marL="1370569" indent="-228429">
              <a:spcBef>
                <a:spcPts val="0"/>
              </a:spcBef>
              <a:spcAft>
                <a:spcPts val="0"/>
              </a:spcAft>
              <a:buSzPct val="70000"/>
              <a:buFont typeface="Arial" pitchFamily="34" charset="0"/>
              <a:buChar char="–"/>
              <a:defRPr sz="1800" baseline="0">
                <a:latin typeface="+mj-lt"/>
              </a:defRPr>
            </a:lvl7pPr>
            <a:lvl8pPr marL="1599000" indent="-228429">
              <a:spcBef>
                <a:spcPts val="0"/>
              </a:spcBef>
              <a:spcAft>
                <a:spcPts val="0"/>
              </a:spcAft>
              <a:buSzPct val="70000"/>
              <a:defRPr sz="1800" baseline="0">
                <a:latin typeface="+mj-lt"/>
              </a:defRPr>
            </a:lvl8pPr>
            <a:lvl9pPr marL="1822667" indent="-223670">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22" y="2344878"/>
            <a:ext cx="3906652"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7" y="2344878"/>
            <a:ext cx="3906652"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33" y="4703443"/>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142" indent="-233188">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0569" indent="-228429">
              <a:spcBef>
                <a:spcPts val="0"/>
              </a:spcBef>
              <a:spcAft>
                <a:spcPts val="0"/>
              </a:spcAft>
              <a:buSzPct val="70000"/>
              <a:buFont typeface="Arial" pitchFamily="34" charset="0"/>
              <a:buChar char="–"/>
              <a:defRPr sz="1800" baseline="0">
                <a:latin typeface="+mj-lt"/>
              </a:defRPr>
            </a:lvl7pPr>
            <a:lvl8pPr marL="1599000" indent="-228429">
              <a:spcBef>
                <a:spcPts val="0"/>
              </a:spcBef>
              <a:spcAft>
                <a:spcPts val="0"/>
              </a:spcAft>
              <a:buSzPct val="70000"/>
              <a:defRPr sz="1800" baseline="0">
                <a:latin typeface="+mj-lt"/>
              </a:defRPr>
            </a:lvl8pPr>
            <a:lvl9pPr marL="1822667" indent="-223670">
              <a:spcBef>
                <a:spcPts val="0"/>
              </a:spcBef>
              <a:spcAft>
                <a:spcPts val="0"/>
              </a:spcAft>
              <a:buSzPct val="70000"/>
              <a:buFont typeface="Arial" pitchFamily="34" charset="0"/>
              <a:buChar char="–"/>
              <a:defRPr sz="1800">
                <a:latin typeface="+mj-lt"/>
              </a:defRPr>
            </a:lvl9pPr>
          </a:lstStyle>
          <a:p>
            <a:pPr marL="290295" lvl="0" indent="-290295" algn="l" defTabSz="913712"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073" lvl="2" indent="-279188" algn="l" defTabSz="913712"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260" lvl="3" indent="-279188" algn="l" defTabSz="913712"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795" lvl="4" indent="-285534" algn="l" defTabSz="93274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022" lvl="5" indent="-285534" algn="l" defTabSz="913712"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34" y="4703443"/>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142" indent="-233188">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0569" indent="-228429">
              <a:spcBef>
                <a:spcPts val="0"/>
              </a:spcBef>
              <a:spcAft>
                <a:spcPts val="0"/>
              </a:spcAft>
              <a:buSzPct val="70000"/>
              <a:buFont typeface="Arial" pitchFamily="34" charset="0"/>
              <a:buChar char="–"/>
              <a:defRPr sz="1800" baseline="0">
                <a:latin typeface="+mj-lt"/>
              </a:defRPr>
            </a:lvl7pPr>
            <a:lvl8pPr marL="1599000" indent="-228429">
              <a:spcBef>
                <a:spcPts val="0"/>
              </a:spcBef>
              <a:spcAft>
                <a:spcPts val="0"/>
              </a:spcAft>
              <a:buSzPct val="70000"/>
              <a:defRPr sz="1800" baseline="0">
                <a:latin typeface="+mj-lt"/>
              </a:defRPr>
            </a:lvl8pPr>
            <a:lvl9pPr marL="1822667" indent="-223670">
              <a:spcBef>
                <a:spcPts val="0"/>
              </a:spcBef>
              <a:spcAft>
                <a:spcPts val="0"/>
              </a:spcAft>
              <a:buSzPct val="70000"/>
              <a:buFont typeface="Arial" pitchFamily="34" charset="0"/>
              <a:buChar char="–"/>
              <a:defRPr sz="1800">
                <a:latin typeface="+mj-lt"/>
              </a:defRPr>
            </a:lvl9pPr>
          </a:lstStyle>
          <a:p>
            <a:pPr marL="290295" lvl="0" indent="-290295" algn="l" defTabSz="913712"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073" lvl="2" indent="-279188" algn="l" defTabSz="913712"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260" lvl="3" indent="-279188" algn="l" defTabSz="913712"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795" lvl="4" indent="-285534" algn="l" defTabSz="93274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022" lvl="5" indent="-285534" algn="l" defTabSz="913712"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33" y="4217315"/>
            <a:ext cx="3933825" cy="276999"/>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2142" indent="-233188">
              <a:spcBef>
                <a:spcPts val="0"/>
              </a:spcBef>
              <a:spcAft>
                <a:spcPts val="0"/>
              </a:spcAft>
              <a:buSzPct val="70000"/>
              <a:defRPr sz="1800">
                <a:latin typeface="+mj-lt"/>
              </a:defRPr>
            </a:lvl6pPr>
            <a:lvl7pPr marL="1370569" indent="-228429">
              <a:spcBef>
                <a:spcPts val="0"/>
              </a:spcBef>
              <a:spcAft>
                <a:spcPts val="0"/>
              </a:spcAft>
              <a:buSzPct val="70000"/>
              <a:buFont typeface="Arial" pitchFamily="34" charset="0"/>
              <a:buChar char="–"/>
              <a:defRPr sz="1800" baseline="0">
                <a:latin typeface="+mj-lt"/>
              </a:defRPr>
            </a:lvl7pPr>
            <a:lvl8pPr marL="1599000" indent="-228429">
              <a:spcBef>
                <a:spcPts val="0"/>
              </a:spcBef>
              <a:spcAft>
                <a:spcPts val="0"/>
              </a:spcAft>
              <a:buSzPct val="70000"/>
              <a:defRPr sz="1800" baseline="0">
                <a:latin typeface="+mj-lt"/>
              </a:defRPr>
            </a:lvl8pPr>
            <a:lvl9pPr marL="1822667" indent="-223670">
              <a:spcBef>
                <a:spcPts val="0"/>
              </a:spcBef>
              <a:spcAft>
                <a:spcPts val="0"/>
              </a:spcAft>
              <a:buSzPct val="70000"/>
              <a:buFont typeface="Arial" pitchFamily="34" charset="0"/>
              <a:buChar char="–"/>
              <a:defRPr sz="1800">
                <a:latin typeface="+mj-lt"/>
              </a:defRPr>
            </a:lvl9pPr>
          </a:lstStyle>
          <a:p>
            <a:pPr marL="0" lvl="0" indent="0" algn="l" defTabSz="913712"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34" y="4217315"/>
            <a:ext cx="3933825" cy="276999"/>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2142" indent="-233188">
              <a:spcBef>
                <a:spcPts val="0"/>
              </a:spcBef>
              <a:spcAft>
                <a:spcPts val="0"/>
              </a:spcAft>
              <a:buSzPct val="70000"/>
              <a:defRPr sz="1800">
                <a:latin typeface="+mj-lt"/>
              </a:defRPr>
            </a:lvl6pPr>
            <a:lvl7pPr marL="1370569" indent="-228429">
              <a:spcBef>
                <a:spcPts val="0"/>
              </a:spcBef>
              <a:spcAft>
                <a:spcPts val="0"/>
              </a:spcAft>
              <a:buSzPct val="70000"/>
              <a:buFont typeface="Arial" pitchFamily="34" charset="0"/>
              <a:buChar char="–"/>
              <a:defRPr sz="1800" baseline="0">
                <a:latin typeface="+mj-lt"/>
              </a:defRPr>
            </a:lvl7pPr>
            <a:lvl8pPr marL="1599000" indent="-228429">
              <a:spcBef>
                <a:spcPts val="0"/>
              </a:spcBef>
              <a:spcAft>
                <a:spcPts val="0"/>
              </a:spcAft>
              <a:buSzPct val="70000"/>
              <a:defRPr sz="1800" baseline="0">
                <a:latin typeface="+mj-lt"/>
              </a:defRPr>
            </a:lvl8pPr>
            <a:lvl9pPr marL="1822667" indent="-223670">
              <a:spcBef>
                <a:spcPts val="0"/>
              </a:spcBef>
              <a:spcAft>
                <a:spcPts val="0"/>
              </a:spcAft>
              <a:buSzPct val="70000"/>
              <a:buFont typeface="Arial" pitchFamily="34" charset="0"/>
              <a:buChar char="–"/>
              <a:defRPr sz="1800">
                <a:latin typeface="+mj-lt"/>
              </a:defRPr>
            </a:lvl9pPr>
          </a:lstStyle>
          <a:p>
            <a:pPr marL="0" lvl="0" indent="0" algn="l" defTabSz="913712"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22" y="4581198"/>
            <a:ext cx="3906652"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7" y="4581198"/>
            <a:ext cx="3906652"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20" y="1270603"/>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766335613"/>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461" y="1971733"/>
            <a:ext cx="2043113" cy="1508105"/>
          </a:xfrm>
          <a:ln>
            <a:noFill/>
          </a:ln>
        </p:spPr>
        <p:txBody>
          <a:bodyPr wrap="square" lIns="0" tIns="0" rIns="0" bIns="0">
            <a:spAutoFit/>
          </a:bodyPr>
          <a:lstStyle>
            <a:lvl1pPr marL="0" marR="0" indent="0" algn="l" defTabSz="913712"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2142" indent="-233188">
              <a:spcBef>
                <a:spcPts val="0"/>
              </a:spcBef>
              <a:spcAft>
                <a:spcPts val="0"/>
              </a:spcAft>
              <a:buSzPct val="70000"/>
              <a:defRPr sz="1800">
                <a:latin typeface="+mj-lt"/>
              </a:defRPr>
            </a:lvl6pPr>
            <a:lvl7pPr marL="1370569" indent="-228429">
              <a:spcBef>
                <a:spcPts val="0"/>
              </a:spcBef>
              <a:spcAft>
                <a:spcPts val="0"/>
              </a:spcAft>
              <a:buSzPct val="70000"/>
              <a:buFont typeface="Arial" pitchFamily="34" charset="0"/>
              <a:buChar char="–"/>
              <a:defRPr sz="1800" baseline="0">
                <a:latin typeface="+mj-lt"/>
              </a:defRPr>
            </a:lvl7pPr>
            <a:lvl8pPr marL="1599000" indent="-228429">
              <a:spcBef>
                <a:spcPts val="0"/>
              </a:spcBef>
              <a:spcAft>
                <a:spcPts val="0"/>
              </a:spcAft>
              <a:buSzPct val="70000"/>
              <a:defRPr sz="1800" baseline="0">
                <a:latin typeface="+mj-lt"/>
              </a:defRPr>
            </a:lvl8pPr>
            <a:lvl9pPr marL="1822667" indent="-223670">
              <a:spcBef>
                <a:spcPts val="0"/>
              </a:spcBef>
              <a:spcAft>
                <a:spcPts val="0"/>
              </a:spcAft>
              <a:buSzPct val="70000"/>
              <a:buFont typeface="Arial" pitchFamily="34" charset="0"/>
              <a:buChar char="–"/>
              <a:defRPr sz="1800">
                <a:latin typeface="+mj-lt"/>
              </a:defRPr>
            </a:lvl9pPr>
          </a:lstStyle>
          <a:p>
            <a:pPr marL="0" marR="0" lvl="0" indent="0" algn="l" defTabSz="913712"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42" y="1971762"/>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20" name="Title 1"/>
          <p:cNvSpPr>
            <a:spLocks noGrp="1"/>
          </p:cNvSpPr>
          <p:nvPr>
            <p:ph type="title"/>
          </p:nvPr>
        </p:nvSpPr>
        <p:spPr bwMode="gray">
          <a:xfrm>
            <a:off x="481025" y="727101"/>
            <a:ext cx="8226425" cy="497919"/>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712"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165" y="1971733"/>
            <a:ext cx="2043113" cy="1508105"/>
          </a:xfrm>
          <a:ln>
            <a:noFill/>
          </a:ln>
        </p:spPr>
        <p:txBody>
          <a:bodyPr wrap="square" lIns="0" tIns="0" rIns="0" bIns="0">
            <a:spAutoFit/>
          </a:bodyPr>
          <a:lstStyle>
            <a:lvl1pPr marL="0" marR="0" indent="0" algn="l" defTabSz="913712"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2142" indent="-233188">
              <a:spcBef>
                <a:spcPts val="0"/>
              </a:spcBef>
              <a:spcAft>
                <a:spcPts val="0"/>
              </a:spcAft>
              <a:buSzPct val="70000"/>
              <a:defRPr sz="1800">
                <a:latin typeface="+mj-lt"/>
              </a:defRPr>
            </a:lvl6pPr>
            <a:lvl7pPr marL="1370569" indent="-228429">
              <a:spcBef>
                <a:spcPts val="0"/>
              </a:spcBef>
              <a:spcAft>
                <a:spcPts val="0"/>
              </a:spcAft>
              <a:buSzPct val="70000"/>
              <a:buFont typeface="Arial" pitchFamily="34" charset="0"/>
              <a:buChar char="–"/>
              <a:defRPr sz="1800" baseline="0">
                <a:latin typeface="+mj-lt"/>
              </a:defRPr>
            </a:lvl7pPr>
            <a:lvl8pPr marL="1599000" indent="-228429">
              <a:spcBef>
                <a:spcPts val="0"/>
              </a:spcBef>
              <a:spcAft>
                <a:spcPts val="0"/>
              </a:spcAft>
              <a:buSzPct val="70000"/>
              <a:defRPr sz="1800" baseline="0">
                <a:latin typeface="+mj-lt"/>
              </a:defRPr>
            </a:lvl8pPr>
            <a:lvl9pPr marL="1822667" indent="-223670">
              <a:spcBef>
                <a:spcPts val="0"/>
              </a:spcBef>
              <a:spcAft>
                <a:spcPts val="0"/>
              </a:spcAft>
              <a:buSzPct val="70000"/>
              <a:buFont typeface="Arial" pitchFamily="34" charset="0"/>
              <a:buChar char="–"/>
              <a:defRPr sz="1800">
                <a:latin typeface="+mj-lt"/>
              </a:defRPr>
            </a:lvl9pPr>
          </a:lstStyle>
          <a:p>
            <a:pPr marL="0" marR="0" lvl="0" indent="0" algn="l" defTabSz="913712"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534" lvl="1" indent="-285534" algn="l" defTabSz="913712"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8" y="1971762"/>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5" name="Text Placeholder 4"/>
          <p:cNvSpPr>
            <a:spLocks noGrp="1"/>
          </p:cNvSpPr>
          <p:nvPr>
            <p:ph type="body" sz="quarter" idx="21" hasCustomPrompt="1"/>
          </p:nvPr>
        </p:nvSpPr>
        <p:spPr bwMode="gray">
          <a:xfrm>
            <a:off x="2438461" y="4241889"/>
            <a:ext cx="2043113" cy="1508105"/>
          </a:xfrm>
          <a:ln>
            <a:noFill/>
          </a:ln>
        </p:spPr>
        <p:txBody>
          <a:bodyPr wrap="square" lIns="0" tIns="0" rIns="0" bIns="0">
            <a:spAutoFit/>
          </a:bodyPr>
          <a:lstStyle>
            <a:lvl1pPr marL="0" marR="0" indent="0" algn="l" defTabSz="913712"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2142" indent="-233188">
              <a:spcBef>
                <a:spcPts val="0"/>
              </a:spcBef>
              <a:spcAft>
                <a:spcPts val="0"/>
              </a:spcAft>
              <a:buSzPct val="70000"/>
              <a:defRPr sz="1800">
                <a:latin typeface="+mj-lt"/>
              </a:defRPr>
            </a:lvl6pPr>
            <a:lvl7pPr marL="1370569" indent="-228429">
              <a:spcBef>
                <a:spcPts val="0"/>
              </a:spcBef>
              <a:spcAft>
                <a:spcPts val="0"/>
              </a:spcAft>
              <a:buSzPct val="70000"/>
              <a:buFont typeface="Arial" pitchFamily="34" charset="0"/>
              <a:buChar char="–"/>
              <a:defRPr sz="1800" baseline="0">
                <a:latin typeface="+mj-lt"/>
              </a:defRPr>
            </a:lvl7pPr>
            <a:lvl8pPr marL="1599000" indent="-228429">
              <a:spcBef>
                <a:spcPts val="0"/>
              </a:spcBef>
              <a:spcAft>
                <a:spcPts val="0"/>
              </a:spcAft>
              <a:buSzPct val="70000"/>
              <a:defRPr sz="1800" baseline="0">
                <a:latin typeface="+mj-lt"/>
              </a:defRPr>
            </a:lvl8pPr>
            <a:lvl9pPr marL="1822667" indent="-223670">
              <a:spcBef>
                <a:spcPts val="0"/>
              </a:spcBef>
              <a:spcAft>
                <a:spcPts val="0"/>
              </a:spcAft>
              <a:buSzPct val="70000"/>
              <a:buFont typeface="Arial" pitchFamily="34" charset="0"/>
              <a:buChar char="–"/>
              <a:defRPr sz="1800">
                <a:latin typeface="+mj-lt"/>
              </a:defRPr>
            </a:lvl9pPr>
          </a:lstStyle>
          <a:p>
            <a:pPr marL="0" marR="0" lvl="0" indent="0" algn="l" defTabSz="913712"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534" lvl="1" indent="-285534" algn="l" defTabSz="913712"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42" y="4241934"/>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48" name="Text Placeholder 4"/>
          <p:cNvSpPr>
            <a:spLocks noGrp="1"/>
          </p:cNvSpPr>
          <p:nvPr>
            <p:ph type="body" sz="quarter" idx="23" hasCustomPrompt="1"/>
          </p:nvPr>
        </p:nvSpPr>
        <p:spPr bwMode="gray">
          <a:xfrm>
            <a:off x="6669165" y="4241889"/>
            <a:ext cx="2043113" cy="1508105"/>
          </a:xfrm>
          <a:ln>
            <a:noFill/>
          </a:ln>
        </p:spPr>
        <p:txBody>
          <a:bodyPr wrap="square" lIns="0" tIns="0" rIns="0" bIns="0">
            <a:spAutoFit/>
          </a:bodyPr>
          <a:lstStyle>
            <a:lvl1pPr marL="0" marR="0" indent="0" algn="l" defTabSz="913712"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2142" indent="-233188">
              <a:spcBef>
                <a:spcPts val="0"/>
              </a:spcBef>
              <a:spcAft>
                <a:spcPts val="0"/>
              </a:spcAft>
              <a:buSzPct val="70000"/>
              <a:defRPr sz="1800">
                <a:latin typeface="+mj-lt"/>
              </a:defRPr>
            </a:lvl6pPr>
            <a:lvl7pPr marL="1370569" indent="-228429">
              <a:spcBef>
                <a:spcPts val="0"/>
              </a:spcBef>
              <a:spcAft>
                <a:spcPts val="0"/>
              </a:spcAft>
              <a:buSzPct val="70000"/>
              <a:buFont typeface="Arial" pitchFamily="34" charset="0"/>
              <a:buChar char="–"/>
              <a:defRPr sz="1800" baseline="0">
                <a:latin typeface="+mj-lt"/>
              </a:defRPr>
            </a:lvl7pPr>
            <a:lvl8pPr marL="1599000" indent="-228429">
              <a:spcBef>
                <a:spcPts val="0"/>
              </a:spcBef>
              <a:spcAft>
                <a:spcPts val="0"/>
              </a:spcAft>
              <a:buSzPct val="70000"/>
              <a:defRPr sz="1800" baseline="0">
                <a:latin typeface="+mj-lt"/>
              </a:defRPr>
            </a:lvl8pPr>
            <a:lvl9pPr marL="1822667" indent="-223670">
              <a:spcBef>
                <a:spcPts val="0"/>
              </a:spcBef>
              <a:spcAft>
                <a:spcPts val="0"/>
              </a:spcAft>
              <a:buSzPct val="70000"/>
              <a:buFont typeface="Arial" pitchFamily="34" charset="0"/>
              <a:buChar char="–"/>
              <a:defRPr sz="1800">
                <a:latin typeface="+mj-lt"/>
              </a:defRPr>
            </a:lvl9pPr>
          </a:lstStyle>
          <a:p>
            <a:pPr marL="0" marR="0" lvl="0" indent="0" algn="l" defTabSz="913712"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534" lvl="1" indent="-285534" algn="l" defTabSz="913712"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8" y="4241934"/>
            <a:ext cx="1728787" cy="1892299"/>
          </a:xfrm>
        </p:spPr>
        <p:txBody>
          <a:bodyPr rtlCol="0">
            <a:normAutofit/>
          </a:bodyPr>
          <a:lstStyle>
            <a:lvl1pPr>
              <a:buNone/>
              <a:defRPr>
                <a:latin typeface="Arial" pitchFamily="34" charset="0"/>
                <a:cs typeface="Arial" pitchFamily="34" charset="0"/>
              </a:defRPr>
            </a:lvl1pPr>
          </a:lstStyle>
          <a:p>
            <a:pPr lvl="0"/>
            <a:r>
              <a:rPr lang="en-US" noProof="0" dirty="0" smtClean="0"/>
              <a:t>Click icon to add picture</a:t>
            </a:r>
          </a:p>
        </p:txBody>
      </p:sp>
      <p:sp>
        <p:nvSpPr>
          <p:cNvPr id="51" name="Text Placeholder 41"/>
          <p:cNvSpPr>
            <a:spLocks noGrp="1"/>
          </p:cNvSpPr>
          <p:nvPr>
            <p:ph type="body" sz="quarter" idx="25"/>
          </p:nvPr>
        </p:nvSpPr>
        <p:spPr bwMode="gray">
          <a:xfrm>
            <a:off x="481020" y="1270603"/>
            <a:ext cx="8224838"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3712"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3956511920"/>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25" y="1971688"/>
            <a:ext cx="8226425" cy="4162427"/>
          </a:xfrm>
        </p:spPr>
        <p:txBody>
          <a:bodyPr>
            <a:noAutofit/>
          </a:bodyPr>
          <a:lstStyle>
            <a:lvl1pPr marL="0" indent="0">
              <a:buNone/>
              <a:defRPr>
                <a:latin typeface="Arial" pitchFamily="34" charset="0"/>
                <a:cs typeface="Arial" pitchFamily="34" charset="0"/>
              </a:defRPr>
            </a:lvl1pPr>
          </a:lstStyle>
          <a:p>
            <a:r>
              <a:rPr lang="en-US" dirty="0" smtClean="0"/>
              <a:t>Click icon to add table</a:t>
            </a:r>
            <a:endParaRPr lang="en-US" dirty="0"/>
          </a:p>
        </p:txBody>
      </p:sp>
      <p:sp>
        <p:nvSpPr>
          <p:cNvPr id="4" name="Title 1"/>
          <p:cNvSpPr>
            <a:spLocks noGrp="1"/>
          </p:cNvSpPr>
          <p:nvPr>
            <p:ph type="title"/>
          </p:nvPr>
        </p:nvSpPr>
        <p:spPr bwMode="gray">
          <a:xfrm>
            <a:off x="481025" y="727101"/>
            <a:ext cx="8226425" cy="497919"/>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712"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20" y="1270603"/>
            <a:ext cx="8224838"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3712"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3400168328"/>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25" y="1971679"/>
            <a:ext cx="8226425" cy="4162426"/>
          </a:xfrm>
        </p:spPr>
        <p:txBody>
          <a:bodyPr>
            <a:noAutofit/>
          </a:bodyPr>
          <a:lstStyle>
            <a:lvl1pPr marL="0" indent="0">
              <a:buNone/>
              <a:defRPr>
                <a:latin typeface="Arial" pitchFamily="34" charset="0"/>
                <a:cs typeface="Arial" pitchFamily="34" charset="0"/>
              </a:defRPr>
            </a:lvl1pPr>
          </a:lstStyle>
          <a:p>
            <a:r>
              <a:rPr lang="en-US" dirty="0" smtClean="0"/>
              <a:t>Click icon to add chart</a:t>
            </a:r>
            <a:endParaRPr lang="en-US" dirty="0"/>
          </a:p>
        </p:txBody>
      </p:sp>
      <p:sp>
        <p:nvSpPr>
          <p:cNvPr id="4" name="Title 1"/>
          <p:cNvSpPr>
            <a:spLocks noGrp="1"/>
          </p:cNvSpPr>
          <p:nvPr>
            <p:ph type="title"/>
          </p:nvPr>
        </p:nvSpPr>
        <p:spPr bwMode="gray">
          <a:xfrm>
            <a:off x="481025" y="727101"/>
            <a:ext cx="8226425" cy="497919"/>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712"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20" y="1270603"/>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07924688"/>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323"/>
            <a:ext cx="6729984" cy="497919"/>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712"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91" y="3369514"/>
            <a:ext cx="6754811" cy="244682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a:solidFill>
                  <a:srgbClr val="6D6E71"/>
                </a:solidFill>
                <a:cs typeface="Arial" pitchFamily="34" charset="0"/>
              </a:rPr>
              <a:t>Disclaimer </a:t>
            </a:r>
          </a:p>
          <a:p>
            <a:pPr algn="just">
              <a:spcBef>
                <a:spcPts val="600"/>
              </a:spcBef>
            </a:pPr>
            <a:r>
              <a:rPr lang="en-US" sz="900" dirty="0">
                <a:solidFill>
                  <a:srgbClr val="6D6E71"/>
                </a:solidFill>
                <a:cs typeface="Arial" pitchFamily="34" charset="0"/>
              </a:rPr>
              <a:t>Tech Mahindra,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80" y="2140315"/>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3712"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userDrawn="1"/>
        </p:nvSpPr>
        <p:spPr bwMode="gray">
          <a:xfrm>
            <a:off x="481014" y="6629547"/>
            <a:ext cx="2431756" cy="123111"/>
          </a:xfrm>
          <a:prstGeom prst="rect">
            <a:avLst/>
          </a:prstGeom>
          <a:noFill/>
          <a:ln w="9525">
            <a:noFill/>
            <a:miter lim="800000"/>
            <a:headEnd/>
            <a:tailEnd/>
          </a:ln>
        </p:spPr>
        <p:txBody>
          <a:bodyPr wrap="none" lIns="0" tIns="0" rIns="0" bIns="0">
            <a:spAutoFit/>
          </a:bodyPr>
          <a:lstStyle/>
          <a:p>
            <a:pPr>
              <a:defRPr/>
            </a:pPr>
            <a:r>
              <a:rPr lang="en-US" sz="800" dirty="0">
                <a:solidFill>
                  <a:srgbClr val="6D6E71"/>
                </a:solidFill>
                <a:cs typeface="Arial" pitchFamily="34" charset="0"/>
              </a:rPr>
              <a:t>Copyright © 2013 Tech Mahindra. All rights reserved.</a:t>
            </a:r>
          </a:p>
        </p:txBody>
      </p:sp>
    </p:spTree>
    <p:extLst>
      <p:ext uri="{BB962C8B-B14F-4D97-AF65-F5344CB8AC3E}">
        <p14:creationId xmlns:p14="http://schemas.microsoft.com/office/powerpoint/2010/main" val="3406678691"/>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bwMode="gray">
          <a:xfrm>
            <a:off x="1"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lIns="91372" tIns="45686" rIns="91372" bIns="45686" rtlCol="0" anchor="ctr"/>
          <a:lstStyle/>
          <a:p>
            <a:pPr algn="ctr"/>
            <a:endParaRPr lang="en-US" sz="1800" dirty="0">
              <a:solidFill>
                <a:prstClr val="black"/>
              </a:solidFill>
            </a:endParaRPr>
          </a:p>
        </p:txBody>
      </p:sp>
      <p:pic>
        <p:nvPicPr>
          <p:cNvPr id="4" name="Picture 3" descr="Mahindra Logo.png"/>
          <p:cNvPicPr>
            <a:picLocks noChangeAspect="1"/>
          </p:cNvPicPr>
          <p:nvPr userDrawn="1"/>
        </p:nvPicPr>
        <p:blipFill>
          <a:blip r:embed="rId2" cstate="email"/>
          <a:stretch>
            <a:fillRect/>
          </a:stretch>
        </p:blipFill>
        <p:spPr bwMode="gray">
          <a:xfrm>
            <a:off x="1864349" y="2717241"/>
            <a:ext cx="5603207" cy="1491023"/>
          </a:xfrm>
          <a:prstGeom prst="rect">
            <a:avLst/>
          </a:prstGeom>
        </p:spPr>
      </p:pic>
    </p:spTree>
    <p:extLst>
      <p:ext uri="{BB962C8B-B14F-4D97-AF65-F5344CB8AC3E}">
        <p14:creationId xmlns:p14="http://schemas.microsoft.com/office/powerpoint/2010/main" val="262616514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a:p>
        </p:txBody>
      </p:sp>
    </p:spTree>
    <p:extLst>
      <p:ext uri="{BB962C8B-B14F-4D97-AF65-F5344CB8AC3E}">
        <p14:creationId xmlns:p14="http://schemas.microsoft.com/office/powerpoint/2010/main" val="3533804072"/>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_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302954" y="1465507"/>
            <a:ext cx="8544207" cy="1938992"/>
          </a:xfrm>
        </p:spPr>
        <p:txBody>
          <a:bodyPr wrap="square">
            <a:sp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4022" indent="-285534">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3211" indent="-272842">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599000" indent="-228429">
              <a:spcBef>
                <a:spcPts val="0"/>
              </a:spcBef>
              <a:spcAft>
                <a:spcPts val="0"/>
              </a:spcAft>
              <a:buSzPct val="70000"/>
              <a:defRPr sz="1800" baseline="0">
                <a:latin typeface="Arial" pitchFamily="34" charset="0"/>
                <a:cs typeface="Arial" pitchFamily="34" charset="0"/>
              </a:defRPr>
            </a:lvl8pPr>
            <a:lvl9pPr marL="1822667" indent="-223670">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 </a:t>
            </a:r>
          </a:p>
        </p:txBody>
      </p:sp>
    </p:spTree>
    <p:extLst>
      <p:ext uri="{BB962C8B-B14F-4D97-AF65-F5344CB8AC3E}">
        <p14:creationId xmlns:p14="http://schemas.microsoft.com/office/powerpoint/2010/main" val="1343296284"/>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ltGray">
          <a:xfrm>
            <a:off x="807" y="89"/>
            <a:ext cx="3968824" cy="1443209"/>
          </a:xfrm>
          <a:prstGeom prst="rect">
            <a:avLst/>
          </a:prstGeom>
        </p:spPr>
      </p:pic>
      <p:pic>
        <p:nvPicPr>
          <p:cNvPr id="7" name="Picture 6" descr="Mahindra 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6329908" y="476643"/>
            <a:ext cx="2377538" cy="656554"/>
          </a:xfrm>
          <a:prstGeom prst="rect">
            <a:avLst/>
          </a:prstGeom>
        </p:spPr>
      </p:pic>
    </p:spTree>
    <p:extLst>
      <p:ext uri="{BB962C8B-B14F-4D97-AF65-F5344CB8AC3E}">
        <p14:creationId xmlns:p14="http://schemas.microsoft.com/office/powerpoint/2010/main" val="146915730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45" y="956748"/>
            <a:ext cx="8224837" cy="497919"/>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394" rtl="0" eaLnBrk="1" fontAlgn="base" latinLnBrk="0" hangingPunct="1">
              <a:spcBef>
                <a:spcPct val="0"/>
              </a:spcBef>
              <a:spcAft>
                <a:spcPct val="0"/>
              </a:spcAft>
              <a:buNone/>
            </a:pPr>
            <a:r>
              <a:rPr lang="en-US" dirty="0" smtClean="0"/>
              <a:t>Click to edit Master title style</a:t>
            </a:r>
            <a:endParaRPr lang="en-US" dirty="0"/>
          </a:p>
        </p:txBody>
      </p:sp>
      <p:sp>
        <p:nvSpPr>
          <p:cNvPr id="3" name="Text Placeholder 4"/>
          <p:cNvSpPr>
            <a:spLocks noGrp="1"/>
          </p:cNvSpPr>
          <p:nvPr>
            <p:ph type="body" sz="quarter" idx="10" hasCustomPrompt="1"/>
          </p:nvPr>
        </p:nvSpPr>
        <p:spPr bwMode="gray">
          <a:xfrm>
            <a:off x="481020" y="2209327"/>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3519" indent="-285435">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2612" indent="-272751">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598440" indent="-228348">
              <a:spcBef>
                <a:spcPts val="0"/>
              </a:spcBef>
              <a:spcAft>
                <a:spcPts val="0"/>
              </a:spcAft>
              <a:buSzPct val="70000"/>
              <a:defRPr sz="1800" baseline="0">
                <a:latin typeface="Arial" pitchFamily="34" charset="0"/>
                <a:cs typeface="Arial" pitchFamily="34" charset="0"/>
              </a:defRPr>
            </a:lvl8pPr>
            <a:lvl9pPr marL="1822030" indent="-223592">
              <a:spcBef>
                <a:spcPts val="0"/>
              </a:spcBef>
              <a:spcAft>
                <a:spcPts val="0"/>
              </a:spcAft>
              <a:buSzPct val="70000"/>
              <a:buFont typeface="Arial" pitchFamily="34" charset="0"/>
              <a:buChar char="–"/>
              <a:defRPr sz="1800">
                <a:latin typeface="Arial" pitchFamily="34" charset="0"/>
                <a:cs typeface="Arial" pitchFamily="34" charset="0"/>
              </a:defRPr>
            </a:lvl9pPr>
          </a:lstStyle>
          <a:p>
            <a:pPr marL="290193" lvl="0" indent="-290193" algn="l" defTabSz="913394"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875" lvl="2" indent="-279093" algn="l" defTabSz="913394"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962" lvl="3" indent="-279093" algn="l" defTabSz="913394"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396" lvl="4" indent="-285435" algn="l" defTabSz="932421"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3519" lvl="5" indent="-285435" algn="l" defTabSz="913394"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20" y="1508101"/>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04814551"/>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22" y="4053701"/>
            <a:ext cx="5511800" cy="277000"/>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6856" indent="0" algn="ctr">
              <a:buNone/>
              <a:defRPr>
                <a:solidFill>
                  <a:schemeClr val="tx1">
                    <a:tint val="75000"/>
                  </a:schemeClr>
                </a:solidFill>
              </a:defRPr>
            </a:lvl2pPr>
            <a:lvl3pPr marL="913712" indent="0" algn="ctr">
              <a:buNone/>
              <a:defRPr>
                <a:solidFill>
                  <a:schemeClr val="tx1">
                    <a:tint val="75000"/>
                  </a:schemeClr>
                </a:solidFill>
              </a:defRPr>
            </a:lvl3pPr>
            <a:lvl4pPr marL="1370569" indent="0" algn="ctr">
              <a:buNone/>
              <a:defRPr>
                <a:solidFill>
                  <a:schemeClr val="tx1">
                    <a:tint val="75000"/>
                  </a:schemeClr>
                </a:solidFill>
              </a:defRPr>
            </a:lvl4pPr>
            <a:lvl5pPr marL="1827425" indent="0" algn="ctr">
              <a:buNone/>
              <a:defRPr>
                <a:solidFill>
                  <a:schemeClr val="tx1">
                    <a:tint val="75000"/>
                  </a:schemeClr>
                </a:solidFill>
              </a:defRPr>
            </a:lvl5pPr>
            <a:lvl6pPr marL="2284281" indent="0" algn="ctr">
              <a:buNone/>
              <a:defRPr>
                <a:solidFill>
                  <a:schemeClr val="tx1">
                    <a:tint val="75000"/>
                  </a:schemeClr>
                </a:solidFill>
              </a:defRPr>
            </a:lvl6pPr>
            <a:lvl7pPr marL="2741138" indent="0" algn="ctr">
              <a:buNone/>
              <a:defRPr>
                <a:solidFill>
                  <a:schemeClr val="tx1">
                    <a:tint val="75000"/>
                  </a:schemeClr>
                </a:solidFill>
              </a:defRPr>
            </a:lvl7pPr>
            <a:lvl8pPr marL="3197992" indent="0" algn="ctr">
              <a:buNone/>
              <a:defRPr>
                <a:solidFill>
                  <a:schemeClr val="tx1">
                    <a:tint val="75000"/>
                  </a:schemeClr>
                </a:solidFill>
              </a:defRPr>
            </a:lvl8pPr>
            <a:lvl9pPr marL="3654851"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22" y="2184475"/>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pic>
        <p:nvPicPr>
          <p:cNvPr id="12" name="Picture 11" descr="ridge4.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ltGray">
          <a:xfrm>
            <a:off x="807" y="89"/>
            <a:ext cx="3968824" cy="1443209"/>
          </a:xfrm>
          <a:prstGeom prst="rect">
            <a:avLst/>
          </a:prstGeom>
        </p:spPr>
      </p:pic>
      <p:pic>
        <p:nvPicPr>
          <p:cNvPr id="8" name="Picture 7" descr="Mahindra 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6329908" y="476643"/>
            <a:ext cx="2377538" cy="656554"/>
          </a:xfrm>
          <a:prstGeom prst="rect">
            <a:avLst/>
          </a:prstGeom>
        </p:spPr>
      </p:pic>
    </p:spTree>
    <p:extLst>
      <p:ext uri="{BB962C8B-B14F-4D97-AF65-F5344CB8AC3E}">
        <p14:creationId xmlns:p14="http://schemas.microsoft.com/office/powerpoint/2010/main" val="2603483078"/>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45" y="719158"/>
            <a:ext cx="8224837" cy="497919"/>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712"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20" y="197176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4022" indent="-285534">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3211" indent="-272842">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599000" indent="-228429">
              <a:spcBef>
                <a:spcPts val="0"/>
              </a:spcBef>
              <a:spcAft>
                <a:spcPts val="0"/>
              </a:spcAft>
              <a:buSzPct val="70000"/>
              <a:defRPr sz="1800" baseline="0">
                <a:latin typeface="Arial" pitchFamily="34" charset="0"/>
                <a:cs typeface="Arial" pitchFamily="34" charset="0"/>
              </a:defRPr>
            </a:lvl8pPr>
            <a:lvl9pPr marL="1822667" indent="-223670">
              <a:spcBef>
                <a:spcPts val="0"/>
              </a:spcBef>
              <a:spcAft>
                <a:spcPts val="0"/>
              </a:spcAft>
              <a:buSzPct val="70000"/>
              <a:buFont typeface="Arial" pitchFamily="34" charset="0"/>
              <a:buChar char="–"/>
              <a:defRPr sz="1800">
                <a:latin typeface="Arial" pitchFamily="34" charset="0"/>
                <a:cs typeface="Arial" pitchFamily="34" charset="0"/>
              </a:defRPr>
            </a:lvl9pPr>
          </a:lstStyle>
          <a:p>
            <a:pPr marL="290295" lvl="0" indent="-290295" algn="l" defTabSz="913712"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073" lvl="2" indent="-279188" algn="l" defTabSz="913712"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260" lvl="3" indent="-279188" algn="l" defTabSz="913712"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795" lvl="4" indent="-285534" algn="l" defTabSz="93274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022" lvl="5" indent="-285534" algn="l" defTabSz="913712"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129908736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45" y="719158"/>
            <a:ext cx="8224837" cy="497919"/>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712"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20" y="197176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4022" indent="-285534">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3211" indent="-272842">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599000" indent="-228429">
              <a:spcBef>
                <a:spcPts val="0"/>
              </a:spcBef>
              <a:spcAft>
                <a:spcPts val="0"/>
              </a:spcAft>
              <a:buSzPct val="70000"/>
              <a:defRPr sz="1800" baseline="0">
                <a:latin typeface="Arial" pitchFamily="34" charset="0"/>
                <a:cs typeface="Arial" pitchFamily="34" charset="0"/>
              </a:defRPr>
            </a:lvl8pPr>
            <a:lvl9pPr marL="1822667" indent="-223670">
              <a:spcBef>
                <a:spcPts val="0"/>
              </a:spcBef>
              <a:spcAft>
                <a:spcPts val="0"/>
              </a:spcAft>
              <a:buSzPct val="70000"/>
              <a:buFont typeface="Arial" pitchFamily="34" charset="0"/>
              <a:buChar char="–"/>
              <a:defRPr sz="1800">
                <a:latin typeface="Arial" pitchFamily="34" charset="0"/>
                <a:cs typeface="Arial" pitchFamily="34" charset="0"/>
              </a:defRPr>
            </a:lvl9pPr>
          </a:lstStyle>
          <a:p>
            <a:pPr marL="290295" lvl="0" indent="-290295" algn="l" defTabSz="913712"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073" lvl="2" indent="-279188" algn="l" defTabSz="913712"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260" lvl="3" indent="-279188" algn="l" defTabSz="913712"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795" lvl="4" indent="-285534" algn="l" defTabSz="93274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022" lvl="5" indent="-285534" algn="l" defTabSz="913712"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20" y="127059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242262745"/>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25" y="727091"/>
            <a:ext cx="8226425" cy="497919"/>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712"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20" y="1971766"/>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4022" indent="-285534">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3211" indent="-272842">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599000" indent="-228429">
              <a:spcBef>
                <a:spcPts val="0"/>
              </a:spcBef>
              <a:spcAft>
                <a:spcPts val="0"/>
              </a:spcAft>
              <a:buSzPct val="70000"/>
              <a:defRPr sz="1800" baseline="0">
                <a:latin typeface="Arial" pitchFamily="34" charset="0"/>
                <a:cs typeface="Arial" pitchFamily="34" charset="0"/>
              </a:defRPr>
            </a:lvl8pPr>
            <a:lvl9pPr marL="1822667" indent="-223670">
              <a:spcBef>
                <a:spcPts val="0"/>
              </a:spcBef>
              <a:spcAft>
                <a:spcPts val="0"/>
              </a:spcAft>
              <a:buSzPct val="70000"/>
              <a:buFont typeface="Arial" pitchFamily="34" charset="0"/>
              <a:buChar char="–"/>
              <a:defRPr sz="1800">
                <a:latin typeface="Arial" pitchFamily="34" charset="0"/>
                <a:cs typeface="Arial" pitchFamily="34" charset="0"/>
              </a:defRPr>
            </a:lvl9pPr>
          </a:lstStyle>
          <a:p>
            <a:pPr marL="290295" lvl="0" indent="-290295" algn="l" defTabSz="913712"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073" lvl="2" indent="-279188" algn="l" defTabSz="913712"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260" lvl="3" indent="-279188" algn="l" defTabSz="913712"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795" lvl="4" indent="-285534" algn="l" defTabSz="93274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022" lvl="5" indent="-285534" algn="l" defTabSz="913712"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2766326562"/>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31" y="1971675"/>
            <a:ext cx="4078287" cy="4162426"/>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4838703" y="197176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142" indent="-233188">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0569" indent="-228429">
              <a:spcBef>
                <a:spcPts val="0"/>
              </a:spcBef>
              <a:spcAft>
                <a:spcPts val="0"/>
              </a:spcAft>
              <a:buSzPct val="70000"/>
              <a:buFont typeface="Arial" pitchFamily="34" charset="0"/>
              <a:buChar char="–"/>
              <a:defRPr sz="1800" baseline="0">
                <a:latin typeface="+mj-lt"/>
              </a:defRPr>
            </a:lvl7pPr>
            <a:lvl8pPr marL="1599000" indent="-228429">
              <a:spcBef>
                <a:spcPts val="0"/>
              </a:spcBef>
              <a:spcAft>
                <a:spcPts val="0"/>
              </a:spcAft>
              <a:buSzPct val="70000"/>
              <a:defRPr sz="1800" baseline="0">
                <a:latin typeface="+mj-lt"/>
              </a:defRPr>
            </a:lvl8pPr>
            <a:lvl9pPr marL="1822667" indent="-223670">
              <a:spcBef>
                <a:spcPts val="0"/>
              </a:spcBef>
              <a:spcAft>
                <a:spcPts val="0"/>
              </a:spcAft>
              <a:buSzPct val="70000"/>
              <a:buFont typeface="Arial" pitchFamily="34" charset="0"/>
              <a:buChar char="–"/>
              <a:defRPr sz="1800">
                <a:latin typeface="+mj-lt"/>
              </a:defRPr>
            </a:lvl9pPr>
          </a:lstStyle>
          <a:p>
            <a:pPr marL="290295" lvl="0" indent="-290295" algn="l" defTabSz="913712"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073" lvl="2" indent="-279188" algn="l" defTabSz="913712"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260" lvl="3" indent="-279188" algn="l" defTabSz="913712"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795" lvl="4" indent="-285534" algn="l" defTabSz="93274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022" lvl="5" indent="-285534" algn="l" defTabSz="913712"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25" y="727091"/>
            <a:ext cx="8226425" cy="497919"/>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712"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20" y="127059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197510884"/>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4" y="4067278"/>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3712"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6856" indent="0" algn="ctr">
              <a:buNone/>
              <a:defRPr>
                <a:solidFill>
                  <a:schemeClr val="tx1">
                    <a:tint val="75000"/>
                  </a:schemeClr>
                </a:solidFill>
              </a:defRPr>
            </a:lvl2pPr>
            <a:lvl3pPr marL="913712" indent="0" algn="ctr">
              <a:buNone/>
              <a:defRPr>
                <a:solidFill>
                  <a:schemeClr val="tx1">
                    <a:tint val="75000"/>
                  </a:schemeClr>
                </a:solidFill>
              </a:defRPr>
            </a:lvl3pPr>
            <a:lvl4pPr marL="1370569" indent="0" algn="ctr">
              <a:buNone/>
              <a:defRPr>
                <a:solidFill>
                  <a:schemeClr val="tx1">
                    <a:tint val="75000"/>
                  </a:schemeClr>
                </a:solidFill>
              </a:defRPr>
            </a:lvl4pPr>
            <a:lvl5pPr marL="1827425" indent="0" algn="ctr">
              <a:buNone/>
              <a:defRPr>
                <a:solidFill>
                  <a:schemeClr val="tx1">
                    <a:tint val="75000"/>
                  </a:schemeClr>
                </a:solidFill>
              </a:defRPr>
            </a:lvl5pPr>
            <a:lvl6pPr marL="2284281" indent="0" algn="ctr">
              <a:buNone/>
              <a:defRPr>
                <a:solidFill>
                  <a:schemeClr val="tx1">
                    <a:tint val="75000"/>
                  </a:schemeClr>
                </a:solidFill>
              </a:defRPr>
            </a:lvl6pPr>
            <a:lvl7pPr marL="2741138" indent="0" algn="ctr">
              <a:buNone/>
              <a:defRPr>
                <a:solidFill>
                  <a:schemeClr val="tx1">
                    <a:tint val="75000"/>
                  </a:schemeClr>
                </a:solidFill>
              </a:defRPr>
            </a:lvl7pPr>
            <a:lvl8pPr marL="3197992" indent="0" algn="ctr">
              <a:buNone/>
              <a:defRPr>
                <a:solidFill>
                  <a:schemeClr val="tx1">
                    <a:tint val="75000"/>
                  </a:schemeClr>
                </a:solidFill>
              </a:defRPr>
            </a:lvl8pPr>
            <a:lvl9pPr marL="3654851"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5" y="2200350"/>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3712"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ltGray">
          <a:xfrm>
            <a:off x="807" y="89"/>
            <a:ext cx="3968824" cy="1443209"/>
          </a:xfrm>
          <a:prstGeom prst="rect">
            <a:avLst/>
          </a:prstGeom>
        </p:spPr>
      </p:pic>
      <p:pic>
        <p:nvPicPr>
          <p:cNvPr id="6" name="Picture 5" descr="Mahindra 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6329908" y="476643"/>
            <a:ext cx="2377538" cy="656554"/>
          </a:xfrm>
          <a:prstGeom prst="rect">
            <a:avLst/>
          </a:prstGeom>
        </p:spPr>
      </p:pic>
    </p:spTree>
    <p:extLst>
      <p:ext uri="{BB962C8B-B14F-4D97-AF65-F5344CB8AC3E}">
        <p14:creationId xmlns:p14="http://schemas.microsoft.com/office/powerpoint/2010/main" val="1250229628"/>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23" y="197169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4926021" y="4295927"/>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3712"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6856" indent="0" algn="ctr">
              <a:buNone/>
              <a:defRPr>
                <a:solidFill>
                  <a:schemeClr val="tx1">
                    <a:tint val="75000"/>
                  </a:schemeClr>
                </a:solidFill>
              </a:defRPr>
            </a:lvl2pPr>
            <a:lvl3pPr marL="913712" indent="0" algn="ctr">
              <a:buNone/>
              <a:defRPr>
                <a:solidFill>
                  <a:schemeClr val="tx1">
                    <a:tint val="75000"/>
                  </a:schemeClr>
                </a:solidFill>
              </a:defRPr>
            </a:lvl3pPr>
            <a:lvl4pPr marL="1370569" indent="0" algn="ctr">
              <a:buNone/>
              <a:defRPr>
                <a:solidFill>
                  <a:schemeClr val="tx1">
                    <a:tint val="75000"/>
                  </a:schemeClr>
                </a:solidFill>
              </a:defRPr>
            </a:lvl4pPr>
            <a:lvl5pPr marL="1827425" indent="0" algn="ctr">
              <a:buNone/>
              <a:defRPr>
                <a:solidFill>
                  <a:schemeClr val="tx1">
                    <a:tint val="75000"/>
                  </a:schemeClr>
                </a:solidFill>
              </a:defRPr>
            </a:lvl5pPr>
            <a:lvl6pPr marL="2284281" indent="0" algn="ctr">
              <a:buNone/>
              <a:defRPr>
                <a:solidFill>
                  <a:schemeClr val="tx1">
                    <a:tint val="75000"/>
                  </a:schemeClr>
                </a:solidFill>
              </a:defRPr>
            </a:lvl6pPr>
            <a:lvl7pPr marL="2741138" indent="0" algn="ctr">
              <a:buNone/>
              <a:defRPr>
                <a:solidFill>
                  <a:schemeClr val="tx1">
                    <a:tint val="75000"/>
                  </a:schemeClr>
                </a:solidFill>
              </a:defRPr>
            </a:lvl7pPr>
            <a:lvl8pPr marL="3197992" indent="0" algn="ctr">
              <a:buNone/>
              <a:defRPr>
                <a:solidFill>
                  <a:schemeClr val="tx1">
                    <a:tint val="75000"/>
                  </a:schemeClr>
                </a:solidFill>
              </a:defRPr>
            </a:lvl8pPr>
            <a:lvl9pPr marL="3654851"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24" y="1971717"/>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3712"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ltGray">
          <a:xfrm>
            <a:off x="807" y="89"/>
            <a:ext cx="3968824" cy="1443209"/>
          </a:xfrm>
          <a:prstGeom prst="rect">
            <a:avLst/>
          </a:prstGeom>
        </p:spPr>
      </p:pic>
      <p:pic>
        <p:nvPicPr>
          <p:cNvPr id="7" name="Picture 6" descr="Mahindra Logo.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6329908" y="476643"/>
            <a:ext cx="2377538" cy="656554"/>
          </a:xfrm>
          <a:prstGeom prst="rect">
            <a:avLst/>
          </a:prstGeom>
        </p:spPr>
      </p:pic>
    </p:spTree>
    <p:extLst>
      <p:ext uri="{BB962C8B-B14F-4D97-AF65-F5344CB8AC3E}">
        <p14:creationId xmlns:p14="http://schemas.microsoft.com/office/powerpoint/2010/main" val="58540018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33" y="2467117"/>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142" indent="-233188">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0569" indent="-228429">
              <a:spcBef>
                <a:spcPts val="0"/>
              </a:spcBef>
              <a:spcAft>
                <a:spcPts val="0"/>
              </a:spcAft>
              <a:buSzPct val="70000"/>
              <a:buFont typeface="Arial" pitchFamily="34" charset="0"/>
              <a:buChar char="–"/>
              <a:defRPr sz="1800" baseline="0">
                <a:latin typeface="+mj-lt"/>
              </a:defRPr>
            </a:lvl7pPr>
            <a:lvl8pPr marL="1599000" indent="-228429">
              <a:spcBef>
                <a:spcPts val="0"/>
              </a:spcBef>
              <a:spcAft>
                <a:spcPts val="0"/>
              </a:spcAft>
              <a:buSzPct val="70000"/>
              <a:defRPr sz="1800" baseline="0">
                <a:latin typeface="+mj-lt"/>
              </a:defRPr>
            </a:lvl8pPr>
            <a:lvl9pPr marL="1822667" indent="-223670">
              <a:spcBef>
                <a:spcPts val="0"/>
              </a:spcBef>
              <a:spcAft>
                <a:spcPts val="0"/>
              </a:spcAft>
              <a:buSzPct val="70000"/>
              <a:buFont typeface="Arial" pitchFamily="34" charset="0"/>
              <a:buChar char="–"/>
              <a:defRPr sz="1800">
                <a:latin typeface="+mj-lt"/>
              </a:defRPr>
            </a:lvl9pPr>
          </a:lstStyle>
          <a:p>
            <a:pPr marL="290295" lvl="0" indent="-290295" algn="l" defTabSz="913712"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073" lvl="2" indent="-279188" algn="l" defTabSz="913712"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260" lvl="3" indent="-279188" algn="l" defTabSz="913712"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795" lvl="4" indent="-285534" algn="l" defTabSz="93274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022" lvl="5" indent="-285534" algn="l" defTabSz="913712"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31" y="2467117"/>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142" indent="-233188">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0569" indent="-228429">
              <a:spcBef>
                <a:spcPts val="0"/>
              </a:spcBef>
              <a:spcAft>
                <a:spcPts val="0"/>
              </a:spcAft>
              <a:buSzPct val="70000"/>
              <a:buFont typeface="Arial" pitchFamily="34" charset="0"/>
              <a:buChar char="–"/>
              <a:defRPr sz="1800" baseline="0">
                <a:latin typeface="+mj-lt"/>
              </a:defRPr>
            </a:lvl7pPr>
            <a:lvl8pPr marL="1599000" indent="-228429">
              <a:spcBef>
                <a:spcPts val="0"/>
              </a:spcBef>
              <a:spcAft>
                <a:spcPts val="0"/>
              </a:spcAft>
              <a:buSzPct val="70000"/>
              <a:defRPr sz="1800" baseline="0">
                <a:latin typeface="+mj-lt"/>
              </a:defRPr>
            </a:lvl8pPr>
            <a:lvl9pPr marL="1822667" indent="-223670">
              <a:spcBef>
                <a:spcPts val="0"/>
              </a:spcBef>
              <a:spcAft>
                <a:spcPts val="0"/>
              </a:spcAft>
              <a:buSzPct val="70000"/>
              <a:buFont typeface="Arial" pitchFamily="34" charset="0"/>
              <a:buChar char="–"/>
              <a:defRPr sz="1800">
                <a:latin typeface="+mj-lt"/>
              </a:defRPr>
            </a:lvl9pPr>
          </a:lstStyle>
          <a:p>
            <a:pPr marL="290295" lvl="0" indent="-290295" algn="l" defTabSz="913712"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073" lvl="2" indent="-279188" algn="l" defTabSz="913712"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260" lvl="3" indent="-279188" algn="l" defTabSz="913712"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795" lvl="4" indent="-285534" algn="l" defTabSz="93274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022" lvl="5" indent="-285534" algn="l" defTabSz="913712"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33" y="1980935"/>
            <a:ext cx="3933825" cy="276999"/>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2142" indent="-233188">
              <a:spcBef>
                <a:spcPts val="0"/>
              </a:spcBef>
              <a:spcAft>
                <a:spcPts val="0"/>
              </a:spcAft>
              <a:buSzPct val="70000"/>
              <a:defRPr sz="1800">
                <a:latin typeface="+mj-lt"/>
              </a:defRPr>
            </a:lvl6pPr>
            <a:lvl7pPr marL="1370569" indent="-228429">
              <a:spcBef>
                <a:spcPts val="0"/>
              </a:spcBef>
              <a:spcAft>
                <a:spcPts val="0"/>
              </a:spcAft>
              <a:buSzPct val="70000"/>
              <a:buFont typeface="Arial" pitchFamily="34" charset="0"/>
              <a:buChar char="–"/>
              <a:defRPr sz="1800" baseline="0">
                <a:latin typeface="+mj-lt"/>
              </a:defRPr>
            </a:lvl7pPr>
            <a:lvl8pPr marL="1599000" indent="-228429">
              <a:spcBef>
                <a:spcPts val="0"/>
              </a:spcBef>
              <a:spcAft>
                <a:spcPts val="0"/>
              </a:spcAft>
              <a:buSzPct val="70000"/>
              <a:defRPr sz="1800" baseline="0">
                <a:latin typeface="+mj-lt"/>
              </a:defRPr>
            </a:lvl8pPr>
            <a:lvl9pPr marL="1822667" indent="-223670">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31" y="1980935"/>
            <a:ext cx="3933825" cy="276999"/>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2142" indent="-233188">
              <a:spcBef>
                <a:spcPts val="0"/>
              </a:spcBef>
              <a:spcAft>
                <a:spcPts val="0"/>
              </a:spcAft>
              <a:buSzPct val="70000"/>
              <a:defRPr sz="1800">
                <a:latin typeface="+mj-lt"/>
              </a:defRPr>
            </a:lvl6pPr>
            <a:lvl7pPr marL="1370569" indent="-228429">
              <a:spcBef>
                <a:spcPts val="0"/>
              </a:spcBef>
              <a:spcAft>
                <a:spcPts val="0"/>
              </a:spcAft>
              <a:buSzPct val="70000"/>
              <a:buFont typeface="Arial" pitchFamily="34" charset="0"/>
              <a:buChar char="–"/>
              <a:defRPr sz="1800" baseline="0">
                <a:latin typeface="+mj-lt"/>
              </a:defRPr>
            </a:lvl7pPr>
            <a:lvl8pPr marL="1599000" indent="-228429">
              <a:spcBef>
                <a:spcPts val="0"/>
              </a:spcBef>
              <a:spcAft>
                <a:spcPts val="0"/>
              </a:spcAft>
              <a:buSzPct val="70000"/>
              <a:defRPr sz="1800" baseline="0">
                <a:latin typeface="+mj-lt"/>
              </a:defRPr>
            </a:lvl8pPr>
            <a:lvl9pPr marL="1822667" indent="-223670">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22" y="2344745"/>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7" y="2344745"/>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25" y="727091"/>
            <a:ext cx="8226425" cy="497919"/>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712"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20" y="127059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566802013"/>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25" y="727091"/>
            <a:ext cx="8226425" cy="497919"/>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712"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33" y="2467117"/>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142" indent="-233188">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0569" indent="-228429">
              <a:spcBef>
                <a:spcPts val="0"/>
              </a:spcBef>
              <a:spcAft>
                <a:spcPts val="0"/>
              </a:spcAft>
              <a:buSzPct val="70000"/>
              <a:buFont typeface="Arial" pitchFamily="34" charset="0"/>
              <a:buChar char="–"/>
              <a:defRPr sz="1800" baseline="0">
                <a:latin typeface="+mj-lt"/>
              </a:defRPr>
            </a:lvl7pPr>
            <a:lvl8pPr marL="1599000" indent="-228429">
              <a:spcBef>
                <a:spcPts val="0"/>
              </a:spcBef>
              <a:spcAft>
                <a:spcPts val="0"/>
              </a:spcAft>
              <a:buSzPct val="70000"/>
              <a:defRPr sz="1800" baseline="0">
                <a:latin typeface="+mj-lt"/>
              </a:defRPr>
            </a:lvl8pPr>
            <a:lvl9pPr marL="1822667" indent="-223670">
              <a:spcBef>
                <a:spcPts val="0"/>
              </a:spcBef>
              <a:spcAft>
                <a:spcPts val="0"/>
              </a:spcAft>
              <a:buSzPct val="70000"/>
              <a:buFont typeface="Arial" pitchFamily="34" charset="0"/>
              <a:buChar char="–"/>
              <a:defRPr sz="1800">
                <a:latin typeface="+mj-lt"/>
              </a:defRPr>
            </a:lvl9pPr>
          </a:lstStyle>
          <a:p>
            <a:pPr marL="290295" lvl="0" indent="-290295" algn="l" defTabSz="913712"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073" lvl="2" indent="-279188" algn="l" defTabSz="913712"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260" lvl="3" indent="-279188" algn="l" defTabSz="913712"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795" lvl="4" indent="-285534" algn="l" defTabSz="93274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022" lvl="5" indent="-285534" algn="l" defTabSz="913712"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31" y="2467117"/>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142" indent="-233188">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0569" indent="-228429">
              <a:spcBef>
                <a:spcPts val="0"/>
              </a:spcBef>
              <a:spcAft>
                <a:spcPts val="0"/>
              </a:spcAft>
              <a:buSzPct val="70000"/>
              <a:buFont typeface="Arial" pitchFamily="34" charset="0"/>
              <a:buChar char="–"/>
              <a:defRPr sz="1800" baseline="0">
                <a:latin typeface="+mj-lt"/>
              </a:defRPr>
            </a:lvl7pPr>
            <a:lvl8pPr marL="1599000" indent="-228429">
              <a:spcBef>
                <a:spcPts val="0"/>
              </a:spcBef>
              <a:spcAft>
                <a:spcPts val="0"/>
              </a:spcAft>
              <a:buSzPct val="70000"/>
              <a:defRPr sz="1800" baseline="0">
                <a:latin typeface="+mj-lt"/>
              </a:defRPr>
            </a:lvl8pPr>
            <a:lvl9pPr marL="1822667" indent="-223670">
              <a:spcBef>
                <a:spcPts val="0"/>
              </a:spcBef>
              <a:spcAft>
                <a:spcPts val="0"/>
              </a:spcAft>
              <a:buSzPct val="70000"/>
              <a:buFont typeface="Arial" pitchFamily="34" charset="0"/>
              <a:buChar char="–"/>
              <a:defRPr sz="1800">
                <a:latin typeface="+mj-lt"/>
              </a:defRPr>
            </a:lvl9pPr>
          </a:lstStyle>
          <a:p>
            <a:pPr marL="290295" lvl="0" indent="-290295" algn="l" defTabSz="913712"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073" lvl="2" indent="-279188" algn="l" defTabSz="913712"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260" lvl="3" indent="-279188" algn="l" defTabSz="913712"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795" lvl="4" indent="-285534" algn="l" defTabSz="93274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022" lvl="5" indent="-285534" algn="l" defTabSz="913712"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33" y="1980935"/>
            <a:ext cx="3933825" cy="276999"/>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2142" indent="-233188">
              <a:spcBef>
                <a:spcPts val="0"/>
              </a:spcBef>
              <a:spcAft>
                <a:spcPts val="0"/>
              </a:spcAft>
              <a:buSzPct val="70000"/>
              <a:defRPr sz="1800">
                <a:latin typeface="+mj-lt"/>
              </a:defRPr>
            </a:lvl6pPr>
            <a:lvl7pPr marL="1370569" indent="-228429">
              <a:spcBef>
                <a:spcPts val="0"/>
              </a:spcBef>
              <a:spcAft>
                <a:spcPts val="0"/>
              </a:spcAft>
              <a:buSzPct val="70000"/>
              <a:buFont typeface="Arial" pitchFamily="34" charset="0"/>
              <a:buChar char="–"/>
              <a:defRPr sz="1800" baseline="0">
                <a:latin typeface="+mj-lt"/>
              </a:defRPr>
            </a:lvl7pPr>
            <a:lvl8pPr marL="1599000" indent="-228429">
              <a:spcBef>
                <a:spcPts val="0"/>
              </a:spcBef>
              <a:spcAft>
                <a:spcPts val="0"/>
              </a:spcAft>
              <a:buSzPct val="70000"/>
              <a:defRPr sz="1800" baseline="0">
                <a:latin typeface="+mj-lt"/>
              </a:defRPr>
            </a:lvl8pPr>
            <a:lvl9pPr marL="1822667" indent="-223670">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31" y="1980935"/>
            <a:ext cx="3933825" cy="276999"/>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2142" indent="-233188">
              <a:spcBef>
                <a:spcPts val="0"/>
              </a:spcBef>
              <a:spcAft>
                <a:spcPts val="0"/>
              </a:spcAft>
              <a:buSzPct val="70000"/>
              <a:defRPr sz="1800">
                <a:latin typeface="+mj-lt"/>
              </a:defRPr>
            </a:lvl6pPr>
            <a:lvl7pPr marL="1370569" indent="-228429">
              <a:spcBef>
                <a:spcPts val="0"/>
              </a:spcBef>
              <a:spcAft>
                <a:spcPts val="0"/>
              </a:spcAft>
              <a:buSzPct val="70000"/>
              <a:buFont typeface="Arial" pitchFamily="34" charset="0"/>
              <a:buChar char="–"/>
              <a:defRPr sz="1800" baseline="0">
                <a:latin typeface="+mj-lt"/>
              </a:defRPr>
            </a:lvl7pPr>
            <a:lvl8pPr marL="1599000" indent="-228429">
              <a:spcBef>
                <a:spcPts val="0"/>
              </a:spcBef>
              <a:spcAft>
                <a:spcPts val="0"/>
              </a:spcAft>
              <a:buSzPct val="70000"/>
              <a:defRPr sz="1800" baseline="0">
                <a:latin typeface="+mj-lt"/>
              </a:defRPr>
            </a:lvl8pPr>
            <a:lvl9pPr marL="1822667" indent="-223670">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22" y="2344745"/>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7" y="2344745"/>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33" y="4703437"/>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142" indent="-233188">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0569" indent="-228429">
              <a:spcBef>
                <a:spcPts val="0"/>
              </a:spcBef>
              <a:spcAft>
                <a:spcPts val="0"/>
              </a:spcAft>
              <a:buSzPct val="70000"/>
              <a:buFont typeface="Arial" pitchFamily="34" charset="0"/>
              <a:buChar char="–"/>
              <a:defRPr sz="1800" baseline="0">
                <a:latin typeface="+mj-lt"/>
              </a:defRPr>
            </a:lvl7pPr>
            <a:lvl8pPr marL="1599000" indent="-228429">
              <a:spcBef>
                <a:spcPts val="0"/>
              </a:spcBef>
              <a:spcAft>
                <a:spcPts val="0"/>
              </a:spcAft>
              <a:buSzPct val="70000"/>
              <a:defRPr sz="1800" baseline="0">
                <a:latin typeface="+mj-lt"/>
              </a:defRPr>
            </a:lvl8pPr>
            <a:lvl9pPr marL="1822667" indent="-223670">
              <a:spcBef>
                <a:spcPts val="0"/>
              </a:spcBef>
              <a:spcAft>
                <a:spcPts val="0"/>
              </a:spcAft>
              <a:buSzPct val="70000"/>
              <a:buFont typeface="Arial" pitchFamily="34" charset="0"/>
              <a:buChar char="–"/>
              <a:defRPr sz="1800">
                <a:latin typeface="+mj-lt"/>
              </a:defRPr>
            </a:lvl9pPr>
          </a:lstStyle>
          <a:p>
            <a:pPr marL="290295" lvl="0" indent="-290295" algn="l" defTabSz="913712"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073" lvl="2" indent="-279188" algn="l" defTabSz="913712"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260" lvl="3" indent="-279188" algn="l" defTabSz="913712"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795" lvl="4" indent="-285534" algn="l" defTabSz="93274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022" lvl="5" indent="-285534" algn="l" defTabSz="913712"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31" y="4703437"/>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2142" indent="-233188">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0569" indent="-228429">
              <a:spcBef>
                <a:spcPts val="0"/>
              </a:spcBef>
              <a:spcAft>
                <a:spcPts val="0"/>
              </a:spcAft>
              <a:buSzPct val="70000"/>
              <a:buFont typeface="Arial" pitchFamily="34" charset="0"/>
              <a:buChar char="–"/>
              <a:defRPr sz="1800" baseline="0">
                <a:latin typeface="+mj-lt"/>
              </a:defRPr>
            </a:lvl7pPr>
            <a:lvl8pPr marL="1599000" indent="-228429">
              <a:spcBef>
                <a:spcPts val="0"/>
              </a:spcBef>
              <a:spcAft>
                <a:spcPts val="0"/>
              </a:spcAft>
              <a:buSzPct val="70000"/>
              <a:defRPr sz="1800" baseline="0">
                <a:latin typeface="+mj-lt"/>
              </a:defRPr>
            </a:lvl8pPr>
            <a:lvl9pPr marL="1822667" indent="-223670">
              <a:spcBef>
                <a:spcPts val="0"/>
              </a:spcBef>
              <a:spcAft>
                <a:spcPts val="0"/>
              </a:spcAft>
              <a:buSzPct val="70000"/>
              <a:buFont typeface="Arial" pitchFamily="34" charset="0"/>
              <a:buChar char="–"/>
              <a:defRPr sz="1800">
                <a:latin typeface="+mj-lt"/>
              </a:defRPr>
            </a:lvl9pPr>
          </a:lstStyle>
          <a:p>
            <a:pPr marL="290295" lvl="0" indent="-290295" algn="l" defTabSz="913712"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073" lvl="2" indent="-279188" algn="l" defTabSz="913712"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260" lvl="3" indent="-279188" algn="l" defTabSz="913712"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795" lvl="4" indent="-285534" algn="l" defTabSz="932748"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4022" lvl="5" indent="-285534" algn="l" defTabSz="913712"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33" y="4217309"/>
            <a:ext cx="3933825" cy="276999"/>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2142" indent="-233188">
              <a:spcBef>
                <a:spcPts val="0"/>
              </a:spcBef>
              <a:spcAft>
                <a:spcPts val="0"/>
              </a:spcAft>
              <a:buSzPct val="70000"/>
              <a:defRPr sz="1800">
                <a:latin typeface="+mj-lt"/>
              </a:defRPr>
            </a:lvl6pPr>
            <a:lvl7pPr marL="1370569" indent="-228429">
              <a:spcBef>
                <a:spcPts val="0"/>
              </a:spcBef>
              <a:spcAft>
                <a:spcPts val="0"/>
              </a:spcAft>
              <a:buSzPct val="70000"/>
              <a:buFont typeface="Arial" pitchFamily="34" charset="0"/>
              <a:buChar char="–"/>
              <a:defRPr sz="1800" baseline="0">
                <a:latin typeface="+mj-lt"/>
              </a:defRPr>
            </a:lvl7pPr>
            <a:lvl8pPr marL="1599000" indent="-228429">
              <a:spcBef>
                <a:spcPts val="0"/>
              </a:spcBef>
              <a:spcAft>
                <a:spcPts val="0"/>
              </a:spcAft>
              <a:buSzPct val="70000"/>
              <a:defRPr sz="1800" baseline="0">
                <a:latin typeface="+mj-lt"/>
              </a:defRPr>
            </a:lvl8pPr>
            <a:lvl9pPr marL="1822667" indent="-223670">
              <a:spcBef>
                <a:spcPts val="0"/>
              </a:spcBef>
              <a:spcAft>
                <a:spcPts val="0"/>
              </a:spcAft>
              <a:buSzPct val="70000"/>
              <a:buFont typeface="Arial" pitchFamily="34" charset="0"/>
              <a:buChar char="–"/>
              <a:defRPr sz="1800">
                <a:latin typeface="+mj-lt"/>
              </a:defRPr>
            </a:lvl9pPr>
          </a:lstStyle>
          <a:p>
            <a:pPr marL="0" lvl="0" indent="0" algn="l" defTabSz="913712"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31" y="4217309"/>
            <a:ext cx="3933825" cy="276999"/>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2142" indent="-233188">
              <a:spcBef>
                <a:spcPts val="0"/>
              </a:spcBef>
              <a:spcAft>
                <a:spcPts val="0"/>
              </a:spcAft>
              <a:buSzPct val="70000"/>
              <a:defRPr sz="1800">
                <a:latin typeface="+mj-lt"/>
              </a:defRPr>
            </a:lvl6pPr>
            <a:lvl7pPr marL="1370569" indent="-228429">
              <a:spcBef>
                <a:spcPts val="0"/>
              </a:spcBef>
              <a:spcAft>
                <a:spcPts val="0"/>
              </a:spcAft>
              <a:buSzPct val="70000"/>
              <a:buFont typeface="Arial" pitchFamily="34" charset="0"/>
              <a:buChar char="–"/>
              <a:defRPr sz="1800" baseline="0">
                <a:latin typeface="+mj-lt"/>
              </a:defRPr>
            </a:lvl7pPr>
            <a:lvl8pPr marL="1599000" indent="-228429">
              <a:spcBef>
                <a:spcPts val="0"/>
              </a:spcBef>
              <a:spcAft>
                <a:spcPts val="0"/>
              </a:spcAft>
              <a:buSzPct val="70000"/>
              <a:defRPr sz="1800" baseline="0">
                <a:latin typeface="+mj-lt"/>
              </a:defRPr>
            </a:lvl8pPr>
            <a:lvl9pPr marL="1822667" indent="-223670">
              <a:spcBef>
                <a:spcPts val="0"/>
              </a:spcBef>
              <a:spcAft>
                <a:spcPts val="0"/>
              </a:spcAft>
              <a:buSzPct val="70000"/>
              <a:buFont typeface="Arial" pitchFamily="34" charset="0"/>
              <a:buChar char="–"/>
              <a:defRPr sz="1800">
                <a:latin typeface="+mj-lt"/>
              </a:defRPr>
            </a:lvl9pPr>
          </a:lstStyle>
          <a:p>
            <a:pPr marL="0" lvl="0" indent="0" algn="l" defTabSz="913712"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22"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7"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20" y="127059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27027048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461" y="1971733"/>
            <a:ext cx="2043113" cy="1508105"/>
          </a:xfrm>
          <a:ln>
            <a:noFill/>
          </a:ln>
        </p:spPr>
        <p:txBody>
          <a:bodyPr wrap="square" lIns="0" tIns="0" rIns="0" bIns="0">
            <a:spAutoFit/>
          </a:bodyPr>
          <a:lstStyle>
            <a:lvl1pPr marL="0" marR="0" indent="0" algn="l" defTabSz="913712"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2142" indent="-233188">
              <a:spcBef>
                <a:spcPts val="0"/>
              </a:spcBef>
              <a:spcAft>
                <a:spcPts val="0"/>
              </a:spcAft>
              <a:buSzPct val="70000"/>
              <a:defRPr sz="1800">
                <a:latin typeface="+mj-lt"/>
              </a:defRPr>
            </a:lvl6pPr>
            <a:lvl7pPr marL="1370569" indent="-228429">
              <a:spcBef>
                <a:spcPts val="0"/>
              </a:spcBef>
              <a:spcAft>
                <a:spcPts val="0"/>
              </a:spcAft>
              <a:buSzPct val="70000"/>
              <a:buFont typeface="Arial" pitchFamily="34" charset="0"/>
              <a:buChar char="–"/>
              <a:defRPr sz="1800" baseline="0">
                <a:latin typeface="+mj-lt"/>
              </a:defRPr>
            </a:lvl7pPr>
            <a:lvl8pPr marL="1599000" indent="-228429">
              <a:spcBef>
                <a:spcPts val="0"/>
              </a:spcBef>
              <a:spcAft>
                <a:spcPts val="0"/>
              </a:spcAft>
              <a:buSzPct val="70000"/>
              <a:defRPr sz="1800" baseline="0">
                <a:latin typeface="+mj-lt"/>
              </a:defRPr>
            </a:lvl8pPr>
            <a:lvl9pPr marL="1822667" indent="-223670">
              <a:spcBef>
                <a:spcPts val="0"/>
              </a:spcBef>
              <a:spcAft>
                <a:spcPts val="0"/>
              </a:spcAft>
              <a:buSzPct val="70000"/>
              <a:buFont typeface="Arial" pitchFamily="34" charset="0"/>
              <a:buChar char="–"/>
              <a:defRPr sz="1800">
                <a:latin typeface="+mj-lt"/>
              </a:defRPr>
            </a:lvl9pPr>
          </a:lstStyle>
          <a:p>
            <a:pPr marL="0" marR="0" lvl="0" indent="0" algn="l" defTabSz="913712"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42" y="1971762"/>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25" y="727091"/>
            <a:ext cx="8226425" cy="497919"/>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712"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165" y="1971733"/>
            <a:ext cx="2043113" cy="1508105"/>
          </a:xfrm>
          <a:ln>
            <a:noFill/>
          </a:ln>
        </p:spPr>
        <p:txBody>
          <a:bodyPr wrap="square" lIns="0" tIns="0" rIns="0" bIns="0">
            <a:spAutoFit/>
          </a:bodyPr>
          <a:lstStyle>
            <a:lvl1pPr marL="0" marR="0" indent="0" algn="l" defTabSz="913712"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2142" indent="-233188">
              <a:spcBef>
                <a:spcPts val="0"/>
              </a:spcBef>
              <a:spcAft>
                <a:spcPts val="0"/>
              </a:spcAft>
              <a:buSzPct val="70000"/>
              <a:defRPr sz="1800">
                <a:latin typeface="+mj-lt"/>
              </a:defRPr>
            </a:lvl6pPr>
            <a:lvl7pPr marL="1370569" indent="-228429">
              <a:spcBef>
                <a:spcPts val="0"/>
              </a:spcBef>
              <a:spcAft>
                <a:spcPts val="0"/>
              </a:spcAft>
              <a:buSzPct val="70000"/>
              <a:buFont typeface="Arial" pitchFamily="34" charset="0"/>
              <a:buChar char="–"/>
              <a:defRPr sz="1800" baseline="0">
                <a:latin typeface="+mj-lt"/>
              </a:defRPr>
            </a:lvl7pPr>
            <a:lvl8pPr marL="1599000" indent="-228429">
              <a:spcBef>
                <a:spcPts val="0"/>
              </a:spcBef>
              <a:spcAft>
                <a:spcPts val="0"/>
              </a:spcAft>
              <a:buSzPct val="70000"/>
              <a:defRPr sz="1800" baseline="0">
                <a:latin typeface="+mj-lt"/>
              </a:defRPr>
            </a:lvl8pPr>
            <a:lvl9pPr marL="1822667" indent="-223670">
              <a:spcBef>
                <a:spcPts val="0"/>
              </a:spcBef>
              <a:spcAft>
                <a:spcPts val="0"/>
              </a:spcAft>
              <a:buSzPct val="70000"/>
              <a:buFont typeface="Arial" pitchFamily="34" charset="0"/>
              <a:buChar char="–"/>
              <a:defRPr sz="1800">
                <a:latin typeface="+mj-lt"/>
              </a:defRPr>
            </a:lvl9pPr>
          </a:lstStyle>
          <a:p>
            <a:pPr marL="0" marR="0" lvl="0" indent="0" algn="l" defTabSz="913712"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534" lvl="1" indent="-285534" algn="l" defTabSz="913712"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8" y="1971762"/>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2438461" y="4241884"/>
            <a:ext cx="2043113" cy="1508105"/>
          </a:xfrm>
          <a:ln>
            <a:noFill/>
          </a:ln>
        </p:spPr>
        <p:txBody>
          <a:bodyPr wrap="square" lIns="0" tIns="0" rIns="0" bIns="0">
            <a:spAutoFit/>
          </a:bodyPr>
          <a:lstStyle>
            <a:lvl1pPr marL="0" marR="0" indent="0" algn="l" defTabSz="913712"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2142" indent="-233188">
              <a:spcBef>
                <a:spcPts val="0"/>
              </a:spcBef>
              <a:spcAft>
                <a:spcPts val="0"/>
              </a:spcAft>
              <a:buSzPct val="70000"/>
              <a:defRPr sz="1800">
                <a:latin typeface="+mj-lt"/>
              </a:defRPr>
            </a:lvl6pPr>
            <a:lvl7pPr marL="1370569" indent="-228429">
              <a:spcBef>
                <a:spcPts val="0"/>
              </a:spcBef>
              <a:spcAft>
                <a:spcPts val="0"/>
              </a:spcAft>
              <a:buSzPct val="70000"/>
              <a:buFont typeface="Arial" pitchFamily="34" charset="0"/>
              <a:buChar char="–"/>
              <a:defRPr sz="1800" baseline="0">
                <a:latin typeface="+mj-lt"/>
              </a:defRPr>
            </a:lvl7pPr>
            <a:lvl8pPr marL="1599000" indent="-228429">
              <a:spcBef>
                <a:spcPts val="0"/>
              </a:spcBef>
              <a:spcAft>
                <a:spcPts val="0"/>
              </a:spcAft>
              <a:buSzPct val="70000"/>
              <a:defRPr sz="1800" baseline="0">
                <a:latin typeface="+mj-lt"/>
              </a:defRPr>
            </a:lvl8pPr>
            <a:lvl9pPr marL="1822667" indent="-223670">
              <a:spcBef>
                <a:spcPts val="0"/>
              </a:spcBef>
              <a:spcAft>
                <a:spcPts val="0"/>
              </a:spcAft>
              <a:buSzPct val="70000"/>
              <a:buFont typeface="Arial" pitchFamily="34" charset="0"/>
              <a:buChar char="–"/>
              <a:defRPr sz="1800">
                <a:latin typeface="+mj-lt"/>
              </a:defRPr>
            </a:lvl9pPr>
          </a:lstStyle>
          <a:p>
            <a:pPr marL="0" marR="0" lvl="0" indent="0" algn="l" defTabSz="913712"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534" lvl="1" indent="-285534" algn="l" defTabSz="913712"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42" y="4241934"/>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6669165" y="4241884"/>
            <a:ext cx="2043113" cy="1508105"/>
          </a:xfrm>
          <a:ln>
            <a:noFill/>
          </a:ln>
        </p:spPr>
        <p:txBody>
          <a:bodyPr wrap="square" lIns="0" tIns="0" rIns="0" bIns="0">
            <a:spAutoFit/>
          </a:bodyPr>
          <a:lstStyle>
            <a:lvl1pPr marL="0" marR="0" indent="0" algn="l" defTabSz="913712"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2142" indent="-233188">
              <a:spcBef>
                <a:spcPts val="0"/>
              </a:spcBef>
              <a:spcAft>
                <a:spcPts val="0"/>
              </a:spcAft>
              <a:buSzPct val="70000"/>
              <a:defRPr sz="1800">
                <a:latin typeface="+mj-lt"/>
              </a:defRPr>
            </a:lvl6pPr>
            <a:lvl7pPr marL="1370569" indent="-228429">
              <a:spcBef>
                <a:spcPts val="0"/>
              </a:spcBef>
              <a:spcAft>
                <a:spcPts val="0"/>
              </a:spcAft>
              <a:buSzPct val="70000"/>
              <a:buFont typeface="Arial" pitchFamily="34" charset="0"/>
              <a:buChar char="–"/>
              <a:defRPr sz="1800" baseline="0">
                <a:latin typeface="+mj-lt"/>
              </a:defRPr>
            </a:lvl7pPr>
            <a:lvl8pPr marL="1599000" indent="-228429">
              <a:spcBef>
                <a:spcPts val="0"/>
              </a:spcBef>
              <a:spcAft>
                <a:spcPts val="0"/>
              </a:spcAft>
              <a:buSzPct val="70000"/>
              <a:defRPr sz="1800" baseline="0">
                <a:latin typeface="+mj-lt"/>
              </a:defRPr>
            </a:lvl8pPr>
            <a:lvl9pPr marL="1822667" indent="-223670">
              <a:spcBef>
                <a:spcPts val="0"/>
              </a:spcBef>
              <a:spcAft>
                <a:spcPts val="0"/>
              </a:spcAft>
              <a:buSzPct val="70000"/>
              <a:buFont typeface="Arial" pitchFamily="34" charset="0"/>
              <a:buChar char="–"/>
              <a:defRPr sz="1800">
                <a:latin typeface="+mj-lt"/>
              </a:defRPr>
            </a:lvl9pPr>
          </a:lstStyle>
          <a:p>
            <a:pPr marL="0" marR="0" lvl="0" indent="0" algn="l" defTabSz="913712"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534" lvl="1" indent="-285534" algn="l" defTabSz="913712"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8" y="4241934"/>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20" y="1270597"/>
            <a:ext cx="8224838"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3712"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137335368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25" y="948842"/>
            <a:ext cx="8226425" cy="497919"/>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394" rtl="0" eaLnBrk="1" fontAlgn="base" latinLnBrk="0" hangingPunct="1">
              <a:spcBef>
                <a:spcPct val="0"/>
              </a:spcBef>
              <a:spcAft>
                <a:spcPct val="0"/>
              </a:spcAft>
              <a:buNone/>
            </a:pPr>
            <a:r>
              <a:rPr lang="en-US" dirty="0" smtClean="0"/>
              <a:t>Click to edit Master title style</a:t>
            </a:r>
            <a:endParaRPr lang="en-US" dirty="0"/>
          </a:p>
        </p:txBody>
      </p:sp>
      <p:sp>
        <p:nvSpPr>
          <p:cNvPr id="4" name="Text Placeholder 4"/>
          <p:cNvSpPr>
            <a:spLocks noGrp="1"/>
          </p:cNvSpPr>
          <p:nvPr>
            <p:ph type="body" sz="quarter" idx="10" hasCustomPrompt="1"/>
          </p:nvPr>
        </p:nvSpPr>
        <p:spPr bwMode="gray">
          <a:xfrm>
            <a:off x="481020" y="2193493"/>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3519" indent="-285435">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2612" indent="-272751">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598440" indent="-228348">
              <a:spcBef>
                <a:spcPts val="0"/>
              </a:spcBef>
              <a:spcAft>
                <a:spcPts val="0"/>
              </a:spcAft>
              <a:buSzPct val="70000"/>
              <a:defRPr sz="1800" baseline="0">
                <a:latin typeface="Arial" pitchFamily="34" charset="0"/>
                <a:cs typeface="Arial" pitchFamily="34" charset="0"/>
              </a:defRPr>
            </a:lvl8pPr>
            <a:lvl9pPr marL="1822030" indent="-223592">
              <a:spcBef>
                <a:spcPts val="0"/>
              </a:spcBef>
              <a:spcAft>
                <a:spcPts val="0"/>
              </a:spcAft>
              <a:buSzPct val="70000"/>
              <a:buFont typeface="Arial" pitchFamily="34" charset="0"/>
              <a:buChar char="–"/>
              <a:defRPr sz="1800">
                <a:latin typeface="Arial" pitchFamily="34" charset="0"/>
                <a:cs typeface="Arial" pitchFamily="34" charset="0"/>
              </a:defRPr>
            </a:lvl9pPr>
          </a:lstStyle>
          <a:p>
            <a:pPr marL="290193" lvl="0" indent="-290193" algn="l" defTabSz="913394"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875" lvl="2" indent="-279093" algn="l" defTabSz="913394"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962" lvl="3" indent="-279093" algn="l" defTabSz="913394"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396" lvl="4" indent="-285435" algn="l" defTabSz="932421"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3519" lvl="5" indent="-285435" algn="l" defTabSz="913394"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2734372381"/>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25" y="1971675"/>
            <a:ext cx="8226425"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481025" y="727091"/>
            <a:ext cx="8226425" cy="497919"/>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712"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20" y="1270597"/>
            <a:ext cx="8224838" cy="276999"/>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3712"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3868493269"/>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25" y="1971675"/>
            <a:ext cx="8226425" cy="4162426"/>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481025" y="727091"/>
            <a:ext cx="8226425" cy="497919"/>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712"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20" y="127059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87802605"/>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318"/>
            <a:ext cx="6729984" cy="497919"/>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712"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91" y="3369514"/>
            <a:ext cx="6754811" cy="244682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a:solidFill>
                  <a:srgbClr val="6D6E71"/>
                </a:solidFill>
                <a:cs typeface="Arial" pitchFamily="34" charset="0"/>
              </a:rPr>
              <a:t>Disclaimer </a:t>
            </a:r>
          </a:p>
          <a:p>
            <a:pPr algn="just">
              <a:spcBef>
                <a:spcPts val="600"/>
              </a:spcBef>
            </a:pPr>
            <a:r>
              <a:rPr lang="en-US" sz="900" dirty="0">
                <a:solidFill>
                  <a:srgbClr val="6D6E71"/>
                </a:solidFill>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80" y="214030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3712"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58121104"/>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Rectangle 2"/>
          <p:cNvSpPr/>
          <p:nvPr userDrawn="1"/>
        </p:nvSpPr>
        <p:spPr bwMode="gray">
          <a:xfrm>
            <a:off x="1"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lIns="91372" tIns="45686" rIns="91372" bIns="45686" rtlCol="0" anchor="ctr"/>
          <a:lstStyle/>
          <a:p>
            <a:pPr algn="ctr"/>
            <a:endParaRPr lang="en-US" sz="1800">
              <a:solidFill>
                <a:prstClr val="black"/>
              </a:solidFill>
            </a:endParaRPr>
          </a:p>
        </p:txBody>
      </p:sp>
      <p:pic>
        <p:nvPicPr>
          <p:cNvPr id="4" name="Picture 3" descr="Mahindra Logo.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966234" y="2717241"/>
            <a:ext cx="5399349" cy="1491023"/>
          </a:xfrm>
          <a:prstGeom prst="rect">
            <a:avLst/>
          </a:prstGeom>
        </p:spPr>
      </p:pic>
    </p:spTree>
    <p:extLst>
      <p:ext uri="{BB962C8B-B14F-4D97-AF65-F5344CB8AC3E}">
        <p14:creationId xmlns:p14="http://schemas.microsoft.com/office/powerpoint/2010/main" val="1055550287"/>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6838" y="1367790"/>
            <a:ext cx="6729984" cy="497919"/>
          </a:xfrm>
        </p:spPr>
        <p:txBody>
          <a:bodyPr/>
          <a:lstStyle>
            <a:lvl1pPr algn="l">
              <a:defRPr/>
            </a:lvl1pPr>
          </a:lstStyle>
          <a:p>
            <a:r>
              <a:rPr lang="en-US" dirty="0" smtClean="0"/>
              <a:t>Click to edit master title style</a:t>
            </a:r>
            <a:endParaRPr lang="en-US" dirty="0"/>
          </a:p>
        </p:txBody>
      </p:sp>
      <p:sp>
        <p:nvSpPr>
          <p:cNvPr id="9" name="TextBox 8"/>
          <p:cNvSpPr txBox="1">
            <a:spLocks noChangeArrowheads="1"/>
          </p:cNvSpPr>
          <p:nvPr userDrawn="1"/>
        </p:nvSpPr>
        <p:spPr bwMode="gray">
          <a:xfrm>
            <a:off x="1366856" y="4233113"/>
            <a:ext cx="6291261" cy="1000274"/>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a:solidFill>
                  <a:srgbClr val="E31837"/>
                </a:solidFill>
              </a:rPr>
              <a:t>Safe Harbor</a:t>
            </a:r>
          </a:p>
          <a:p>
            <a:pPr algn="just">
              <a:spcBef>
                <a:spcPts val="600"/>
              </a:spcBef>
            </a:pPr>
            <a:r>
              <a:rPr lang="en-US" sz="1000" dirty="0">
                <a:solidFill>
                  <a:srgbClr val="E31837"/>
                </a:solidFill>
              </a:rPr>
              <a:t>This document contains forward-looking statements within the meaning of Section 27A of the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Tech Mahindra &amp; Tech Mahindra undertakes no duty to update any forward-looking statements.</a:t>
            </a:r>
            <a:endParaRPr lang="en-US" sz="1000" b="1" dirty="0">
              <a:solidFill>
                <a:srgbClr val="E31837"/>
              </a:solidFill>
            </a:endParaRPr>
          </a:p>
        </p:txBody>
      </p:sp>
    </p:spTree>
    <p:extLst>
      <p:ext uri="{BB962C8B-B14F-4D97-AF65-F5344CB8AC3E}">
        <p14:creationId xmlns:p14="http://schemas.microsoft.com/office/powerpoint/2010/main" val="1516202384"/>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Title 1"/>
          <p:cNvSpPr>
            <a:spLocks noGrp="1"/>
          </p:cNvSpPr>
          <p:nvPr>
            <p:ph type="title"/>
          </p:nvPr>
        </p:nvSpPr>
        <p:spPr>
          <a:xfrm>
            <a:off x="340445" y="83223"/>
            <a:ext cx="8539163" cy="497919"/>
          </a:xfrm>
        </p:spPr>
        <p:txBody>
          <a:bodyPr/>
          <a:lstStyle>
            <a:lvl1pPr algn="l">
              <a:defRPr>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8810851"/>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31" y="2177522"/>
            <a:ext cx="4078287" cy="4162426"/>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4838703" y="2177659"/>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1742" indent="-233107">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0089" indent="-228348">
              <a:spcBef>
                <a:spcPts val="0"/>
              </a:spcBef>
              <a:spcAft>
                <a:spcPts val="0"/>
              </a:spcAft>
              <a:buSzPct val="70000"/>
              <a:buFont typeface="Arial" pitchFamily="34" charset="0"/>
              <a:buChar char="–"/>
              <a:defRPr sz="1800" baseline="0">
                <a:latin typeface="+mj-lt"/>
              </a:defRPr>
            </a:lvl7pPr>
            <a:lvl8pPr marL="1598440" indent="-228348">
              <a:spcBef>
                <a:spcPts val="0"/>
              </a:spcBef>
              <a:spcAft>
                <a:spcPts val="0"/>
              </a:spcAft>
              <a:buSzPct val="70000"/>
              <a:defRPr sz="1800" baseline="0">
                <a:latin typeface="+mj-lt"/>
              </a:defRPr>
            </a:lvl8pPr>
            <a:lvl9pPr marL="1822030" indent="-223592">
              <a:spcBef>
                <a:spcPts val="0"/>
              </a:spcBef>
              <a:spcAft>
                <a:spcPts val="0"/>
              </a:spcAft>
              <a:buSzPct val="70000"/>
              <a:buFont typeface="Arial" pitchFamily="34" charset="0"/>
              <a:buChar char="–"/>
              <a:defRPr sz="1800">
                <a:latin typeface="+mj-lt"/>
              </a:defRPr>
            </a:lvl9pPr>
          </a:lstStyle>
          <a:p>
            <a:pPr marL="290193" lvl="0" indent="-290193" algn="l" defTabSz="913394"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875" lvl="2" indent="-279093" algn="l" defTabSz="913394"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962" lvl="3" indent="-279093" algn="l" defTabSz="913394"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396" lvl="4" indent="-285435" algn="l" defTabSz="932421"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3519" lvl="5" indent="-285435" algn="l" defTabSz="913394"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25" y="933013"/>
            <a:ext cx="8226425" cy="497919"/>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394" rtl="0" eaLnBrk="1" fontAlgn="base" latinLnBrk="0" hangingPunct="1">
              <a:spcBef>
                <a:spcPct val="0"/>
              </a:spcBef>
              <a:spcAft>
                <a:spcPct val="0"/>
              </a:spcAft>
              <a:buNone/>
            </a:pPr>
            <a:r>
              <a:rPr lang="en-US" dirty="0" smtClean="0"/>
              <a:t>Click to edit Master title style</a:t>
            </a:r>
            <a:endParaRPr lang="en-US" dirty="0"/>
          </a:p>
        </p:txBody>
      </p:sp>
      <p:sp>
        <p:nvSpPr>
          <p:cNvPr id="7" name="Text Placeholder 41"/>
          <p:cNvSpPr>
            <a:spLocks noGrp="1"/>
          </p:cNvSpPr>
          <p:nvPr>
            <p:ph type="body" sz="quarter" idx="13"/>
          </p:nvPr>
        </p:nvSpPr>
        <p:spPr bwMode="gray">
          <a:xfrm>
            <a:off x="481020" y="1476439"/>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2079044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4" y="4067288"/>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3394"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6697" indent="0" algn="ctr">
              <a:buNone/>
              <a:defRPr>
                <a:solidFill>
                  <a:schemeClr val="tx1">
                    <a:tint val="75000"/>
                  </a:schemeClr>
                </a:solidFill>
              </a:defRPr>
            </a:lvl2pPr>
            <a:lvl3pPr marL="913394" indent="0" algn="ctr">
              <a:buNone/>
              <a:defRPr>
                <a:solidFill>
                  <a:schemeClr val="tx1">
                    <a:tint val="75000"/>
                  </a:schemeClr>
                </a:solidFill>
              </a:defRPr>
            </a:lvl3pPr>
            <a:lvl4pPr marL="1370089" indent="0" algn="ctr">
              <a:buNone/>
              <a:defRPr>
                <a:solidFill>
                  <a:schemeClr val="tx1">
                    <a:tint val="75000"/>
                  </a:schemeClr>
                </a:solidFill>
              </a:defRPr>
            </a:lvl4pPr>
            <a:lvl5pPr marL="1826786" indent="0" algn="ctr">
              <a:buNone/>
              <a:defRPr>
                <a:solidFill>
                  <a:schemeClr val="tx1">
                    <a:tint val="75000"/>
                  </a:schemeClr>
                </a:solidFill>
              </a:defRPr>
            </a:lvl5pPr>
            <a:lvl6pPr marL="2283483" indent="0" algn="ctr">
              <a:buNone/>
              <a:defRPr>
                <a:solidFill>
                  <a:schemeClr val="tx1">
                    <a:tint val="75000"/>
                  </a:schemeClr>
                </a:solidFill>
              </a:defRPr>
            </a:lvl6pPr>
            <a:lvl7pPr marL="2740180" indent="0" algn="ctr">
              <a:buNone/>
              <a:defRPr>
                <a:solidFill>
                  <a:schemeClr val="tx1">
                    <a:tint val="75000"/>
                  </a:schemeClr>
                </a:solidFill>
              </a:defRPr>
            </a:lvl7pPr>
            <a:lvl8pPr marL="3196882" indent="0" algn="ctr">
              <a:buNone/>
              <a:defRPr>
                <a:solidFill>
                  <a:schemeClr val="tx1">
                    <a:tint val="75000"/>
                  </a:schemeClr>
                </a:solidFill>
              </a:defRPr>
            </a:lvl8pPr>
            <a:lvl9pPr marL="3653573"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6" y="2200350"/>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3394"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6" name="Picture 5" descr="ridge4.png"/>
          <p:cNvPicPr>
            <a:picLocks noChangeAspect="1"/>
          </p:cNvPicPr>
          <p:nvPr userDrawn="1"/>
        </p:nvPicPr>
        <p:blipFill>
          <a:blip r:embed="rId2" cstate="email"/>
          <a:stretch>
            <a:fillRect/>
          </a:stretch>
        </p:blipFill>
        <p:spPr bwMode="ltGray">
          <a:xfrm>
            <a:off x="868" y="5"/>
            <a:ext cx="3169909" cy="1540612"/>
          </a:xfrm>
          <a:prstGeom prst="rect">
            <a:avLst/>
          </a:prstGeom>
          <a:noFill/>
          <a:ln>
            <a:noFill/>
          </a:ln>
        </p:spPr>
      </p:pic>
      <p:pic>
        <p:nvPicPr>
          <p:cNvPr id="7" name="Picture 6" descr="Mahindra Logo.png"/>
          <p:cNvPicPr>
            <a:picLocks noChangeAspect="1"/>
          </p:cNvPicPr>
          <p:nvPr userDrawn="1"/>
        </p:nvPicPr>
        <p:blipFill>
          <a:blip r:embed="rId3" cstate="email"/>
          <a:stretch>
            <a:fillRect/>
          </a:stretch>
        </p:blipFill>
        <p:spPr bwMode="gray">
          <a:xfrm>
            <a:off x="6543326" y="476736"/>
            <a:ext cx="1982583" cy="704237"/>
          </a:xfrm>
          <a:prstGeom prst="rect">
            <a:avLst/>
          </a:prstGeom>
          <a:noFill/>
          <a:ln>
            <a:noFill/>
          </a:ln>
        </p:spPr>
      </p:pic>
    </p:spTree>
    <p:extLst>
      <p:ext uri="{BB962C8B-B14F-4D97-AF65-F5344CB8AC3E}">
        <p14:creationId xmlns:p14="http://schemas.microsoft.com/office/powerpoint/2010/main" val="388824838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23" y="197169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4926021" y="429593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3394"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6697" indent="0" algn="ctr">
              <a:buNone/>
              <a:defRPr>
                <a:solidFill>
                  <a:schemeClr val="tx1">
                    <a:tint val="75000"/>
                  </a:schemeClr>
                </a:solidFill>
              </a:defRPr>
            </a:lvl2pPr>
            <a:lvl3pPr marL="913394" indent="0" algn="ctr">
              <a:buNone/>
              <a:defRPr>
                <a:solidFill>
                  <a:schemeClr val="tx1">
                    <a:tint val="75000"/>
                  </a:schemeClr>
                </a:solidFill>
              </a:defRPr>
            </a:lvl3pPr>
            <a:lvl4pPr marL="1370089" indent="0" algn="ctr">
              <a:buNone/>
              <a:defRPr>
                <a:solidFill>
                  <a:schemeClr val="tx1">
                    <a:tint val="75000"/>
                  </a:schemeClr>
                </a:solidFill>
              </a:defRPr>
            </a:lvl4pPr>
            <a:lvl5pPr marL="1826786" indent="0" algn="ctr">
              <a:buNone/>
              <a:defRPr>
                <a:solidFill>
                  <a:schemeClr val="tx1">
                    <a:tint val="75000"/>
                  </a:schemeClr>
                </a:solidFill>
              </a:defRPr>
            </a:lvl5pPr>
            <a:lvl6pPr marL="2283483" indent="0" algn="ctr">
              <a:buNone/>
              <a:defRPr>
                <a:solidFill>
                  <a:schemeClr val="tx1">
                    <a:tint val="75000"/>
                  </a:schemeClr>
                </a:solidFill>
              </a:defRPr>
            </a:lvl6pPr>
            <a:lvl7pPr marL="2740180" indent="0" algn="ctr">
              <a:buNone/>
              <a:defRPr>
                <a:solidFill>
                  <a:schemeClr val="tx1">
                    <a:tint val="75000"/>
                  </a:schemeClr>
                </a:solidFill>
              </a:defRPr>
            </a:lvl7pPr>
            <a:lvl8pPr marL="3196882" indent="0" algn="ctr">
              <a:buNone/>
              <a:defRPr>
                <a:solidFill>
                  <a:schemeClr val="tx1">
                    <a:tint val="75000"/>
                  </a:schemeClr>
                </a:solidFill>
              </a:defRPr>
            </a:lvl8pPr>
            <a:lvl9pPr marL="3653573"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24" y="1971722"/>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3394"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8" name="Picture 7" descr="ridge4.png"/>
          <p:cNvPicPr>
            <a:picLocks noChangeAspect="1"/>
          </p:cNvPicPr>
          <p:nvPr userDrawn="1"/>
        </p:nvPicPr>
        <p:blipFill>
          <a:blip r:embed="rId2" cstate="email"/>
          <a:stretch>
            <a:fillRect/>
          </a:stretch>
        </p:blipFill>
        <p:spPr bwMode="ltGray">
          <a:xfrm>
            <a:off x="868" y="5"/>
            <a:ext cx="3169909" cy="1540612"/>
          </a:xfrm>
          <a:prstGeom prst="rect">
            <a:avLst/>
          </a:prstGeom>
          <a:noFill/>
          <a:ln>
            <a:noFill/>
          </a:ln>
        </p:spPr>
      </p:pic>
      <p:pic>
        <p:nvPicPr>
          <p:cNvPr id="9" name="Picture 8" descr="Mahindra Logo.png"/>
          <p:cNvPicPr>
            <a:picLocks noChangeAspect="1"/>
          </p:cNvPicPr>
          <p:nvPr userDrawn="1"/>
        </p:nvPicPr>
        <p:blipFill>
          <a:blip r:embed="rId3" cstate="email"/>
          <a:stretch>
            <a:fillRect/>
          </a:stretch>
        </p:blipFill>
        <p:spPr bwMode="gray">
          <a:xfrm>
            <a:off x="6543326" y="476736"/>
            <a:ext cx="1982583" cy="704237"/>
          </a:xfrm>
          <a:prstGeom prst="rect">
            <a:avLst/>
          </a:prstGeom>
          <a:noFill/>
          <a:ln>
            <a:noFill/>
          </a:ln>
        </p:spPr>
      </p:pic>
    </p:spTree>
    <p:extLst>
      <p:ext uri="{BB962C8B-B14F-4D97-AF65-F5344CB8AC3E}">
        <p14:creationId xmlns:p14="http://schemas.microsoft.com/office/powerpoint/2010/main" val="410224734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33" y="2467129"/>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1742" indent="-233107">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0089" indent="-228348">
              <a:spcBef>
                <a:spcPts val="0"/>
              </a:spcBef>
              <a:spcAft>
                <a:spcPts val="0"/>
              </a:spcAft>
              <a:buSzPct val="70000"/>
              <a:buFont typeface="Arial" pitchFamily="34" charset="0"/>
              <a:buChar char="–"/>
              <a:defRPr sz="1800" baseline="0">
                <a:latin typeface="+mj-lt"/>
              </a:defRPr>
            </a:lvl7pPr>
            <a:lvl8pPr marL="1598440" indent="-228348">
              <a:spcBef>
                <a:spcPts val="0"/>
              </a:spcBef>
              <a:spcAft>
                <a:spcPts val="0"/>
              </a:spcAft>
              <a:buSzPct val="70000"/>
              <a:defRPr sz="1800" baseline="0">
                <a:latin typeface="+mj-lt"/>
              </a:defRPr>
            </a:lvl8pPr>
            <a:lvl9pPr marL="1822030" indent="-223592">
              <a:spcBef>
                <a:spcPts val="0"/>
              </a:spcBef>
              <a:spcAft>
                <a:spcPts val="0"/>
              </a:spcAft>
              <a:buSzPct val="70000"/>
              <a:buFont typeface="Arial" pitchFamily="34" charset="0"/>
              <a:buChar char="–"/>
              <a:defRPr sz="1800">
                <a:latin typeface="+mj-lt"/>
              </a:defRPr>
            </a:lvl9pPr>
          </a:lstStyle>
          <a:p>
            <a:pPr marL="290193" lvl="0" indent="-290193" algn="l" defTabSz="913394"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875" lvl="2" indent="-279093" algn="l" defTabSz="913394"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962" lvl="3" indent="-279093" algn="l" defTabSz="913394"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396" lvl="4" indent="-285435" algn="l" defTabSz="932421"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3519" lvl="5" indent="-285435" algn="l" defTabSz="913394"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34" y="2467129"/>
            <a:ext cx="3933825"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1742" indent="-233107">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0089" indent="-228348">
              <a:spcBef>
                <a:spcPts val="0"/>
              </a:spcBef>
              <a:spcAft>
                <a:spcPts val="0"/>
              </a:spcAft>
              <a:buSzPct val="70000"/>
              <a:buFont typeface="Arial" pitchFamily="34" charset="0"/>
              <a:buChar char="–"/>
              <a:defRPr sz="1800" baseline="0">
                <a:latin typeface="+mj-lt"/>
              </a:defRPr>
            </a:lvl7pPr>
            <a:lvl8pPr marL="1598440" indent="-228348">
              <a:spcBef>
                <a:spcPts val="0"/>
              </a:spcBef>
              <a:spcAft>
                <a:spcPts val="0"/>
              </a:spcAft>
              <a:buSzPct val="70000"/>
              <a:defRPr sz="1800" baseline="0">
                <a:latin typeface="+mj-lt"/>
              </a:defRPr>
            </a:lvl8pPr>
            <a:lvl9pPr marL="1822030" indent="-223592">
              <a:spcBef>
                <a:spcPts val="0"/>
              </a:spcBef>
              <a:spcAft>
                <a:spcPts val="0"/>
              </a:spcAft>
              <a:buSzPct val="70000"/>
              <a:buFont typeface="Arial" pitchFamily="34" charset="0"/>
              <a:buChar char="–"/>
              <a:defRPr sz="1800">
                <a:latin typeface="+mj-lt"/>
              </a:defRPr>
            </a:lvl9pPr>
          </a:lstStyle>
          <a:p>
            <a:pPr marL="290193" lvl="0" indent="-290193" algn="l" defTabSz="913394"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0875" lvl="2" indent="-279093" algn="l" defTabSz="913394"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49962" lvl="3" indent="-279093" algn="l" defTabSz="913394"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5396" lvl="4" indent="-285435" algn="l" defTabSz="932421"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3519" lvl="5" indent="-285435" algn="l" defTabSz="913394"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33" y="1980945"/>
            <a:ext cx="3933825" cy="276999"/>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1742" indent="-233107">
              <a:spcBef>
                <a:spcPts val="0"/>
              </a:spcBef>
              <a:spcAft>
                <a:spcPts val="0"/>
              </a:spcAft>
              <a:buSzPct val="70000"/>
              <a:defRPr sz="1800">
                <a:latin typeface="+mj-lt"/>
              </a:defRPr>
            </a:lvl6pPr>
            <a:lvl7pPr marL="1370089" indent="-228348">
              <a:spcBef>
                <a:spcPts val="0"/>
              </a:spcBef>
              <a:spcAft>
                <a:spcPts val="0"/>
              </a:spcAft>
              <a:buSzPct val="70000"/>
              <a:buFont typeface="Arial" pitchFamily="34" charset="0"/>
              <a:buChar char="–"/>
              <a:defRPr sz="1800" baseline="0">
                <a:latin typeface="+mj-lt"/>
              </a:defRPr>
            </a:lvl7pPr>
            <a:lvl8pPr marL="1598440" indent="-228348">
              <a:spcBef>
                <a:spcPts val="0"/>
              </a:spcBef>
              <a:spcAft>
                <a:spcPts val="0"/>
              </a:spcAft>
              <a:buSzPct val="70000"/>
              <a:defRPr sz="1800" baseline="0">
                <a:latin typeface="+mj-lt"/>
              </a:defRPr>
            </a:lvl8pPr>
            <a:lvl9pPr marL="1822030" indent="-223592">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34" y="1980945"/>
            <a:ext cx="3933825" cy="276999"/>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1742" indent="-233107">
              <a:spcBef>
                <a:spcPts val="0"/>
              </a:spcBef>
              <a:spcAft>
                <a:spcPts val="0"/>
              </a:spcAft>
              <a:buSzPct val="70000"/>
              <a:defRPr sz="1800">
                <a:latin typeface="+mj-lt"/>
              </a:defRPr>
            </a:lvl6pPr>
            <a:lvl7pPr marL="1370089" indent="-228348">
              <a:spcBef>
                <a:spcPts val="0"/>
              </a:spcBef>
              <a:spcAft>
                <a:spcPts val="0"/>
              </a:spcAft>
              <a:buSzPct val="70000"/>
              <a:buFont typeface="Arial" pitchFamily="34" charset="0"/>
              <a:buChar char="–"/>
              <a:defRPr sz="1800" baseline="0">
                <a:latin typeface="+mj-lt"/>
              </a:defRPr>
            </a:lvl7pPr>
            <a:lvl8pPr marL="1598440" indent="-228348">
              <a:spcBef>
                <a:spcPts val="0"/>
              </a:spcBef>
              <a:spcAft>
                <a:spcPts val="0"/>
              </a:spcAft>
              <a:buSzPct val="70000"/>
              <a:defRPr sz="1800" baseline="0">
                <a:latin typeface="+mj-lt"/>
              </a:defRPr>
            </a:lvl8pPr>
            <a:lvl9pPr marL="1822030" indent="-223592">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22" y="2344878"/>
            <a:ext cx="3906652"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7" y="2344878"/>
            <a:ext cx="3906652" cy="238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25" y="948842"/>
            <a:ext cx="8226425" cy="497919"/>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3394" rtl="0" eaLnBrk="1" fontAlgn="base" latinLnBrk="0" hangingPunct="1">
              <a:spcBef>
                <a:spcPct val="0"/>
              </a:spcBef>
              <a:spcAft>
                <a:spcPct val="0"/>
              </a:spcAft>
              <a:buNone/>
            </a:pPr>
            <a:r>
              <a:rPr lang="en-US" dirty="0" smtClean="0"/>
              <a:t>Click to edit Master title style</a:t>
            </a:r>
            <a:endParaRPr lang="en-US" dirty="0"/>
          </a:p>
        </p:txBody>
      </p:sp>
      <p:sp>
        <p:nvSpPr>
          <p:cNvPr id="15" name="Text Placeholder 41"/>
          <p:cNvSpPr>
            <a:spLocks noGrp="1"/>
          </p:cNvSpPr>
          <p:nvPr>
            <p:ph type="body" sz="quarter" idx="14"/>
          </p:nvPr>
        </p:nvSpPr>
        <p:spPr bwMode="gray">
          <a:xfrm>
            <a:off x="481020" y="1492267"/>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96104889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58" cstate="email"/>
          <a:stretch>
            <a:fillRect/>
          </a:stretch>
        </p:blipFill>
        <p:spPr bwMode="ltGray">
          <a:xfrm>
            <a:off x="466" y="2"/>
            <a:ext cx="2266950" cy="1104900"/>
          </a:xfrm>
          <a:prstGeom prst="rect">
            <a:avLst/>
          </a:prstGeom>
          <a:noFill/>
          <a:ln>
            <a:noFill/>
          </a:ln>
        </p:spPr>
      </p:pic>
      <p:sp>
        <p:nvSpPr>
          <p:cNvPr id="2" name="Title Placeholder 1"/>
          <p:cNvSpPr>
            <a:spLocks noGrp="1"/>
          </p:cNvSpPr>
          <p:nvPr>
            <p:ph type="title"/>
          </p:nvPr>
        </p:nvSpPr>
        <p:spPr>
          <a:xfrm>
            <a:off x="468326" y="948801"/>
            <a:ext cx="8212137" cy="49791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dirty="0" smtClean="0"/>
              <a:t>Click to edit Master title style</a:t>
            </a:r>
            <a:endParaRPr lang="en-US" dirty="0"/>
          </a:p>
        </p:txBody>
      </p:sp>
      <p:sp>
        <p:nvSpPr>
          <p:cNvPr id="3" name="Text Placeholder 2"/>
          <p:cNvSpPr>
            <a:spLocks noGrp="1"/>
          </p:cNvSpPr>
          <p:nvPr>
            <p:ph type="body" idx="1"/>
          </p:nvPr>
        </p:nvSpPr>
        <p:spPr>
          <a:xfrm>
            <a:off x="481018" y="2209175"/>
            <a:ext cx="8212137"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0875" marR="0" lvl="2" indent="-279093" algn="l" defTabSz="913394"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5" name="TextBox 20"/>
          <p:cNvSpPr txBox="1">
            <a:spLocks noChangeArrowheads="1"/>
          </p:cNvSpPr>
          <p:nvPr userDrawn="1"/>
        </p:nvSpPr>
        <p:spPr bwMode="gray">
          <a:xfrm>
            <a:off x="524573" y="6547483"/>
            <a:ext cx="2431756" cy="123111"/>
          </a:xfrm>
          <a:prstGeom prst="rect">
            <a:avLst/>
          </a:prstGeom>
          <a:noFill/>
          <a:ln w="9525">
            <a:noFill/>
            <a:miter lim="800000"/>
            <a:headEnd/>
            <a:tailEnd/>
          </a:ln>
        </p:spPr>
        <p:txBody>
          <a:bodyPr wrap="none" lIns="0" tIns="0" rIns="0" bIns="0">
            <a:spAutoFit/>
          </a:bodyPr>
          <a:lstStyle/>
          <a:p>
            <a:pPr defTabSz="913465">
              <a:defRPr/>
            </a:pPr>
            <a:r>
              <a:rPr lang="en-US" sz="800" dirty="0">
                <a:solidFill>
                  <a:srgbClr val="6D6E71"/>
                </a:solidFill>
                <a:cs typeface="Arial" pitchFamily="34" charset="0"/>
              </a:rPr>
              <a:t>Copyright © 2014 Tech Mahindra. All rights reserved.</a:t>
            </a:r>
          </a:p>
        </p:txBody>
      </p:sp>
    </p:spTree>
    <p:extLst>
      <p:ext uri="{BB962C8B-B14F-4D97-AF65-F5344CB8AC3E}">
        <p14:creationId xmlns:p14="http://schemas.microsoft.com/office/powerpoint/2010/main" val="3064617767"/>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 id="2147483763" r:id="rId48"/>
    <p:sldLayoutId id="2147483764" r:id="rId49"/>
    <p:sldLayoutId id="2147483765" r:id="rId50"/>
    <p:sldLayoutId id="2147483766" r:id="rId51"/>
    <p:sldLayoutId id="2147483767" r:id="rId52"/>
    <p:sldLayoutId id="2147483768" r:id="rId53"/>
    <p:sldLayoutId id="2147483769" r:id="rId54"/>
    <p:sldLayoutId id="2147483770" r:id="rId55"/>
    <p:sldLayoutId id="2147483771" r:id="rId56"/>
  </p:sldLayoutIdLst>
  <p:timing>
    <p:tnLst>
      <p:par>
        <p:cTn id="1" dur="indefinite" restart="never" nodeType="tmRoot"/>
      </p:par>
    </p:tnLst>
  </p:timing>
  <p:hf hdr="0" ftr="0" dt="0"/>
  <p:txStyles>
    <p:titleStyle>
      <a:lvl1pPr algn="l" defTabSz="913394"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193" indent="-290193" algn="l" defTabSz="913394"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435" indent="-285435" algn="l" defTabSz="913394"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0875" indent="-279093" algn="l" defTabSz="913394"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49962" indent="-279093" algn="l" defTabSz="913394"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5396" indent="-285435" algn="l" defTabSz="932421"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0089" indent="-241033" algn="l" defTabSz="913394"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68528" indent="-228348"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5225" indent="-228348"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1922" indent="-228348" algn="l" defTabSz="91339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394" rtl="0" eaLnBrk="1" latinLnBrk="0" hangingPunct="1">
        <a:defRPr sz="1800" kern="1200">
          <a:solidFill>
            <a:schemeClr val="tx1"/>
          </a:solidFill>
          <a:latin typeface="+mn-lt"/>
          <a:ea typeface="+mn-ea"/>
          <a:cs typeface="+mn-cs"/>
        </a:defRPr>
      </a:lvl1pPr>
      <a:lvl2pPr marL="456697" algn="l" defTabSz="913394" rtl="0" eaLnBrk="1" latinLnBrk="0" hangingPunct="1">
        <a:defRPr sz="1800" kern="1200">
          <a:solidFill>
            <a:schemeClr val="tx1"/>
          </a:solidFill>
          <a:latin typeface="+mn-lt"/>
          <a:ea typeface="+mn-ea"/>
          <a:cs typeface="+mn-cs"/>
        </a:defRPr>
      </a:lvl2pPr>
      <a:lvl3pPr marL="913394" algn="l" defTabSz="913394" rtl="0" eaLnBrk="1" latinLnBrk="0" hangingPunct="1">
        <a:defRPr sz="1800" kern="1200">
          <a:solidFill>
            <a:schemeClr val="tx1"/>
          </a:solidFill>
          <a:latin typeface="+mn-lt"/>
          <a:ea typeface="+mn-ea"/>
          <a:cs typeface="+mn-cs"/>
        </a:defRPr>
      </a:lvl3pPr>
      <a:lvl4pPr marL="1370089" algn="l" defTabSz="913394" rtl="0" eaLnBrk="1" latinLnBrk="0" hangingPunct="1">
        <a:defRPr sz="1800" kern="1200">
          <a:solidFill>
            <a:schemeClr val="tx1"/>
          </a:solidFill>
          <a:latin typeface="+mn-lt"/>
          <a:ea typeface="+mn-ea"/>
          <a:cs typeface="+mn-cs"/>
        </a:defRPr>
      </a:lvl4pPr>
      <a:lvl5pPr marL="1826786" algn="l" defTabSz="913394" rtl="0" eaLnBrk="1" latinLnBrk="0" hangingPunct="1">
        <a:defRPr sz="1800" kern="1200">
          <a:solidFill>
            <a:schemeClr val="tx1"/>
          </a:solidFill>
          <a:latin typeface="+mn-lt"/>
          <a:ea typeface="+mn-ea"/>
          <a:cs typeface="+mn-cs"/>
        </a:defRPr>
      </a:lvl5pPr>
      <a:lvl6pPr marL="2283483" algn="l" defTabSz="913394" rtl="0" eaLnBrk="1" latinLnBrk="0" hangingPunct="1">
        <a:defRPr sz="1800" kern="1200">
          <a:solidFill>
            <a:schemeClr val="tx1"/>
          </a:solidFill>
          <a:latin typeface="+mn-lt"/>
          <a:ea typeface="+mn-ea"/>
          <a:cs typeface="+mn-cs"/>
        </a:defRPr>
      </a:lvl6pPr>
      <a:lvl7pPr marL="2740180" algn="l" defTabSz="913394" rtl="0" eaLnBrk="1" latinLnBrk="0" hangingPunct="1">
        <a:defRPr sz="1800" kern="1200">
          <a:solidFill>
            <a:schemeClr val="tx1"/>
          </a:solidFill>
          <a:latin typeface="+mn-lt"/>
          <a:ea typeface="+mn-ea"/>
          <a:cs typeface="+mn-cs"/>
        </a:defRPr>
      </a:lvl7pPr>
      <a:lvl8pPr marL="3196882" algn="l" defTabSz="913394" rtl="0" eaLnBrk="1" latinLnBrk="0" hangingPunct="1">
        <a:defRPr sz="1800" kern="1200">
          <a:solidFill>
            <a:schemeClr val="tx1"/>
          </a:solidFill>
          <a:latin typeface="+mn-lt"/>
          <a:ea typeface="+mn-ea"/>
          <a:cs typeface="+mn-cs"/>
        </a:defRPr>
      </a:lvl8pPr>
      <a:lvl9pPr marL="3653573" algn="l" defTabSz="91339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657306" y="-19110"/>
            <a:ext cx="5810294" cy="400110"/>
          </a:xfrm>
          <a:prstGeom prst="rect">
            <a:avLst/>
          </a:prstGeom>
          <a:noFill/>
        </p:spPr>
        <p:txBody>
          <a:bodyPr>
            <a:spAutoFit/>
          </a:bodyPr>
          <a:lstStyle/>
          <a:p>
            <a:pPr algn="ctr" fontAlgn="auto">
              <a:spcBef>
                <a:spcPts val="0"/>
              </a:spcBef>
              <a:spcAft>
                <a:spcPts val="0"/>
              </a:spcAft>
              <a:defRPr/>
            </a:pP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mn-cs"/>
              </a:rPr>
              <a:t>Service-Now Training </a:t>
            </a:r>
          </a:p>
        </p:txBody>
      </p:sp>
      <p:sp>
        <p:nvSpPr>
          <p:cNvPr id="15362" name="Text Box 15"/>
          <p:cNvSpPr txBox="1">
            <a:spLocks noChangeArrowheads="1"/>
          </p:cNvSpPr>
          <p:nvPr/>
        </p:nvSpPr>
        <p:spPr bwMode="auto">
          <a:xfrm>
            <a:off x="0" y="1600200"/>
            <a:ext cx="9144000" cy="4246563"/>
          </a:xfrm>
          <a:prstGeom prst="rect">
            <a:avLst/>
          </a:prstGeom>
          <a:noFill/>
          <a:ln w="9525">
            <a:noFill/>
            <a:miter lim="800000"/>
            <a:headEnd/>
            <a:tailEnd/>
          </a:ln>
        </p:spPr>
        <p:txBody>
          <a:bodyPr>
            <a:spAutoFit/>
          </a:bodyPr>
          <a:lstStyle/>
          <a:p>
            <a:pPr lvl="4" algn="just">
              <a:lnSpc>
                <a:spcPct val="150000"/>
              </a:lnSpc>
              <a:spcBef>
                <a:spcPct val="50000"/>
              </a:spcBef>
              <a:buClr>
                <a:srgbClr val="008080"/>
              </a:buClr>
              <a:buSzPct val="100000"/>
              <a:buFont typeface="Wingdings" pitchFamily="2" charset="2"/>
              <a:buChar char=""/>
            </a:pPr>
            <a:r>
              <a:rPr lang="en-US" sz="2000">
                <a:latin typeface="Calibri" pitchFamily="34" charset="0"/>
              </a:rPr>
              <a:t>	Introduction</a:t>
            </a:r>
          </a:p>
          <a:p>
            <a:pPr lvl="4" algn="just">
              <a:lnSpc>
                <a:spcPct val="150000"/>
              </a:lnSpc>
              <a:spcBef>
                <a:spcPct val="50000"/>
              </a:spcBef>
              <a:buClr>
                <a:srgbClr val="008080"/>
              </a:buClr>
              <a:buSzPct val="100000"/>
              <a:buFont typeface="Wingdings" pitchFamily="2" charset="2"/>
              <a:buChar char=""/>
            </a:pPr>
            <a:r>
              <a:rPr lang="en-US" sz="2000">
                <a:latin typeface="Calibri" pitchFamily="34" charset="0"/>
              </a:rPr>
              <a:t>	Update Set</a:t>
            </a:r>
          </a:p>
          <a:p>
            <a:pPr lvl="4" algn="just">
              <a:lnSpc>
                <a:spcPct val="150000"/>
              </a:lnSpc>
              <a:spcBef>
                <a:spcPct val="50000"/>
              </a:spcBef>
              <a:buClr>
                <a:srgbClr val="008080"/>
              </a:buClr>
              <a:buSzPct val="100000"/>
              <a:buFont typeface="Wingdings" pitchFamily="2" charset="2"/>
              <a:buChar char=""/>
            </a:pPr>
            <a:r>
              <a:rPr lang="en-US" sz="2000">
                <a:latin typeface="Calibri" pitchFamily="34" charset="0"/>
              </a:rPr>
              <a:t>	Data</a:t>
            </a:r>
          </a:p>
          <a:p>
            <a:pPr lvl="4" algn="just">
              <a:lnSpc>
                <a:spcPct val="150000"/>
              </a:lnSpc>
              <a:spcBef>
                <a:spcPct val="50000"/>
              </a:spcBef>
              <a:buClr>
                <a:srgbClr val="008080"/>
              </a:buClr>
              <a:buSzPct val="100000"/>
              <a:buFont typeface="Wingdings" pitchFamily="2" charset="2"/>
              <a:buChar char=""/>
            </a:pPr>
            <a:r>
              <a:rPr lang="en-US" sz="2000">
                <a:latin typeface="Calibri" pitchFamily="34" charset="0"/>
              </a:rPr>
              <a:t>	Development</a:t>
            </a:r>
          </a:p>
          <a:p>
            <a:pPr lvl="4" algn="just">
              <a:lnSpc>
                <a:spcPct val="150000"/>
              </a:lnSpc>
              <a:spcBef>
                <a:spcPct val="50000"/>
              </a:spcBef>
              <a:buClr>
                <a:srgbClr val="008080"/>
              </a:buClr>
              <a:buSzPct val="100000"/>
              <a:buFont typeface="Wingdings" pitchFamily="2" charset="2"/>
              <a:buChar char=""/>
            </a:pPr>
            <a:r>
              <a:rPr lang="en-US" sz="2000">
                <a:latin typeface="Calibri" pitchFamily="34" charset="0"/>
              </a:rPr>
              <a:t>	Scripting and APIs</a:t>
            </a:r>
          </a:p>
          <a:p>
            <a:pPr lvl="4" algn="just">
              <a:lnSpc>
                <a:spcPct val="150000"/>
              </a:lnSpc>
              <a:spcBef>
                <a:spcPct val="50000"/>
              </a:spcBef>
              <a:buClr>
                <a:srgbClr val="008080"/>
              </a:buClr>
              <a:buSzPct val="100000"/>
              <a:buFont typeface="Wingdings" pitchFamily="2" charset="2"/>
              <a:buChar char=""/>
            </a:pPr>
            <a:r>
              <a:rPr lang="en-US" sz="2000">
                <a:latin typeface="Calibri" pitchFamily="34" charset="0"/>
              </a:rPr>
              <a:t>	Debugging</a:t>
            </a:r>
          </a:p>
          <a:p>
            <a:pPr lvl="4" algn="just">
              <a:lnSpc>
                <a:spcPct val="150000"/>
              </a:lnSpc>
              <a:spcBef>
                <a:spcPct val="50000"/>
              </a:spcBef>
              <a:buClr>
                <a:srgbClr val="008080"/>
              </a:buClr>
              <a:buSzPct val="100000"/>
              <a:buFont typeface="Wingdings" pitchFamily="2" charset="2"/>
              <a:buChar char=""/>
            </a:pPr>
            <a:r>
              <a:rPr lang="en-US" sz="2000">
                <a:latin typeface="Calibri" pitchFamily="34" charset="0"/>
              </a:rPr>
              <a:t>	Integration</a:t>
            </a:r>
          </a:p>
        </p:txBody>
      </p:sp>
      <p:sp>
        <p:nvSpPr>
          <p:cNvPr id="15363" name="Text Box 15"/>
          <p:cNvSpPr txBox="1">
            <a:spLocks noChangeArrowheads="1"/>
          </p:cNvSpPr>
          <p:nvPr/>
        </p:nvSpPr>
        <p:spPr bwMode="auto">
          <a:xfrm>
            <a:off x="0" y="603250"/>
            <a:ext cx="9144000" cy="920750"/>
          </a:xfrm>
          <a:prstGeom prst="rect">
            <a:avLst/>
          </a:prstGeom>
          <a:noFill/>
          <a:ln w="9525">
            <a:noFill/>
            <a:miter lim="800000"/>
            <a:headEnd/>
            <a:tailEnd/>
          </a:ln>
        </p:spPr>
        <p:txBody>
          <a:bodyPr anchor="ctr">
            <a:spAutoFit/>
          </a:bodyPr>
          <a:lstStyle/>
          <a:p>
            <a:pPr algn="just">
              <a:lnSpc>
                <a:spcPct val="150000"/>
              </a:lnSpc>
              <a:spcBef>
                <a:spcPct val="50000"/>
              </a:spcBef>
              <a:buClr>
                <a:srgbClr val="008080"/>
              </a:buClr>
              <a:buSzPct val="100000"/>
              <a:buFont typeface="Wingdings" pitchFamily="2" charset="2"/>
              <a:buChar char=""/>
            </a:pPr>
            <a:r>
              <a:rPr lang="en-US" sz="4000" b="1">
                <a:latin typeface="Calibri" pitchFamily="34" charset="0"/>
              </a:rPr>
              <a:t>	Service-Now Training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657306" y="-19110"/>
            <a:ext cx="5810294" cy="400110"/>
          </a:xfrm>
          <a:prstGeom prst="rect">
            <a:avLst/>
          </a:prstGeom>
          <a:noFill/>
        </p:spPr>
        <p:txBody>
          <a:bodyPr>
            <a:spAutoFit/>
          </a:bodyPr>
          <a:lstStyle/>
          <a:p>
            <a:pPr algn="ctr" fontAlgn="auto">
              <a:spcBef>
                <a:spcPts val="0"/>
              </a:spcBef>
              <a:spcAft>
                <a:spcPts val="0"/>
              </a:spcAft>
              <a:defRPr/>
            </a:pP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mn-cs"/>
              </a:rPr>
              <a:t>Service-Now Training </a:t>
            </a:r>
          </a:p>
        </p:txBody>
      </p:sp>
      <p:sp>
        <p:nvSpPr>
          <p:cNvPr id="5" name="Title 7"/>
          <p:cNvSpPr txBox="1">
            <a:spLocks/>
          </p:cNvSpPr>
          <p:nvPr/>
        </p:nvSpPr>
        <p:spPr bwMode="auto">
          <a:xfrm>
            <a:off x="0" y="225425"/>
            <a:ext cx="8229600" cy="1069975"/>
          </a:xfrm>
          <a:prstGeom prst="rect">
            <a:avLst/>
          </a:prstGeom>
          <a:noFill/>
          <a:ln w="9525">
            <a:noFill/>
            <a:miter lim="800000"/>
            <a:headEnd/>
            <a:tailEnd/>
          </a:ln>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Data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Tables and Columns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 Description</a:t>
            </a:r>
            <a:endPar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endParaRPr>
          </a:p>
        </p:txBody>
      </p:sp>
      <p:sp>
        <p:nvSpPr>
          <p:cNvPr id="30723" name="Text Box 4"/>
          <p:cNvSpPr txBox="1">
            <a:spLocks noChangeArrowheads="1"/>
          </p:cNvSpPr>
          <p:nvPr/>
        </p:nvSpPr>
        <p:spPr bwMode="auto">
          <a:xfrm>
            <a:off x="212725" y="1090613"/>
            <a:ext cx="8474075" cy="3389312"/>
          </a:xfrm>
          <a:prstGeom prst="rect">
            <a:avLst/>
          </a:prstGeom>
          <a:noFill/>
          <a:ln w="9525">
            <a:noFill/>
            <a:miter lim="800000"/>
            <a:headEnd/>
            <a:tailEnd/>
          </a:ln>
        </p:spPr>
        <p:txBody>
          <a:bodyPr>
            <a:spAutoFit/>
          </a:bodyPr>
          <a:lstStyle/>
          <a:p>
            <a:pPr lvl="1">
              <a:spcBef>
                <a:spcPct val="50000"/>
              </a:spcBef>
              <a:buClr>
                <a:srgbClr val="008080"/>
              </a:buClr>
              <a:buSzPct val="100000"/>
              <a:buFont typeface="Wingdings" pitchFamily="2" charset="2"/>
              <a:buChar char=""/>
            </a:pPr>
            <a:r>
              <a:rPr lang="en-US" sz="1400">
                <a:latin typeface="Calibri" pitchFamily="34" charset="0"/>
              </a:rPr>
              <a:t>	A table in Service-Now can be defined in similar way as any database table, i.e., a collection of records 	in the database. </a:t>
            </a:r>
          </a:p>
          <a:p>
            <a:pPr lvl="1">
              <a:spcBef>
                <a:spcPct val="50000"/>
              </a:spcBef>
              <a:buClr>
                <a:srgbClr val="008080"/>
              </a:buClr>
              <a:buSzPct val="100000"/>
              <a:buFont typeface="Wingdings" pitchFamily="2" charset="2"/>
              <a:buChar char=""/>
            </a:pPr>
            <a:r>
              <a:rPr lang="en-US" sz="1400">
                <a:latin typeface="Calibri" pitchFamily="34" charset="0"/>
              </a:rPr>
              <a:t>	The table is divided into columns, which correspond to fields in the records which contain it. </a:t>
            </a:r>
          </a:p>
          <a:p>
            <a:pPr lvl="1">
              <a:spcBef>
                <a:spcPct val="50000"/>
              </a:spcBef>
              <a:buClr>
                <a:srgbClr val="008080"/>
              </a:buClr>
              <a:buSzPct val="100000"/>
              <a:buFont typeface="Wingdings" pitchFamily="2" charset="2"/>
              <a:buChar char=""/>
            </a:pPr>
            <a:r>
              <a:rPr lang="en-US" sz="1400">
                <a:latin typeface="Calibri" pitchFamily="34" charset="0"/>
              </a:rPr>
              <a:t>	Tables can be extended by other tables, creating parent tables and child tables.</a:t>
            </a:r>
          </a:p>
          <a:p>
            <a:pPr lvl="1">
              <a:spcBef>
                <a:spcPct val="50000"/>
              </a:spcBef>
              <a:buClr>
                <a:srgbClr val="008080"/>
              </a:buClr>
              <a:buSzPct val="100000"/>
              <a:buFont typeface="Wingdings" pitchFamily="2" charset="2"/>
              <a:buChar char=""/>
            </a:pPr>
            <a:r>
              <a:rPr lang="en-US" sz="1400">
                <a:latin typeface="Calibri" pitchFamily="34" charset="0"/>
              </a:rPr>
              <a:t>	In Service-Now, a table should be created before creating any other components* as all the 	components are created on a particular table unless they are defined global. </a:t>
            </a:r>
          </a:p>
          <a:p>
            <a:pPr lvl="1">
              <a:spcBef>
                <a:spcPct val="50000"/>
              </a:spcBef>
              <a:buClr>
                <a:srgbClr val="008080"/>
              </a:buClr>
              <a:buSzPct val="100000"/>
              <a:buFont typeface="Wingdings" pitchFamily="2" charset="2"/>
              <a:buChar char=""/>
            </a:pPr>
            <a:r>
              <a:rPr lang="en-US" sz="1400">
                <a:latin typeface="Calibri" pitchFamily="34" charset="0"/>
              </a:rPr>
              <a:t>	Service-Now defines a unique id for each record in table of data type GUID. </a:t>
            </a:r>
          </a:p>
          <a:p>
            <a:pPr lvl="1">
              <a:spcBef>
                <a:spcPct val="50000"/>
              </a:spcBef>
              <a:buClr>
                <a:srgbClr val="008080"/>
              </a:buClr>
              <a:buSzPct val="100000"/>
              <a:buFont typeface="Wingdings" pitchFamily="2" charset="2"/>
              <a:buChar char=""/>
            </a:pPr>
            <a:r>
              <a:rPr lang="en-US" sz="1400">
                <a:solidFill>
                  <a:srgbClr val="FF0000"/>
                </a:solidFill>
                <a:latin typeface="Calibri" pitchFamily="34" charset="0"/>
              </a:rPr>
              <a:t>	</a:t>
            </a:r>
            <a:r>
              <a:rPr lang="en-US" sz="1400">
                <a:latin typeface="Calibri" pitchFamily="34" charset="0"/>
              </a:rPr>
              <a:t>When a table is created, few system fields are created along with it by default. These fields include – 	Created, Created by, Sys_id, Updated, Update by, Updates. These fields are updated by system as and 	when the record is inserted/updated in a table.</a:t>
            </a:r>
          </a:p>
          <a:p>
            <a:pPr lvl="1">
              <a:spcBef>
                <a:spcPct val="50000"/>
              </a:spcBef>
              <a:buClr>
                <a:srgbClr val="008080"/>
              </a:buClr>
              <a:buSzPct val="100000"/>
              <a:buFont typeface="Wingdings" pitchFamily="2" charset="2"/>
              <a:buChar char=""/>
            </a:pPr>
            <a:r>
              <a:rPr lang="en-US" sz="1400">
                <a:latin typeface="Calibri" pitchFamily="34" charset="0"/>
              </a:rPr>
              <a:t>	</a:t>
            </a:r>
            <a:r>
              <a:rPr lang="en-US" sz="1400">
                <a:solidFill>
                  <a:srgbClr val="FF0000"/>
                </a:solidFill>
                <a:latin typeface="Calibri" pitchFamily="34" charset="0"/>
              </a:rPr>
              <a:t>Include a graphical diagram - TBD</a:t>
            </a:r>
          </a:p>
          <a:p>
            <a:pPr lvl="1">
              <a:spcBef>
                <a:spcPct val="50000"/>
              </a:spcBef>
              <a:buClr>
                <a:srgbClr val="008080"/>
              </a:buClr>
              <a:buSzPct val="100000"/>
              <a:buFont typeface="Wingdings" pitchFamily="2" charset="2"/>
              <a:buChar char=""/>
            </a:pPr>
            <a:endParaRPr lang="en-US" sz="1400">
              <a:latin typeface="Calibri" pitchFamily="34" charset="0"/>
            </a:endParaRPr>
          </a:p>
        </p:txBody>
      </p:sp>
      <p:sp>
        <p:nvSpPr>
          <p:cNvPr id="30724" name="Text Box 5"/>
          <p:cNvSpPr txBox="1">
            <a:spLocks noChangeArrowheads="1"/>
          </p:cNvSpPr>
          <p:nvPr/>
        </p:nvSpPr>
        <p:spPr bwMode="auto">
          <a:xfrm>
            <a:off x="0" y="6461125"/>
            <a:ext cx="9144000" cy="396875"/>
          </a:xfrm>
          <a:prstGeom prst="rect">
            <a:avLst/>
          </a:prstGeom>
          <a:noFill/>
          <a:ln w="9525">
            <a:noFill/>
            <a:miter lim="800000"/>
            <a:headEnd/>
            <a:tailEnd/>
          </a:ln>
        </p:spPr>
        <p:txBody>
          <a:bodyPr>
            <a:spAutoFit/>
          </a:bodyPr>
          <a:lstStyle/>
          <a:p>
            <a:pPr>
              <a:spcBef>
                <a:spcPct val="50000"/>
              </a:spcBef>
            </a:pPr>
            <a:r>
              <a:rPr lang="en-US" sz="1000" i="1"/>
              <a:t>*Service-Now components </a:t>
            </a:r>
            <a:r>
              <a:rPr lang="en-US" sz="1000" i="1">
                <a:sym typeface="Wingdings" pitchFamily="2" charset="2"/>
              </a:rPr>
              <a:t></a:t>
            </a:r>
            <a:r>
              <a:rPr lang="en-US" sz="1000" i="1"/>
              <a:t> Service-Now components can be defined as different entities that are created to achieve a particular functionality while development, for example, Client Scripts, Business Rules, UI Policies etc. Update set is not considered as a component.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657306" y="-19110"/>
            <a:ext cx="5810294" cy="400110"/>
          </a:xfrm>
          <a:prstGeom prst="rect">
            <a:avLst/>
          </a:prstGeom>
          <a:noFill/>
        </p:spPr>
        <p:txBody>
          <a:bodyPr>
            <a:spAutoFit/>
          </a:bodyPr>
          <a:lstStyle/>
          <a:p>
            <a:pPr algn="ctr" fontAlgn="auto">
              <a:spcBef>
                <a:spcPts val="0"/>
              </a:spcBef>
              <a:spcAft>
                <a:spcPts val="0"/>
              </a:spcAft>
              <a:defRPr/>
            </a:pP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mn-cs"/>
              </a:rPr>
              <a:t>Service-Now Training </a:t>
            </a:r>
          </a:p>
        </p:txBody>
      </p:sp>
      <p:sp>
        <p:nvSpPr>
          <p:cNvPr id="5" name="Title 7"/>
          <p:cNvSpPr txBox="1">
            <a:spLocks/>
          </p:cNvSpPr>
          <p:nvPr/>
        </p:nvSpPr>
        <p:spPr bwMode="auto">
          <a:xfrm>
            <a:off x="0" y="225425"/>
            <a:ext cx="8229600" cy="1069975"/>
          </a:xfrm>
          <a:prstGeom prst="rect">
            <a:avLst/>
          </a:prstGeom>
          <a:noFill/>
          <a:ln w="9525">
            <a:noFill/>
            <a:miter lim="800000"/>
            <a:headEnd/>
            <a:tailEnd/>
          </a:ln>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Data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Tables and Columns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 Creating Tables (Case Study)</a:t>
            </a:r>
            <a:endPar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endParaRPr>
          </a:p>
        </p:txBody>
      </p:sp>
      <p:sp>
        <p:nvSpPr>
          <p:cNvPr id="31747" name="Text Box 4"/>
          <p:cNvSpPr txBox="1">
            <a:spLocks noChangeArrowheads="1"/>
          </p:cNvSpPr>
          <p:nvPr/>
        </p:nvSpPr>
        <p:spPr bwMode="auto">
          <a:xfrm>
            <a:off x="228600" y="838200"/>
            <a:ext cx="4283075" cy="5729288"/>
          </a:xfrm>
          <a:prstGeom prst="rect">
            <a:avLst/>
          </a:prstGeom>
          <a:noFill/>
          <a:ln w="9525">
            <a:noFill/>
            <a:miter lim="800000"/>
            <a:headEnd/>
            <a:tailEnd/>
          </a:ln>
        </p:spPr>
        <p:txBody>
          <a:bodyPr>
            <a:spAutoFit/>
          </a:bodyPr>
          <a:lstStyle/>
          <a:p>
            <a:pPr lvl="1">
              <a:spcBef>
                <a:spcPct val="50000"/>
              </a:spcBef>
              <a:buClr>
                <a:srgbClr val="008080"/>
              </a:buClr>
              <a:buSzPct val="100000"/>
              <a:buFont typeface="Wingdings" pitchFamily="2" charset="2"/>
              <a:buChar char=""/>
            </a:pPr>
            <a:r>
              <a:rPr lang="en-US" sz="1400">
                <a:latin typeface="Calibri" pitchFamily="34" charset="0"/>
              </a:rPr>
              <a:t>     To start developing an Application, we have to create various components as per our requirement. The base where all these Components are built on, is a Table. Thus, for the 'Leave Processing System ‘,firstly, we have to create a table and then create the columns specifying it’s attributes such as Request No, Requester Name, Leave Reason, Leave Start date, end date etc.</a:t>
            </a:r>
          </a:p>
          <a:p>
            <a:pPr lvl="1">
              <a:spcBef>
                <a:spcPct val="50000"/>
              </a:spcBef>
              <a:buClr>
                <a:srgbClr val="008080"/>
              </a:buClr>
              <a:buSzPct val="100000"/>
              <a:buFont typeface="Wingdings" pitchFamily="2" charset="2"/>
              <a:buChar char=""/>
            </a:pPr>
            <a:r>
              <a:rPr lang="en-US" sz="1400">
                <a:latin typeface="Calibri" pitchFamily="34" charset="0"/>
              </a:rPr>
              <a:t> To create ‘</a:t>
            </a:r>
            <a:r>
              <a:rPr lang="en-US" sz="1400" b="1">
                <a:latin typeface="Calibri" pitchFamily="34" charset="0"/>
              </a:rPr>
              <a:t>Leave Processing System’</a:t>
            </a:r>
            <a:r>
              <a:rPr lang="en-US" sz="1400">
                <a:latin typeface="Calibri" pitchFamily="34" charset="0"/>
              </a:rPr>
              <a:t> table, 	navigate to </a:t>
            </a:r>
            <a:r>
              <a:rPr lang="en-US" sz="1400" b="1">
                <a:latin typeface="Calibri" pitchFamily="34" charset="0"/>
              </a:rPr>
              <a:t>System Definition -&gt; Tables and 	Columns</a:t>
            </a:r>
            <a:r>
              <a:rPr lang="en-US" sz="1400">
                <a:latin typeface="Calibri" pitchFamily="34" charset="0"/>
              </a:rPr>
              <a:t>.</a:t>
            </a:r>
          </a:p>
          <a:p>
            <a:pPr lvl="1">
              <a:spcBef>
                <a:spcPct val="50000"/>
              </a:spcBef>
              <a:buClr>
                <a:srgbClr val="008080"/>
              </a:buClr>
              <a:buSzPct val="100000"/>
              <a:buFont typeface="Wingdings" pitchFamily="2" charset="2"/>
              <a:buChar char=""/>
            </a:pPr>
            <a:r>
              <a:rPr lang="en-US" sz="1400">
                <a:latin typeface="Calibri" pitchFamily="34" charset="0"/>
              </a:rPr>
              <a:t> </a:t>
            </a:r>
            <a:r>
              <a:rPr lang="en-US" sz="1400" b="1">
                <a:latin typeface="Calibri" pitchFamily="34" charset="0"/>
              </a:rPr>
              <a:t>	</a:t>
            </a:r>
            <a:r>
              <a:rPr lang="en-US" sz="1400">
                <a:latin typeface="Calibri" pitchFamily="34" charset="0"/>
              </a:rPr>
              <a:t>Provide</a:t>
            </a:r>
            <a:r>
              <a:rPr lang="en-US" sz="1400" b="1">
                <a:latin typeface="Calibri" pitchFamily="34" charset="0"/>
              </a:rPr>
              <a:t> Label </a:t>
            </a:r>
            <a:r>
              <a:rPr lang="en-US" sz="1400">
                <a:latin typeface="Calibri" pitchFamily="34" charset="0"/>
              </a:rPr>
              <a:t>as</a:t>
            </a:r>
            <a:r>
              <a:rPr lang="en-US" sz="1400" b="1">
                <a:latin typeface="Calibri" pitchFamily="34" charset="0"/>
              </a:rPr>
              <a:t> Leave Processing System.</a:t>
            </a:r>
          </a:p>
          <a:p>
            <a:pPr lvl="1">
              <a:spcBef>
                <a:spcPct val="50000"/>
              </a:spcBef>
              <a:buClr>
                <a:srgbClr val="008080"/>
              </a:buClr>
              <a:buSzPct val="100000"/>
              <a:buFont typeface="Wingdings" pitchFamily="2" charset="2"/>
              <a:buChar char=""/>
            </a:pPr>
            <a:r>
              <a:rPr lang="en-US" sz="1400" b="1">
                <a:latin typeface="Calibri" pitchFamily="34" charset="0"/>
              </a:rPr>
              <a:t>	</a:t>
            </a:r>
            <a:r>
              <a:rPr lang="en-US" sz="1400">
                <a:latin typeface="Calibri" pitchFamily="34" charset="0"/>
              </a:rPr>
              <a:t>The</a:t>
            </a:r>
            <a:r>
              <a:rPr lang="en-US" sz="1400" b="1">
                <a:latin typeface="Calibri" pitchFamily="34" charset="0"/>
              </a:rPr>
              <a:t> Table name </a:t>
            </a:r>
            <a:r>
              <a:rPr lang="en-US" sz="1400">
                <a:latin typeface="Calibri" pitchFamily="34" charset="0"/>
              </a:rPr>
              <a:t>will be</a:t>
            </a:r>
            <a:r>
              <a:rPr lang="en-US" sz="1400" b="1">
                <a:latin typeface="Calibri" pitchFamily="34" charset="0"/>
              </a:rPr>
              <a:t> </a:t>
            </a:r>
            <a:r>
              <a:rPr lang="en-US" sz="1400">
                <a:latin typeface="Calibri" pitchFamily="34" charset="0"/>
              </a:rPr>
              <a:t>auto filled</a:t>
            </a:r>
            <a:r>
              <a:rPr lang="en-US" sz="1400" b="1">
                <a:latin typeface="Calibri" pitchFamily="34" charset="0"/>
              </a:rPr>
              <a:t> </a:t>
            </a:r>
            <a:r>
              <a:rPr lang="en-US" sz="1400">
                <a:latin typeface="Calibri" pitchFamily="34" charset="0"/>
              </a:rPr>
              <a:t>as 	</a:t>
            </a:r>
            <a:r>
              <a:rPr lang="en-US" sz="1400" b="1">
                <a:latin typeface="Calibri" pitchFamily="34" charset="0"/>
              </a:rPr>
              <a:t>u_leave_processing_system</a:t>
            </a:r>
            <a:r>
              <a:rPr lang="en-US" sz="1400">
                <a:latin typeface="Calibri" pitchFamily="34" charset="0"/>
              </a:rPr>
              <a:t>. </a:t>
            </a:r>
          </a:p>
          <a:p>
            <a:pPr lvl="1">
              <a:spcBef>
                <a:spcPct val="50000"/>
              </a:spcBef>
              <a:buClr>
                <a:srgbClr val="008080"/>
              </a:buClr>
              <a:buSzPct val="100000"/>
              <a:buFont typeface="Wingdings" pitchFamily="2" charset="2"/>
              <a:buChar char=""/>
            </a:pPr>
            <a:r>
              <a:rPr lang="en-US" sz="1400" b="1">
                <a:latin typeface="Calibri" pitchFamily="34" charset="0"/>
              </a:rPr>
              <a:t>	 </a:t>
            </a:r>
            <a:r>
              <a:rPr lang="en-US" sz="1400">
                <a:latin typeface="Calibri" pitchFamily="34" charset="0"/>
              </a:rPr>
              <a:t>Select</a:t>
            </a:r>
            <a:r>
              <a:rPr lang="en-US" sz="1400" b="1">
                <a:latin typeface="Calibri" pitchFamily="34" charset="0"/>
              </a:rPr>
              <a:t> task </a:t>
            </a:r>
            <a:r>
              <a:rPr lang="en-US" sz="1400">
                <a:latin typeface="Calibri" pitchFamily="34" charset="0"/>
              </a:rPr>
              <a:t>for</a:t>
            </a:r>
            <a:r>
              <a:rPr lang="en-US" sz="1400" b="1">
                <a:latin typeface="Calibri" pitchFamily="34" charset="0"/>
              </a:rPr>
              <a:t> Extends base table </a:t>
            </a:r>
            <a:r>
              <a:rPr lang="en-US" sz="1400">
                <a:latin typeface="Calibri" pitchFamily="34" charset="0"/>
              </a:rPr>
              <a:t>in order 	to inherit task table’s functionalities like 	default  workflows,relationship with SLAs.</a:t>
            </a:r>
          </a:p>
          <a:p>
            <a:pPr lvl="1">
              <a:spcBef>
                <a:spcPct val="50000"/>
              </a:spcBef>
              <a:buClr>
                <a:srgbClr val="008080"/>
              </a:buClr>
              <a:buSzPct val="100000"/>
              <a:buFont typeface="Wingdings" pitchFamily="2" charset="2"/>
              <a:buChar char=""/>
            </a:pPr>
            <a:r>
              <a:rPr lang="en-US" sz="1400" b="1">
                <a:latin typeface="Calibri" pitchFamily="34" charset="0"/>
              </a:rPr>
              <a:t>	</a:t>
            </a:r>
            <a:r>
              <a:rPr lang="en-US" sz="1400">
                <a:latin typeface="Calibri" pitchFamily="34" charset="0"/>
              </a:rPr>
              <a:t>Select</a:t>
            </a:r>
            <a:r>
              <a:rPr lang="en-US" sz="1400" b="1">
                <a:latin typeface="Calibri" pitchFamily="34" charset="0"/>
              </a:rPr>
              <a:t> Create new application </a:t>
            </a:r>
            <a:r>
              <a:rPr lang="en-US" sz="1400">
                <a:latin typeface="Calibri" pitchFamily="34" charset="0"/>
              </a:rPr>
              <a:t>and</a:t>
            </a:r>
            <a:r>
              <a:rPr lang="en-US" sz="1400" b="1">
                <a:latin typeface="Calibri" pitchFamily="34" charset="0"/>
              </a:rPr>
              <a:t> Create 	new Module</a:t>
            </a:r>
            <a:r>
              <a:rPr lang="en-US" sz="1400">
                <a:latin typeface="Calibri" pitchFamily="34" charset="0"/>
              </a:rPr>
              <a:t> to create new application and 	module for Leave Processing System. </a:t>
            </a:r>
          </a:p>
          <a:p>
            <a:pPr lvl="1">
              <a:spcBef>
                <a:spcPct val="50000"/>
              </a:spcBef>
              <a:buClr>
                <a:srgbClr val="008080"/>
              </a:buClr>
              <a:buSzPct val="100000"/>
              <a:buFont typeface="Wingdings" pitchFamily="2" charset="2"/>
              <a:buChar char=""/>
            </a:pPr>
            <a:r>
              <a:rPr lang="en-US" sz="1400">
                <a:latin typeface="Calibri" pitchFamily="34" charset="0"/>
              </a:rPr>
              <a:t>	Click on </a:t>
            </a:r>
            <a:r>
              <a:rPr lang="en-US" sz="1400" b="1">
                <a:latin typeface="Calibri" pitchFamily="34" charset="0"/>
              </a:rPr>
              <a:t>Do it</a:t>
            </a:r>
            <a:r>
              <a:rPr lang="en-US" sz="1400">
                <a:latin typeface="Calibri" pitchFamily="34" charset="0"/>
              </a:rPr>
              <a:t>. </a:t>
            </a:r>
          </a:p>
          <a:p>
            <a:pPr lvl="1">
              <a:spcBef>
                <a:spcPct val="50000"/>
              </a:spcBef>
              <a:buClr>
                <a:srgbClr val="008080"/>
              </a:buClr>
              <a:buSzPct val="100000"/>
              <a:buFont typeface="Wingdings" pitchFamily="2" charset="2"/>
              <a:buChar char=""/>
            </a:pPr>
            <a:endParaRPr lang="en-US" sz="1400">
              <a:latin typeface="Calibri" pitchFamily="34" charset="0"/>
            </a:endParaRPr>
          </a:p>
        </p:txBody>
      </p:sp>
      <p:sp>
        <p:nvSpPr>
          <p:cNvPr id="31748" name="Text Box 14"/>
          <p:cNvSpPr txBox="1">
            <a:spLocks noChangeArrowheads="1"/>
          </p:cNvSpPr>
          <p:nvPr/>
        </p:nvSpPr>
        <p:spPr bwMode="auto">
          <a:xfrm>
            <a:off x="914400" y="6172200"/>
            <a:ext cx="8229600" cy="549275"/>
          </a:xfrm>
          <a:prstGeom prst="rect">
            <a:avLst/>
          </a:prstGeom>
          <a:noFill/>
          <a:ln w="9525">
            <a:noFill/>
            <a:miter lim="800000"/>
            <a:headEnd/>
            <a:tailEnd/>
          </a:ln>
        </p:spPr>
        <p:txBody>
          <a:bodyPr>
            <a:spAutoFit/>
          </a:bodyPr>
          <a:lstStyle/>
          <a:p>
            <a:r>
              <a:rPr lang="en-US" sz="1200"/>
              <a:t> </a:t>
            </a:r>
          </a:p>
          <a:p>
            <a:pPr>
              <a:spcBef>
                <a:spcPct val="50000"/>
              </a:spcBef>
            </a:pPr>
            <a:endParaRPr lang="en-US" sz="1200"/>
          </a:p>
        </p:txBody>
      </p:sp>
      <p:pic>
        <p:nvPicPr>
          <p:cNvPr id="31749" name="Picture 9"/>
          <p:cNvPicPr>
            <a:picLocks noChangeAspect="1" noChangeArrowheads="1"/>
          </p:cNvPicPr>
          <p:nvPr/>
        </p:nvPicPr>
        <p:blipFill>
          <a:blip r:embed="rId2" cstate="print"/>
          <a:srcRect l="22498" t="47748" r="24747" b="2580"/>
          <a:stretch>
            <a:fillRect/>
          </a:stretch>
        </p:blipFill>
        <p:spPr bwMode="auto">
          <a:xfrm>
            <a:off x="4481513" y="1066800"/>
            <a:ext cx="4662487" cy="2551113"/>
          </a:xfrm>
          <a:prstGeom prst="rect">
            <a:avLst/>
          </a:prstGeom>
          <a:noFill/>
          <a:ln w="9525">
            <a:noFill/>
            <a:miter lim="800000"/>
            <a:headEnd/>
            <a:tailEnd/>
          </a:ln>
        </p:spPr>
      </p:pic>
      <p:sp>
        <p:nvSpPr>
          <p:cNvPr id="31750" name="Rectangle 13"/>
          <p:cNvSpPr>
            <a:spLocks noChangeArrowheads="1"/>
          </p:cNvSpPr>
          <p:nvPr/>
        </p:nvSpPr>
        <p:spPr bwMode="auto">
          <a:xfrm>
            <a:off x="4552950" y="2082800"/>
            <a:ext cx="4419600" cy="1447800"/>
          </a:xfrm>
          <a:prstGeom prst="rect">
            <a:avLst/>
          </a:prstGeom>
          <a:noFill/>
          <a:ln w="25400">
            <a:solidFill>
              <a:srgbClr val="FF0000"/>
            </a:solidFill>
            <a:miter lim="800000"/>
            <a:headEnd/>
            <a:tailEnd/>
          </a:ln>
        </p:spPr>
        <p:txBody>
          <a:bodyPr wrap="none" anchor="ctr"/>
          <a:lstStyle/>
          <a:p>
            <a:endParaRPr lang="en-US"/>
          </a:p>
        </p:txBody>
      </p:sp>
      <p:sp>
        <p:nvSpPr>
          <p:cNvPr id="31751" name="Text Box 8"/>
          <p:cNvSpPr txBox="1">
            <a:spLocks noChangeArrowheads="1"/>
          </p:cNvSpPr>
          <p:nvPr/>
        </p:nvSpPr>
        <p:spPr bwMode="auto">
          <a:xfrm>
            <a:off x="6856413" y="1143000"/>
            <a:ext cx="1219200" cy="942975"/>
          </a:xfrm>
          <a:prstGeom prst="rect">
            <a:avLst/>
          </a:prstGeom>
          <a:noFill/>
          <a:ln w="9525">
            <a:noFill/>
            <a:miter lim="800000"/>
            <a:headEnd/>
            <a:tailEnd/>
          </a:ln>
        </p:spPr>
        <p:txBody>
          <a:bodyPr>
            <a:spAutoFit/>
          </a:bodyPr>
          <a:lstStyle/>
          <a:p>
            <a:pPr>
              <a:spcBef>
                <a:spcPct val="50000"/>
              </a:spcBef>
            </a:pPr>
            <a:r>
              <a:rPr lang="en-US" sz="1400" b="1">
                <a:solidFill>
                  <a:srgbClr val="FF0066"/>
                </a:solidFill>
                <a:latin typeface="Calibri" pitchFamily="34" charset="0"/>
              </a:rPr>
              <a:t>Information to be filled for table creation</a:t>
            </a:r>
          </a:p>
        </p:txBody>
      </p:sp>
      <p:pic>
        <p:nvPicPr>
          <p:cNvPr id="31752" name="Picture 9"/>
          <p:cNvPicPr>
            <a:picLocks noChangeAspect="1" noChangeArrowheads="1"/>
          </p:cNvPicPr>
          <p:nvPr/>
        </p:nvPicPr>
        <p:blipFill>
          <a:blip r:embed="rId3" cstate="print"/>
          <a:srcRect t="19357" r="41994" b="6453"/>
          <a:stretch>
            <a:fillRect/>
          </a:stretch>
        </p:blipFill>
        <p:spPr bwMode="auto">
          <a:xfrm>
            <a:off x="4953000" y="3733800"/>
            <a:ext cx="4011613" cy="2209800"/>
          </a:xfrm>
          <a:prstGeom prst="rect">
            <a:avLst/>
          </a:prstGeom>
          <a:noFill/>
          <a:ln w="9525">
            <a:noFill/>
            <a:miter lim="800000"/>
            <a:headEnd/>
            <a:tailEnd/>
          </a:ln>
        </p:spPr>
      </p:pic>
      <p:sp>
        <p:nvSpPr>
          <p:cNvPr id="31753" name="Oval 10"/>
          <p:cNvSpPr>
            <a:spLocks noChangeArrowheads="1"/>
          </p:cNvSpPr>
          <p:nvPr/>
        </p:nvSpPr>
        <p:spPr bwMode="auto">
          <a:xfrm>
            <a:off x="4476750" y="1752600"/>
            <a:ext cx="838200" cy="304800"/>
          </a:xfrm>
          <a:prstGeom prst="ellipse">
            <a:avLst/>
          </a:prstGeom>
          <a:noFill/>
          <a:ln w="25400">
            <a:solidFill>
              <a:srgbClr val="0000FF"/>
            </a:solidFill>
            <a:round/>
            <a:headEnd/>
            <a:tailEnd/>
          </a:ln>
        </p:spPr>
        <p:txBody>
          <a:bodyPr wrap="none" anchor="ctr"/>
          <a:lstStyle/>
          <a:p>
            <a:endParaRPr lang="en-US"/>
          </a:p>
        </p:txBody>
      </p:sp>
      <p:sp>
        <p:nvSpPr>
          <p:cNvPr id="31754" name="Rectangle 12"/>
          <p:cNvSpPr>
            <a:spLocks noChangeArrowheads="1"/>
          </p:cNvSpPr>
          <p:nvPr/>
        </p:nvSpPr>
        <p:spPr bwMode="auto">
          <a:xfrm>
            <a:off x="228600" y="6172200"/>
            <a:ext cx="8915400" cy="942975"/>
          </a:xfrm>
          <a:prstGeom prst="rect">
            <a:avLst/>
          </a:prstGeom>
          <a:noFill/>
          <a:ln w="9525">
            <a:noFill/>
            <a:miter lim="800000"/>
            <a:headEnd/>
            <a:tailEnd/>
          </a:ln>
        </p:spPr>
        <p:txBody>
          <a:bodyPr>
            <a:spAutoFit/>
          </a:bodyPr>
          <a:lstStyle/>
          <a:p>
            <a:pPr lvl="1">
              <a:spcBef>
                <a:spcPct val="50000"/>
              </a:spcBef>
              <a:buClr>
                <a:srgbClr val="008080"/>
              </a:buClr>
              <a:buSzPct val="100000"/>
              <a:buFont typeface="Wingdings" pitchFamily="2" charset="2"/>
              <a:buChar char=""/>
            </a:pPr>
            <a:r>
              <a:rPr lang="en-US" sz="1400">
                <a:latin typeface="Calibri" pitchFamily="34" charset="0"/>
              </a:rPr>
              <a:t>	You can view the relationships of table with other tables by selecting the table and clicking on ‘Schema map’. The screenshot above shows relationships for Leave Processing System Table. It can be seen that </a:t>
            </a:r>
            <a:r>
              <a:rPr lang="en-US" sz="1400" b="1">
                <a:latin typeface="Calibri" pitchFamily="34" charset="0"/>
              </a:rPr>
              <a:t>Task</a:t>
            </a:r>
            <a:r>
              <a:rPr lang="en-US" sz="1400">
                <a:latin typeface="Calibri" pitchFamily="34" charset="0"/>
              </a:rPr>
              <a:t> is parent table for </a:t>
            </a:r>
            <a:r>
              <a:rPr lang="en-US" sz="1400" b="1">
                <a:latin typeface="Calibri" pitchFamily="34" charset="0"/>
              </a:rPr>
              <a:t>Leave Processing System</a:t>
            </a:r>
            <a:r>
              <a:rPr lang="en-US" sz="1400">
                <a:latin typeface="Calibri" pitchFamily="34" charset="0"/>
              </a:rPr>
              <a:t> table.</a:t>
            </a:r>
          </a:p>
          <a:p>
            <a:endParaRPr lang="en-US" sz="1400">
              <a:latin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657306" y="-19110"/>
            <a:ext cx="5810294" cy="400110"/>
          </a:xfrm>
          <a:prstGeom prst="rect">
            <a:avLst/>
          </a:prstGeom>
          <a:noFill/>
        </p:spPr>
        <p:txBody>
          <a:bodyPr>
            <a:spAutoFit/>
          </a:bodyPr>
          <a:lstStyle/>
          <a:p>
            <a:pPr algn="ctr" fontAlgn="auto">
              <a:spcBef>
                <a:spcPts val="0"/>
              </a:spcBef>
              <a:spcAft>
                <a:spcPts val="0"/>
              </a:spcAft>
              <a:defRPr/>
            </a:pP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mn-cs"/>
              </a:rPr>
              <a:t>Service-Now Training </a:t>
            </a:r>
          </a:p>
        </p:txBody>
      </p:sp>
      <p:sp>
        <p:nvSpPr>
          <p:cNvPr id="5" name="Title 7"/>
          <p:cNvSpPr txBox="1">
            <a:spLocks/>
          </p:cNvSpPr>
          <p:nvPr/>
        </p:nvSpPr>
        <p:spPr bwMode="auto">
          <a:xfrm>
            <a:off x="0" y="158750"/>
            <a:ext cx="8229600" cy="1069975"/>
          </a:xfrm>
          <a:prstGeom prst="rect">
            <a:avLst/>
          </a:prstGeom>
          <a:noFill/>
          <a:ln w="9525">
            <a:noFill/>
            <a:miter lim="800000"/>
            <a:headEnd/>
            <a:tailEnd/>
          </a:ln>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Data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Tables and Columns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 Creating Columns (Case Study)</a:t>
            </a:r>
            <a:endPar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endParaRPr>
          </a:p>
        </p:txBody>
      </p:sp>
      <p:sp>
        <p:nvSpPr>
          <p:cNvPr id="32771" name="Text Box 4"/>
          <p:cNvSpPr txBox="1">
            <a:spLocks noChangeArrowheads="1"/>
          </p:cNvSpPr>
          <p:nvPr/>
        </p:nvSpPr>
        <p:spPr bwMode="auto">
          <a:xfrm>
            <a:off x="0" y="762000"/>
            <a:ext cx="4435475" cy="6154738"/>
          </a:xfrm>
          <a:prstGeom prst="rect">
            <a:avLst/>
          </a:prstGeom>
          <a:noFill/>
          <a:ln w="9525">
            <a:noFill/>
            <a:miter lim="800000"/>
            <a:headEnd/>
            <a:tailEnd/>
          </a:ln>
        </p:spPr>
        <p:txBody>
          <a:bodyPr>
            <a:spAutoFit/>
          </a:bodyPr>
          <a:lstStyle/>
          <a:p>
            <a:pPr lvl="1">
              <a:spcBef>
                <a:spcPct val="50000"/>
              </a:spcBef>
              <a:buClr>
                <a:srgbClr val="008080"/>
              </a:buClr>
              <a:buSzPct val="100000"/>
              <a:buFont typeface="Wingdings" pitchFamily="2" charset="2"/>
              <a:buChar char=""/>
            </a:pPr>
            <a:r>
              <a:rPr lang="en-US" sz="1400">
                <a:latin typeface="Calibri" pitchFamily="34" charset="0"/>
              </a:rPr>
              <a:t>       After we have created the table, we need to add Columns to that table ‘</a:t>
            </a:r>
            <a:r>
              <a:rPr lang="en-US" sz="1400" b="1">
                <a:latin typeface="Calibri" pitchFamily="34" charset="0"/>
              </a:rPr>
              <a:t>Leave Processing System</a:t>
            </a:r>
            <a:r>
              <a:rPr lang="en-US" sz="1400">
                <a:latin typeface="Calibri" pitchFamily="34" charset="0"/>
              </a:rPr>
              <a:t>’ .</a:t>
            </a:r>
          </a:p>
          <a:p>
            <a:pPr lvl="1">
              <a:spcBef>
                <a:spcPct val="50000"/>
              </a:spcBef>
              <a:buClr>
                <a:srgbClr val="008080"/>
              </a:buClr>
              <a:buSzPct val="100000"/>
              <a:buFont typeface="Wingdings" pitchFamily="2" charset="2"/>
              <a:buChar char=""/>
            </a:pPr>
            <a:r>
              <a:rPr lang="en-US" sz="1400">
                <a:latin typeface="Calibri" pitchFamily="34" charset="0"/>
              </a:rPr>
              <a:t>       To create </a:t>
            </a:r>
            <a:r>
              <a:rPr lang="en-US" sz="1400" b="1">
                <a:latin typeface="Calibri" pitchFamily="34" charset="0"/>
              </a:rPr>
              <a:t>Request Number </a:t>
            </a:r>
            <a:r>
              <a:rPr lang="en-US" sz="1400">
                <a:latin typeface="Calibri" pitchFamily="34" charset="0"/>
              </a:rPr>
              <a:t>column in</a:t>
            </a:r>
            <a:r>
              <a:rPr lang="en-US" sz="1400" b="1">
                <a:latin typeface="Calibri" pitchFamily="34" charset="0"/>
              </a:rPr>
              <a:t> Leave 	Processing System</a:t>
            </a:r>
            <a:r>
              <a:rPr lang="en-US" sz="1400">
                <a:latin typeface="Calibri" pitchFamily="34" charset="0"/>
              </a:rPr>
              <a:t>, navigate to </a:t>
            </a:r>
            <a:r>
              <a:rPr lang="en-US" sz="1400" b="1">
                <a:latin typeface="Calibri" pitchFamily="34" charset="0"/>
              </a:rPr>
              <a:t>System 	Definition -&gt; Dictionary</a:t>
            </a:r>
            <a:r>
              <a:rPr lang="en-US" sz="1400">
                <a:latin typeface="Calibri" pitchFamily="34" charset="0"/>
              </a:rPr>
              <a:t> and click on </a:t>
            </a:r>
            <a:r>
              <a:rPr lang="en-US" sz="1400" b="1">
                <a:latin typeface="Calibri" pitchFamily="34" charset="0"/>
              </a:rPr>
              <a:t>New. </a:t>
            </a:r>
          </a:p>
          <a:p>
            <a:pPr lvl="1">
              <a:spcBef>
                <a:spcPct val="50000"/>
              </a:spcBef>
              <a:buClr>
                <a:srgbClr val="008080"/>
              </a:buClr>
              <a:buSzPct val="100000"/>
              <a:buFont typeface="Wingdings" pitchFamily="2" charset="2"/>
              <a:buChar char=""/>
            </a:pPr>
            <a:r>
              <a:rPr lang="en-US" sz="1400">
                <a:latin typeface="Calibri" pitchFamily="34" charset="0"/>
              </a:rPr>
              <a:t>        Select the </a:t>
            </a:r>
            <a:r>
              <a:rPr lang="en-US" sz="1400" b="1">
                <a:latin typeface="Calibri" pitchFamily="34" charset="0"/>
              </a:rPr>
              <a:t>Table</a:t>
            </a:r>
            <a:r>
              <a:rPr lang="en-US" sz="1400">
                <a:latin typeface="Calibri" pitchFamily="34" charset="0"/>
              </a:rPr>
              <a:t> as ‘</a:t>
            </a:r>
            <a:r>
              <a:rPr lang="en-US" sz="1400" b="1">
                <a:latin typeface="Calibri" pitchFamily="34" charset="0"/>
              </a:rPr>
              <a:t>Leave Processing 	System</a:t>
            </a:r>
            <a:r>
              <a:rPr lang="en-US" sz="1400">
                <a:latin typeface="Calibri" pitchFamily="34" charset="0"/>
              </a:rPr>
              <a:t>’.</a:t>
            </a:r>
          </a:p>
          <a:p>
            <a:pPr lvl="1">
              <a:spcBef>
                <a:spcPct val="50000"/>
              </a:spcBef>
              <a:buClr>
                <a:srgbClr val="008080"/>
              </a:buClr>
              <a:buSzPct val="100000"/>
              <a:buFont typeface="Wingdings" pitchFamily="2" charset="2"/>
              <a:buChar char=""/>
            </a:pPr>
            <a:r>
              <a:rPr lang="en-US" sz="1400">
                <a:latin typeface="Calibri" pitchFamily="34" charset="0"/>
              </a:rPr>
              <a:t>	Enter the </a:t>
            </a:r>
            <a:r>
              <a:rPr lang="en-US" sz="1400" b="1">
                <a:latin typeface="Calibri" pitchFamily="34" charset="0"/>
              </a:rPr>
              <a:t>Column name</a:t>
            </a:r>
            <a:r>
              <a:rPr lang="en-US" sz="1400">
                <a:latin typeface="Calibri" pitchFamily="34" charset="0"/>
              </a:rPr>
              <a:t> as 	</a:t>
            </a:r>
            <a:r>
              <a:rPr lang="en-US" sz="1400" b="1">
                <a:latin typeface="Calibri" pitchFamily="34" charset="0"/>
              </a:rPr>
              <a:t>u_request_number</a:t>
            </a:r>
            <a:r>
              <a:rPr lang="en-US" sz="1400">
                <a:latin typeface="Calibri" pitchFamily="34" charset="0"/>
              </a:rPr>
              <a:t> and select the </a:t>
            </a:r>
            <a:r>
              <a:rPr lang="en-US" sz="1400" b="1">
                <a:latin typeface="Calibri" pitchFamily="34" charset="0"/>
              </a:rPr>
              <a:t>Type</a:t>
            </a:r>
            <a:r>
              <a:rPr lang="en-US" sz="1400">
                <a:latin typeface="Calibri" pitchFamily="34" charset="0"/>
              </a:rPr>
              <a:t> as 	</a:t>
            </a:r>
            <a:r>
              <a:rPr lang="en-US" sz="1400" b="1">
                <a:latin typeface="Calibri" pitchFamily="34" charset="0"/>
              </a:rPr>
              <a:t>string.</a:t>
            </a:r>
          </a:p>
          <a:p>
            <a:pPr lvl="1">
              <a:spcBef>
                <a:spcPct val="50000"/>
              </a:spcBef>
              <a:buClr>
                <a:srgbClr val="008080"/>
              </a:buClr>
              <a:buSzPct val="100000"/>
              <a:buFont typeface="Wingdings" pitchFamily="2" charset="2"/>
              <a:buChar char=""/>
            </a:pPr>
            <a:r>
              <a:rPr lang="en-US" sz="1400">
                <a:latin typeface="Calibri" pitchFamily="34" charset="0"/>
              </a:rPr>
              <a:t>        Enter the </a:t>
            </a:r>
            <a:r>
              <a:rPr lang="en-US" sz="1400" b="1">
                <a:latin typeface="Calibri" pitchFamily="34" charset="0"/>
              </a:rPr>
              <a:t>Max length</a:t>
            </a:r>
            <a:r>
              <a:rPr lang="en-US" sz="1400">
                <a:latin typeface="Calibri" pitchFamily="34" charset="0"/>
              </a:rPr>
              <a:t> as </a:t>
            </a:r>
            <a:r>
              <a:rPr lang="en-US" sz="1400" b="1">
                <a:latin typeface="Calibri" pitchFamily="34" charset="0"/>
              </a:rPr>
              <a:t>100</a:t>
            </a:r>
            <a:r>
              <a:rPr lang="en-US" sz="1400">
                <a:latin typeface="Calibri" pitchFamily="34" charset="0"/>
              </a:rPr>
              <a:t>.</a:t>
            </a:r>
          </a:p>
          <a:p>
            <a:pPr lvl="1">
              <a:spcBef>
                <a:spcPct val="50000"/>
              </a:spcBef>
              <a:buClr>
                <a:srgbClr val="008080"/>
              </a:buClr>
              <a:buSzPct val="100000"/>
              <a:buFont typeface="Wingdings" pitchFamily="2" charset="2"/>
              <a:buChar char=""/>
            </a:pPr>
            <a:r>
              <a:rPr lang="en-US" sz="1400">
                <a:latin typeface="Calibri" pitchFamily="34" charset="0"/>
              </a:rPr>
              <a:t>       To auto-generate </a:t>
            </a:r>
            <a:r>
              <a:rPr lang="en-US" sz="1400" b="1">
                <a:latin typeface="Calibri" pitchFamily="34" charset="0"/>
              </a:rPr>
              <a:t>Request Number</a:t>
            </a:r>
            <a:r>
              <a:rPr lang="en-US" sz="1400">
                <a:latin typeface="Calibri" pitchFamily="34" charset="0"/>
              </a:rPr>
              <a:t>, add      	global function </a:t>
            </a:r>
            <a:r>
              <a:rPr lang="en-US" sz="1400" b="1" i="1">
                <a:latin typeface="Calibri" pitchFamily="34" charset="0"/>
              </a:rPr>
              <a:t>getNextObjNumberPadded()</a:t>
            </a:r>
            <a:r>
              <a:rPr lang="en-US" sz="1400">
                <a:latin typeface="Calibri" pitchFamily="34" charset="0"/>
              </a:rPr>
              <a:t>      in </a:t>
            </a:r>
            <a:r>
              <a:rPr lang="en-US" sz="1400" b="1">
                <a:latin typeface="Calibri" pitchFamily="34" charset="0"/>
              </a:rPr>
              <a:t>Default value </a:t>
            </a:r>
            <a:r>
              <a:rPr lang="en-US" sz="1400">
                <a:latin typeface="Calibri" pitchFamily="34" charset="0"/>
              </a:rPr>
              <a:t>field. (Details in slide ‘Number Maintenance’)</a:t>
            </a:r>
          </a:p>
          <a:p>
            <a:pPr lvl="1">
              <a:spcBef>
                <a:spcPct val="50000"/>
              </a:spcBef>
              <a:buClr>
                <a:srgbClr val="008080"/>
              </a:buClr>
              <a:buSzPct val="100000"/>
              <a:buFont typeface="Wingdings" pitchFamily="2" charset="2"/>
              <a:buChar char=""/>
            </a:pPr>
            <a:r>
              <a:rPr lang="en-US" sz="1400">
                <a:latin typeface="Calibri" pitchFamily="34" charset="0"/>
              </a:rPr>
              <a:t>	 Click on </a:t>
            </a:r>
            <a:r>
              <a:rPr lang="en-US" sz="1400" b="1">
                <a:latin typeface="Calibri" pitchFamily="34" charset="0"/>
              </a:rPr>
              <a:t>Submit</a:t>
            </a:r>
            <a:r>
              <a:rPr lang="en-US" sz="1400">
                <a:latin typeface="Calibri" pitchFamily="34" charset="0"/>
              </a:rPr>
              <a:t> to create the column.</a:t>
            </a:r>
          </a:p>
          <a:p>
            <a:pPr lvl="1">
              <a:spcBef>
                <a:spcPct val="50000"/>
              </a:spcBef>
              <a:buClr>
                <a:srgbClr val="008080"/>
              </a:buClr>
              <a:buSzPct val="100000"/>
              <a:buFont typeface="Wingdings" pitchFamily="2" charset="2"/>
              <a:buChar char=""/>
            </a:pPr>
            <a:r>
              <a:rPr lang="en-US" sz="1400">
                <a:latin typeface="Calibri" pitchFamily="34" charset="0"/>
              </a:rPr>
              <a:t> 	As shown in the screenshot on right, 	following columns are created for Leave 	Processing System - </a:t>
            </a:r>
            <a:r>
              <a:rPr lang="en-US" sz="1400" b="1">
                <a:latin typeface="Calibri" pitchFamily="34" charset="0"/>
              </a:rPr>
              <a:t>Requester Name, 	Requester Phone,  Requester Email, 	Approver Name, Approver Phone, 	Approver Email, Leave Start Date, Leave 	End Date, No of Working Days, Reason 	for Leave, Comments, Request Status.</a:t>
            </a:r>
            <a:endParaRPr lang="en-US" sz="1400">
              <a:latin typeface="Calibri" pitchFamily="34" charset="0"/>
            </a:endParaRPr>
          </a:p>
        </p:txBody>
      </p:sp>
      <p:pic>
        <p:nvPicPr>
          <p:cNvPr id="32772" name="Picture 9"/>
          <p:cNvPicPr>
            <a:picLocks noChangeAspect="1" noChangeArrowheads="1"/>
          </p:cNvPicPr>
          <p:nvPr/>
        </p:nvPicPr>
        <p:blipFill>
          <a:blip r:embed="rId2" cstate="print"/>
          <a:srcRect l="3749" t="23228" r="37495" b="5162"/>
          <a:stretch>
            <a:fillRect/>
          </a:stretch>
        </p:blipFill>
        <p:spPr bwMode="auto">
          <a:xfrm>
            <a:off x="4800600" y="1098550"/>
            <a:ext cx="4191000" cy="3168650"/>
          </a:xfrm>
          <a:prstGeom prst="rect">
            <a:avLst/>
          </a:prstGeom>
          <a:noFill/>
          <a:ln w="9525">
            <a:noFill/>
            <a:miter lim="800000"/>
            <a:headEnd/>
            <a:tailEnd/>
          </a:ln>
        </p:spPr>
      </p:pic>
      <p:sp>
        <p:nvSpPr>
          <p:cNvPr id="32773" name="Rectangle 6"/>
          <p:cNvSpPr>
            <a:spLocks noChangeArrowheads="1"/>
          </p:cNvSpPr>
          <p:nvPr/>
        </p:nvSpPr>
        <p:spPr bwMode="auto">
          <a:xfrm>
            <a:off x="4800600" y="1631950"/>
            <a:ext cx="762000" cy="228600"/>
          </a:xfrm>
          <a:prstGeom prst="rect">
            <a:avLst/>
          </a:prstGeom>
          <a:noFill/>
          <a:ln w="25400">
            <a:solidFill>
              <a:srgbClr val="FF0000"/>
            </a:solidFill>
            <a:miter lim="800000"/>
            <a:headEnd/>
            <a:tailEnd/>
          </a:ln>
        </p:spPr>
        <p:txBody>
          <a:bodyPr wrap="none" anchor="ctr"/>
          <a:lstStyle/>
          <a:p>
            <a:endParaRPr lang="en-US"/>
          </a:p>
        </p:txBody>
      </p:sp>
      <p:pic>
        <p:nvPicPr>
          <p:cNvPr id="32774" name="Picture 9"/>
          <p:cNvPicPr>
            <a:picLocks noChangeAspect="1" noChangeArrowheads="1"/>
          </p:cNvPicPr>
          <p:nvPr/>
        </p:nvPicPr>
        <p:blipFill>
          <a:blip r:embed="rId3" cstate="print"/>
          <a:srcRect l="18747" t="23228" r="13498" b="27100"/>
          <a:stretch>
            <a:fillRect/>
          </a:stretch>
        </p:blipFill>
        <p:spPr bwMode="auto">
          <a:xfrm>
            <a:off x="4572000" y="4673600"/>
            <a:ext cx="4495800" cy="1916113"/>
          </a:xfrm>
          <a:prstGeom prst="rect">
            <a:avLst/>
          </a:prstGeom>
          <a:noFill/>
          <a:ln w="9525">
            <a:noFill/>
            <a:miter lim="800000"/>
            <a:headEnd/>
            <a:tailEnd/>
          </a:ln>
        </p:spPr>
      </p:pic>
      <p:sp>
        <p:nvSpPr>
          <p:cNvPr id="32775" name="Rectangle 8"/>
          <p:cNvSpPr>
            <a:spLocks noChangeArrowheads="1"/>
          </p:cNvSpPr>
          <p:nvPr/>
        </p:nvSpPr>
        <p:spPr bwMode="auto">
          <a:xfrm>
            <a:off x="5715000" y="4800600"/>
            <a:ext cx="762000" cy="1828800"/>
          </a:xfrm>
          <a:prstGeom prst="rect">
            <a:avLst/>
          </a:prstGeom>
          <a:noFill/>
          <a:ln w="25400">
            <a:solidFill>
              <a:srgbClr val="FF0000"/>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657306" y="-19110"/>
            <a:ext cx="5810294" cy="400110"/>
          </a:xfrm>
          <a:prstGeom prst="rect">
            <a:avLst/>
          </a:prstGeom>
          <a:noFill/>
        </p:spPr>
        <p:txBody>
          <a:bodyPr>
            <a:spAutoFit/>
          </a:bodyPr>
          <a:lstStyle/>
          <a:p>
            <a:pPr algn="ctr" fontAlgn="auto">
              <a:spcBef>
                <a:spcPts val="0"/>
              </a:spcBef>
              <a:spcAft>
                <a:spcPts val="0"/>
              </a:spcAft>
              <a:defRPr/>
            </a:pP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mn-cs"/>
              </a:rPr>
              <a:t>Service-Now Training </a:t>
            </a:r>
          </a:p>
        </p:txBody>
      </p:sp>
      <p:sp>
        <p:nvSpPr>
          <p:cNvPr id="5" name="Title 7"/>
          <p:cNvSpPr txBox="1">
            <a:spLocks/>
          </p:cNvSpPr>
          <p:nvPr/>
        </p:nvSpPr>
        <p:spPr bwMode="auto">
          <a:xfrm>
            <a:off x="0" y="82550"/>
            <a:ext cx="8229600" cy="1069975"/>
          </a:xfrm>
          <a:prstGeom prst="rect">
            <a:avLst/>
          </a:prstGeom>
          <a:noFill/>
          <a:ln w="9525">
            <a:noFill/>
            <a:miter lim="800000"/>
            <a:headEnd/>
            <a:tailEnd/>
          </a:ln>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Data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Tables and Columns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 Data types (Case Study)</a:t>
            </a:r>
            <a:endPar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endParaRPr>
          </a:p>
        </p:txBody>
      </p:sp>
      <p:sp>
        <p:nvSpPr>
          <p:cNvPr id="33795" name="Text Box 4"/>
          <p:cNvSpPr txBox="1">
            <a:spLocks noChangeArrowheads="1"/>
          </p:cNvSpPr>
          <p:nvPr/>
        </p:nvSpPr>
        <p:spPr bwMode="auto">
          <a:xfrm>
            <a:off x="-381000" y="762000"/>
            <a:ext cx="9525000" cy="6003925"/>
          </a:xfrm>
          <a:prstGeom prst="rect">
            <a:avLst/>
          </a:prstGeom>
          <a:noFill/>
          <a:ln w="9525">
            <a:noFill/>
            <a:miter lim="800000"/>
            <a:headEnd/>
            <a:tailEnd/>
          </a:ln>
        </p:spPr>
        <p:txBody>
          <a:bodyPr>
            <a:spAutoFit/>
          </a:bodyPr>
          <a:lstStyle/>
          <a:p>
            <a:pPr lvl="1">
              <a:spcBef>
                <a:spcPct val="50000"/>
              </a:spcBef>
              <a:buClr>
                <a:srgbClr val="008080"/>
              </a:buClr>
              <a:buSzPct val="100000"/>
              <a:buFont typeface="Wingdings" pitchFamily="2" charset="2"/>
              <a:buChar char=""/>
            </a:pPr>
            <a:r>
              <a:rPr lang="en-US" sz="1400">
                <a:latin typeface="Calibri" pitchFamily="34" charset="0"/>
              </a:rPr>
              <a:t>	Service-Now supports all most commonly used data types such as date, decimal, integer, string, boolean.etc</a:t>
            </a:r>
          </a:p>
          <a:p>
            <a:pPr lvl="1">
              <a:spcBef>
                <a:spcPct val="50000"/>
              </a:spcBef>
              <a:buClr>
                <a:srgbClr val="008080"/>
              </a:buClr>
              <a:buSzPct val="100000"/>
              <a:buFont typeface="Wingdings" pitchFamily="2" charset="2"/>
              <a:buChar char=""/>
            </a:pPr>
            <a:r>
              <a:rPr lang="en-US" sz="1400">
                <a:latin typeface="Calibri" pitchFamily="34" charset="0"/>
              </a:rPr>
              <a:t>	Service-Now has defined some proprietary data types that include</a:t>
            </a:r>
          </a:p>
          <a:p>
            <a:pPr lvl="2">
              <a:spcBef>
                <a:spcPct val="50000"/>
              </a:spcBef>
              <a:buClr>
                <a:srgbClr val="008080"/>
              </a:buClr>
              <a:buSzPct val="100000"/>
              <a:buFont typeface="Wingdings" pitchFamily="2" charset="2"/>
              <a:buChar char=""/>
            </a:pPr>
            <a:r>
              <a:rPr lang="en-US" sz="1400" b="1">
                <a:latin typeface="Calibri" pitchFamily="34" charset="0"/>
              </a:rPr>
              <a:t>	reference: </a:t>
            </a:r>
            <a:r>
              <a:rPr lang="en-US" sz="1400">
                <a:latin typeface="Calibri" pitchFamily="34" charset="0"/>
              </a:rPr>
              <a:t>This type of field refers another table. The reference table name is provided in 	‘Reference’ field. For example, </a:t>
            </a:r>
            <a:r>
              <a:rPr lang="en-US" sz="1400" b="1">
                <a:latin typeface="Calibri" pitchFamily="34" charset="0"/>
              </a:rPr>
              <a:t>Approver Name</a:t>
            </a:r>
            <a:r>
              <a:rPr lang="en-US" sz="1400">
                <a:latin typeface="Calibri" pitchFamily="34" charset="0"/>
              </a:rPr>
              <a:t> is reference field and refers the table sys_user.</a:t>
            </a:r>
          </a:p>
          <a:p>
            <a:pPr lvl="2">
              <a:spcBef>
                <a:spcPct val="50000"/>
              </a:spcBef>
              <a:buClr>
                <a:srgbClr val="008080"/>
              </a:buClr>
              <a:buSzPct val="100000"/>
              <a:buFont typeface="Wingdings" pitchFamily="2" charset="2"/>
              <a:buChar char=""/>
            </a:pPr>
            <a:r>
              <a:rPr lang="en-US" sz="1400" b="1">
                <a:latin typeface="Calibri" pitchFamily="34" charset="0"/>
              </a:rPr>
              <a:t>	glide_list: </a:t>
            </a:r>
            <a:r>
              <a:rPr lang="en-US" sz="1400">
                <a:latin typeface="Calibri" pitchFamily="34" charset="0"/>
              </a:rPr>
              <a:t>This is a reference list which accepts multiple references. For example, </a:t>
            </a:r>
            <a:r>
              <a:rPr lang="en-US" sz="1400" b="1">
                <a:latin typeface="Calibri" pitchFamily="34" charset="0"/>
              </a:rPr>
              <a:t>Watch List</a:t>
            </a:r>
            <a:r>
              <a:rPr lang="en-US" sz="1400">
                <a:latin typeface="Calibri" pitchFamily="34" charset="0"/>
              </a:rPr>
              <a:t> accepts 	stores multiple users from sys_user table.</a:t>
            </a:r>
          </a:p>
          <a:p>
            <a:pPr lvl="2">
              <a:spcBef>
                <a:spcPct val="50000"/>
              </a:spcBef>
              <a:buClr>
                <a:srgbClr val="008080"/>
              </a:buClr>
              <a:buSzPct val="100000"/>
              <a:buFont typeface="Wingdings" pitchFamily="2" charset="2"/>
              <a:buChar char=""/>
            </a:pPr>
            <a:r>
              <a:rPr lang="en-US" sz="1400" b="1">
                <a:latin typeface="Calibri" pitchFamily="34" charset="0"/>
              </a:rPr>
              <a:t>	journal: </a:t>
            </a:r>
            <a:r>
              <a:rPr lang="en-US" sz="1400">
                <a:latin typeface="Calibri" pitchFamily="34" charset="0"/>
              </a:rPr>
              <a:t>The journal field adds timestamp and user’s name who updated the field before the updated 	text. The previous value appears with previous timestamps and user names who updated the field. For 	example, </a:t>
            </a:r>
            <a:r>
              <a:rPr lang="en-US" sz="1400" b="1">
                <a:latin typeface="Calibri" pitchFamily="34" charset="0"/>
              </a:rPr>
              <a:t>Comments </a:t>
            </a:r>
            <a:r>
              <a:rPr lang="en-US" sz="1400">
                <a:latin typeface="Calibri" pitchFamily="34" charset="0"/>
              </a:rPr>
              <a:t>is of type journal and will include the comments provides by all approvers with 	their name and timestamp.</a:t>
            </a:r>
          </a:p>
          <a:p>
            <a:pPr lvl="2">
              <a:spcBef>
                <a:spcPct val="50000"/>
              </a:spcBef>
              <a:buClr>
                <a:srgbClr val="008080"/>
              </a:buClr>
              <a:buSzPct val="100000"/>
              <a:buFont typeface="Wingdings" pitchFamily="2" charset="2"/>
              <a:buChar char=""/>
            </a:pPr>
            <a:r>
              <a:rPr lang="en-US" sz="1400" b="1">
                <a:latin typeface="Calibri" pitchFamily="34" charset="0"/>
              </a:rPr>
              <a:t>	glide_encrypted: </a:t>
            </a:r>
            <a:r>
              <a:rPr lang="en-US" sz="1400">
                <a:latin typeface="Calibri" pitchFamily="34" charset="0"/>
              </a:rPr>
              <a:t>To encrypt a field with a particular context, the field is defined as	glide_encrypted. Only users with the context can view information on this field.</a:t>
            </a:r>
          </a:p>
          <a:p>
            <a:pPr lvl="2">
              <a:spcBef>
                <a:spcPct val="50000"/>
              </a:spcBef>
              <a:buClr>
                <a:srgbClr val="008080"/>
              </a:buClr>
              <a:buSzPct val="100000"/>
              <a:buFont typeface="Wingdings" pitchFamily="2" charset="2"/>
              <a:buChar char=""/>
            </a:pPr>
            <a:r>
              <a:rPr lang="en-US" sz="1400" b="1">
                <a:latin typeface="Calibri" pitchFamily="34" charset="0"/>
              </a:rPr>
              <a:t>	glide_date: </a:t>
            </a:r>
            <a:r>
              <a:rPr lang="en-US" sz="1400">
                <a:latin typeface="Calibri" pitchFamily="34" charset="0"/>
              </a:rPr>
              <a:t>This type of field allows to select a day which can be selected by a calendar widget. 	For example, </a:t>
            </a:r>
            <a:r>
              <a:rPr lang="en-US" sz="1400" b="1">
                <a:latin typeface="Calibri" pitchFamily="34" charset="0"/>
              </a:rPr>
              <a:t>Leave Start Date</a:t>
            </a:r>
            <a:r>
              <a:rPr lang="en-US" sz="1400">
                <a:latin typeface="Calibri" pitchFamily="34" charset="0"/>
              </a:rPr>
              <a:t> and </a:t>
            </a:r>
            <a:r>
              <a:rPr lang="en-US" sz="1400" b="1">
                <a:latin typeface="Calibri" pitchFamily="34" charset="0"/>
              </a:rPr>
              <a:t>Leave End Date </a:t>
            </a:r>
            <a:r>
              <a:rPr lang="en-US" sz="1400">
                <a:latin typeface="Calibri" pitchFamily="34" charset="0"/>
              </a:rPr>
              <a:t>are of type</a:t>
            </a:r>
            <a:r>
              <a:rPr lang="en-US" sz="1400" b="1">
                <a:latin typeface="Calibri" pitchFamily="34" charset="0"/>
              </a:rPr>
              <a:t> glide_date </a:t>
            </a:r>
            <a:r>
              <a:rPr lang="en-US" sz="1400">
                <a:latin typeface="Calibri" pitchFamily="34" charset="0"/>
              </a:rPr>
              <a:t>and can be selected 	using calendar widget.</a:t>
            </a:r>
          </a:p>
          <a:p>
            <a:pPr lvl="2">
              <a:spcBef>
                <a:spcPct val="50000"/>
              </a:spcBef>
              <a:buClr>
                <a:srgbClr val="008080"/>
              </a:buClr>
              <a:buSzPct val="100000"/>
              <a:buFont typeface="Wingdings" pitchFamily="2" charset="2"/>
              <a:buChar char=""/>
            </a:pPr>
            <a:r>
              <a:rPr lang="en-US" sz="1400" b="1">
                <a:latin typeface="Calibri" pitchFamily="34" charset="0"/>
              </a:rPr>
              <a:t>	glide_date_time: </a:t>
            </a:r>
            <a:r>
              <a:rPr lang="en-US" sz="1400">
                <a:latin typeface="Calibri" pitchFamily="34" charset="0"/>
              </a:rPr>
              <a:t>This type of field allows to select a day and time of the day which can be 	selected by a calendar widget.</a:t>
            </a:r>
          </a:p>
          <a:p>
            <a:pPr lvl="2">
              <a:spcBef>
                <a:spcPct val="50000"/>
              </a:spcBef>
              <a:buClr>
                <a:srgbClr val="008080"/>
              </a:buClr>
              <a:buSzPct val="100000"/>
              <a:buFont typeface="Wingdings" pitchFamily="2" charset="2"/>
              <a:buChar char=""/>
            </a:pPr>
            <a:r>
              <a:rPr lang="en-US" sz="1400" b="1">
                <a:latin typeface="Calibri" pitchFamily="34" charset="0"/>
              </a:rPr>
              <a:t>	choice: </a:t>
            </a:r>
            <a:r>
              <a:rPr lang="en-US" sz="1400">
                <a:latin typeface="Calibri" pitchFamily="34" charset="0"/>
              </a:rPr>
              <a:t>This type of field defines dropdown list of choices. The choices can be referenced  from an 	existing table by specifying ‘Choice table’ and ‘Choice field’. The choices can also be defined in 	sys_choice table by adding ‘Element’ as field name and ‘Value’ as value of the choice. For example, to 	show ‘New’, ‘Pending’,‘Approved’, ‘Rejected’ options in dropdown</a:t>
            </a:r>
            <a:r>
              <a:rPr lang="en-US"/>
              <a:t> </a:t>
            </a:r>
            <a:r>
              <a:rPr lang="en-US" sz="1400">
                <a:latin typeface="Calibri" pitchFamily="34" charset="0"/>
              </a:rPr>
              <a:t>for </a:t>
            </a:r>
            <a:r>
              <a:rPr lang="en-US" sz="1400" b="1">
                <a:latin typeface="Calibri" pitchFamily="34" charset="0"/>
              </a:rPr>
              <a:t>Request Status, </a:t>
            </a:r>
            <a:r>
              <a:rPr lang="en-US" sz="1400">
                <a:latin typeface="Calibri" pitchFamily="34" charset="0"/>
              </a:rPr>
              <a:t>choices are 	added in</a:t>
            </a:r>
            <a:r>
              <a:rPr lang="en-US" sz="1400" b="1">
                <a:latin typeface="Calibri" pitchFamily="34" charset="0"/>
              </a:rPr>
              <a:t> </a:t>
            </a:r>
            <a:r>
              <a:rPr lang="en-US" sz="1400">
                <a:latin typeface="Calibri" pitchFamily="34" charset="0"/>
              </a:rPr>
              <a:t>sys_choice table for this field.</a:t>
            </a:r>
          </a:p>
          <a:p>
            <a:pPr lvl="1">
              <a:spcBef>
                <a:spcPct val="50000"/>
              </a:spcBef>
              <a:buClr>
                <a:srgbClr val="008080"/>
              </a:buClr>
              <a:buSzPct val="100000"/>
              <a:buFont typeface="Wingdings" pitchFamily="2" charset="2"/>
              <a:buChar char=""/>
            </a:pPr>
            <a:r>
              <a:rPr lang="en-US" sz="1400">
                <a:latin typeface="Calibri" pitchFamily="34" charset="0"/>
              </a:rPr>
              <a:t> 	Find more information on data types at –  http://wiki.service-now.com/index.php?title=Introduction_to_Fields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657306" y="-19110"/>
            <a:ext cx="5810294" cy="400110"/>
          </a:xfrm>
          <a:prstGeom prst="rect">
            <a:avLst/>
          </a:prstGeom>
          <a:noFill/>
        </p:spPr>
        <p:txBody>
          <a:bodyPr>
            <a:spAutoFit/>
          </a:bodyPr>
          <a:lstStyle/>
          <a:p>
            <a:pPr algn="ctr" fontAlgn="auto">
              <a:spcBef>
                <a:spcPts val="0"/>
              </a:spcBef>
              <a:spcAft>
                <a:spcPts val="0"/>
              </a:spcAft>
              <a:defRPr/>
            </a:pP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mn-cs"/>
              </a:rPr>
              <a:t>Service-Now Training </a:t>
            </a:r>
          </a:p>
        </p:txBody>
      </p:sp>
      <p:sp>
        <p:nvSpPr>
          <p:cNvPr id="5" name="Title 7"/>
          <p:cNvSpPr txBox="1">
            <a:spLocks/>
          </p:cNvSpPr>
          <p:nvPr/>
        </p:nvSpPr>
        <p:spPr bwMode="auto">
          <a:xfrm>
            <a:off x="0" y="225425"/>
            <a:ext cx="8229600" cy="1069975"/>
          </a:xfrm>
          <a:prstGeom prst="rect">
            <a:avLst/>
          </a:prstGeom>
          <a:noFill/>
          <a:ln w="9525">
            <a:noFill/>
            <a:miter lim="800000"/>
            <a:headEnd/>
            <a:tailEnd/>
          </a:ln>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Data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Tables and Columns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 Number Maintenance (Case Study)</a:t>
            </a:r>
            <a:endPar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endParaRPr>
          </a:p>
        </p:txBody>
      </p:sp>
      <p:sp>
        <p:nvSpPr>
          <p:cNvPr id="34819" name="Text Box 4"/>
          <p:cNvSpPr txBox="1">
            <a:spLocks noChangeArrowheads="1"/>
          </p:cNvSpPr>
          <p:nvPr/>
        </p:nvSpPr>
        <p:spPr bwMode="auto">
          <a:xfrm>
            <a:off x="212725" y="1014413"/>
            <a:ext cx="8474075" cy="1600200"/>
          </a:xfrm>
          <a:prstGeom prst="rect">
            <a:avLst/>
          </a:prstGeom>
          <a:noFill/>
          <a:ln w="9525">
            <a:noFill/>
            <a:miter lim="800000"/>
            <a:headEnd/>
            <a:tailEnd/>
          </a:ln>
        </p:spPr>
        <p:txBody>
          <a:bodyPr>
            <a:spAutoFit/>
          </a:bodyPr>
          <a:lstStyle/>
          <a:p>
            <a:pPr lvl="1">
              <a:spcBef>
                <a:spcPct val="50000"/>
              </a:spcBef>
              <a:buClr>
                <a:srgbClr val="008080"/>
              </a:buClr>
              <a:buSzPct val="100000"/>
              <a:buFont typeface="Wingdings" pitchFamily="2" charset="2"/>
              <a:buChar char=""/>
            </a:pPr>
            <a:r>
              <a:rPr lang="en-US" sz="1400">
                <a:latin typeface="Calibri" pitchFamily="34" charset="0"/>
              </a:rPr>
              <a:t>	Service-Now provides the functionality to auto generate the numbers for records. </a:t>
            </a:r>
          </a:p>
          <a:p>
            <a:pPr lvl="1">
              <a:spcBef>
                <a:spcPct val="50000"/>
              </a:spcBef>
              <a:buClr>
                <a:srgbClr val="008080"/>
              </a:buClr>
              <a:buSzPct val="100000"/>
              <a:buFont typeface="Wingdings" pitchFamily="2" charset="2"/>
              <a:buChar char=""/>
            </a:pPr>
            <a:r>
              <a:rPr lang="en-US" sz="1400">
                <a:latin typeface="Calibri" pitchFamily="34" charset="0"/>
              </a:rPr>
              <a:t>        We can ease the User of typing the Request number each time a new leave Request is created. This  	way we can avoid any numerical Gaps, enforce Uniqueness of Numbers and hence achieve efficient 	maintenance of requests in Leave Processing System.</a:t>
            </a:r>
          </a:p>
          <a:p>
            <a:pPr lvl="1">
              <a:spcBef>
                <a:spcPct val="50000"/>
              </a:spcBef>
              <a:buClr>
                <a:srgbClr val="008080"/>
              </a:buClr>
              <a:buSzPct val="100000"/>
              <a:buFont typeface="Wingdings" pitchFamily="2" charset="2"/>
              <a:buChar char=""/>
            </a:pPr>
            <a:r>
              <a:rPr lang="en-US" sz="1400">
                <a:latin typeface="Calibri" pitchFamily="34" charset="0"/>
              </a:rPr>
              <a:t>	To use auto – generation functionality navigate to </a:t>
            </a:r>
            <a:r>
              <a:rPr lang="en-US" sz="1400" b="1">
                <a:latin typeface="Calibri" pitchFamily="34" charset="0"/>
              </a:rPr>
              <a:t>System Definition -&gt; Number Maintenance </a:t>
            </a:r>
            <a:r>
              <a:rPr lang="en-US" sz="1400">
                <a:latin typeface="Calibri" pitchFamily="34" charset="0"/>
              </a:rPr>
              <a:t>and</a:t>
            </a:r>
            <a:r>
              <a:rPr lang="en-US" sz="1400" b="1">
                <a:latin typeface="Calibri" pitchFamily="34" charset="0"/>
              </a:rPr>
              <a:t> 	</a:t>
            </a:r>
            <a:r>
              <a:rPr lang="en-US" sz="1400">
                <a:latin typeface="Calibri" pitchFamily="34" charset="0"/>
              </a:rPr>
              <a:t>click on</a:t>
            </a:r>
            <a:r>
              <a:rPr lang="en-US" sz="1400" b="1">
                <a:latin typeface="Calibri" pitchFamily="34" charset="0"/>
              </a:rPr>
              <a:t> New. </a:t>
            </a:r>
            <a:r>
              <a:rPr lang="en-US" sz="1400">
                <a:latin typeface="Calibri" pitchFamily="34" charset="0"/>
              </a:rPr>
              <a:t>Provide the details as below and click on</a:t>
            </a:r>
            <a:r>
              <a:rPr lang="en-US" sz="1400" b="1">
                <a:latin typeface="Calibri" pitchFamily="34" charset="0"/>
              </a:rPr>
              <a:t> Submit.</a:t>
            </a:r>
            <a:r>
              <a:rPr lang="en-US" sz="1400">
                <a:latin typeface="Calibri" pitchFamily="34" charset="0"/>
              </a:rPr>
              <a:t> </a:t>
            </a:r>
          </a:p>
        </p:txBody>
      </p:sp>
      <p:pic>
        <p:nvPicPr>
          <p:cNvPr id="34820" name="Picture 5"/>
          <p:cNvPicPr>
            <a:picLocks noChangeAspect="1" noChangeArrowheads="1"/>
          </p:cNvPicPr>
          <p:nvPr/>
        </p:nvPicPr>
        <p:blipFill>
          <a:blip r:embed="rId2" cstate="print"/>
          <a:srcRect t="16777" r="52493" b="55833"/>
          <a:stretch>
            <a:fillRect/>
          </a:stretch>
        </p:blipFill>
        <p:spPr bwMode="auto">
          <a:xfrm>
            <a:off x="4724400" y="2590800"/>
            <a:ext cx="4089400" cy="1371600"/>
          </a:xfrm>
          <a:prstGeom prst="rect">
            <a:avLst/>
          </a:prstGeom>
          <a:noFill/>
          <a:ln w="9525">
            <a:noFill/>
            <a:miter lim="800000"/>
            <a:headEnd/>
            <a:tailEnd/>
          </a:ln>
        </p:spPr>
      </p:pic>
      <p:sp>
        <p:nvSpPr>
          <p:cNvPr id="34821" name="Text Box 4"/>
          <p:cNvSpPr txBox="1">
            <a:spLocks noChangeArrowheads="1"/>
          </p:cNvSpPr>
          <p:nvPr/>
        </p:nvSpPr>
        <p:spPr bwMode="auto">
          <a:xfrm>
            <a:off x="228600" y="2590800"/>
            <a:ext cx="4419600" cy="3814763"/>
          </a:xfrm>
          <a:prstGeom prst="rect">
            <a:avLst/>
          </a:prstGeom>
          <a:noFill/>
          <a:ln w="9525">
            <a:noFill/>
            <a:miter lim="800000"/>
            <a:headEnd/>
            <a:tailEnd/>
          </a:ln>
        </p:spPr>
        <p:txBody>
          <a:bodyPr>
            <a:spAutoFit/>
          </a:bodyPr>
          <a:lstStyle/>
          <a:p>
            <a:pPr lvl="1">
              <a:spcBef>
                <a:spcPct val="50000"/>
              </a:spcBef>
              <a:buClr>
                <a:srgbClr val="008080"/>
              </a:buClr>
              <a:buSzPct val="100000"/>
              <a:buFont typeface="Wingdings" pitchFamily="2" charset="2"/>
              <a:buChar char=""/>
            </a:pPr>
            <a:r>
              <a:rPr lang="en-US" sz="1400">
                <a:latin typeface="Calibri" pitchFamily="34" charset="0"/>
              </a:rPr>
              <a:t>	Provide </a:t>
            </a:r>
            <a:r>
              <a:rPr lang="en-US" sz="1400" b="1">
                <a:latin typeface="Calibri" pitchFamily="34" charset="0"/>
              </a:rPr>
              <a:t>Table</a:t>
            </a:r>
            <a:r>
              <a:rPr lang="en-US" sz="1400">
                <a:latin typeface="Calibri" pitchFamily="34" charset="0"/>
              </a:rPr>
              <a:t> for which the number should 	be auto generated. For example, to auto 	number </a:t>
            </a:r>
            <a:r>
              <a:rPr lang="en-US" sz="1400" b="1">
                <a:latin typeface="Calibri" pitchFamily="34" charset="0"/>
              </a:rPr>
              <a:t>Request Number</a:t>
            </a:r>
            <a:r>
              <a:rPr lang="en-US" sz="1400">
                <a:latin typeface="Calibri" pitchFamily="34" charset="0"/>
              </a:rPr>
              <a:t> for leave request, 	provide table name as 	‘u_leave_processing_system’. </a:t>
            </a:r>
          </a:p>
          <a:p>
            <a:pPr lvl="1">
              <a:spcBef>
                <a:spcPct val="50000"/>
              </a:spcBef>
              <a:buClr>
                <a:srgbClr val="008080"/>
              </a:buClr>
              <a:buSzPct val="100000"/>
              <a:buFont typeface="Wingdings" pitchFamily="2" charset="2"/>
              <a:buChar char=""/>
            </a:pPr>
            <a:r>
              <a:rPr lang="en-US" sz="1400">
                <a:latin typeface="Calibri" pitchFamily="34" charset="0"/>
              </a:rPr>
              <a:t>	Provide the the initial </a:t>
            </a:r>
            <a:r>
              <a:rPr lang="en-US" sz="1400" b="1">
                <a:latin typeface="Calibri" pitchFamily="34" charset="0"/>
              </a:rPr>
              <a:t>Number </a:t>
            </a:r>
            <a:r>
              <a:rPr lang="en-US" sz="1400">
                <a:latin typeface="Calibri" pitchFamily="34" charset="0"/>
              </a:rPr>
              <a:t>the record 	should possess. For example, to generate 	</a:t>
            </a:r>
            <a:r>
              <a:rPr lang="en-US" sz="1400" b="1">
                <a:latin typeface="Calibri" pitchFamily="34" charset="0"/>
              </a:rPr>
              <a:t>Request Number</a:t>
            </a:r>
            <a:r>
              <a:rPr lang="en-US" sz="1400">
                <a:latin typeface="Calibri" pitchFamily="34" charset="0"/>
              </a:rPr>
              <a:t> from 1, provide the Number 	as 0.</a:t>
            </a:r>
          </a:p>
          <a:p>
            <a:pPr lvl="1">
              <a:spcBef>
                <a:spcPct val="50000"/>
              </a:spcBef>
              <a:buClr>
                <a:srgbClr val="008080"/>
              </a:buClr>
              <a:buSzPct val="100000"/>
              <a:buFont typeface="Wingdings" pitchFamily="2" charset="2"/>
              <a:buChar char=""/>
            </a:pPr>
            <a:r>
              <a:rPr lang="en-US" sz="1400">
                <a:latin typeface="Calibri" pitchFamily="34" charset="0"/>
              </a:rPr>
              <a:t>        A </a:t>
            </a:r>
            <a:r>
              <a:rPr lang="en-US" sz="1400" b="1">
                <a:latin typeface="Calibri" pitchFamily="34" charset="0"/>
              </a:rPr>
              <a:t>Prefix</a:t>
            </a:r>
            <a:r>
              <a:rPr lang="en-US" sz="1400">
                <a:latin typeface="Calibri" pitchFamily="34" charset="0"/>
              </a:rPr>
              <a:t> can be provided for the number. For 	example, for leave request records, add 	prefix as </a:t>
            </a:r>
            <a:r>
              <a:rPr lang="en-US" sz="1400" b="1">
                <a:latin typeface="Calibri" pitchFamily="34" charset="0"/>
              </a:rPr>
              <a:t>LPS.</a:t>
            </a:r>
          </a:p>
          <a:p>
            <a:pPr lvl="1">
              <a:spcBef>
                <a:spcPct val="50000"/>
              </a:spcBef>
              <a:buClr>
                <a:srgbClr val="008080"/>
              </a:buClr>
              <a:buSzPct val="100000"/>
              <a:buFont typeface="Wingdings" pitchFamily="2" charset="2"/>
              <a:buChar char=""/>
            </a:pPr>
            <a:r>
              <a:rPr lang="en-US" sz="1400">
                <a:latin typeface="Calibri" pitchFamily="34" charset="0"/>
              </a:rPr>
              <a:t>       Provide the </a:t>
            </a:r>
            <a:r>
              <a:rPr lang="en-US" sz="1400" b="1">
                <a:latin typeface="Calibri" pitchFamily="34" charset="0"/>
              </a:rPr>
              <a:t>Number of digits</a:t>
            </a:r>
            <a:r>
              <a:rPr lang="en-US" sz="1400">
                <a:latin typeface="Calibri" pitchFamily="34" charset="0"/>
              </a:rPr>
              <a:t> the auto 	generated number should have. For example, 	to generate number as LPS000001, provide 	number of digits as </a:t>
            </a:r>
            <a:r>
              <a:rPr lang="en-US" sz="1400" b="1">
                <a:latin typeface="Calibri" pitchFamily="34" charset="0"/>
              </a:rPr>
              <a:t>6</a:t>
            </a:r>
            <a:r>
              <a:rPr lang="en-US" sz="1400">
                <a:latin typeface="Calibri" pitchFamily="34" charset="0"/>
              </a:rPr>
              <a:t>.</a:t>
            </a:r>
          </a:p>
        </p:txBody>
      </p:sp>
      <p:sp>
        <p:nvSpPr>
          <p:cNvPr id="34822" name="Rectangle 7"/>
          <p:cNvSpPr>
            <a:spLocks noChangeArrowheads="1"/>
          </p:cNvSpPr>
          <p:nvPr/>
        </p:nvSpPr>
        <p:spPr bwMode="auto">
          <a:xfrm>
            <a:off x="4800600" y="2971800"/>
            <a:ext cx="1219200" cy="304800"/>
          </a:xfrm>
          <a:prstGeom prst="rect">
            <a:avLst/>
          </a:prstGeom>
          <a:noFill/>
          <a:ln w="25400">
            <a:solidFill>
              <a:srgbClr val="FF0000"/>
            </a:solidFill>
            <a:miter lim="800000"/>
            <a:headEnd/>
            <a:tailEnd/>
          </a:ln>
        </p:spPr>
        <p:txBody>
          <a:bodyPr wrap="none" anchor="ctr"/>
          <a:lstStyle/>
          <a:p>
            <a:endParaRPr lang="en-US"/>
          </a:p>
        </p:txBody>
      </p:sp>
      <p:sp>
        <p:nvSpPr>
          <p:cNvPr id="34823" name="Text Box 8"/>
          <p:cNvSpPr txBox="1">
            <a:spLocks noChangeArrowheads="1"/>
          </p:cNvSpPr>
          <p:nvPr/>
        </p:nvSpPr>
        <p:spPr bwMode="auto">
          <a:xfrm>
            <a:off x="4267200" y="4114800"/>
            <a:ext cx="4876800" cy="2138363"/>
          </a:xfrm>
          <a:prstGeom prst="rect">
            <a:avLst/>
          </a:prstGeom>
          <a:noFill/>
          <a:ln w="9525">
            <a:noFill/>
            <a:miter lim="800000"/>
            <a:headEnd/>
            <a:tailEnd/>
          </a:ln>
        </p:spPr>
        <p:txBody>
          <a:bodyPr>
            <a:spAutoFit/>
          </a:bodyPr>
          <a:lstStyle/>
          <a:p>
            <a:pPr lvl="1">
              <a:spcBef>
                <a:spcPct val="50000"/>
              </a:spcBef>
              <a:buClr>
                <a:srgbClr val="008080"/>
              </a:buClr>
              <a:buSzPct val="100000"/>
              <a:buFont typeface="Wingdings" pitchFamily="2" charset="2"/>
              <a:buChar char=""/>
            </a:pPr>
            <a:r>
              <a:rPr lang="en-US" sz="1400">
                <a:latin typeface="Calibri" pitchFamily="34" charset="0"/>
              </a:rPr>
              <a:t>        Navigate to the number field for your table in 	dictionary and call the global JavaScript function 	getNextObjNumberPadded() provided by Service – 	Now in </a:t>
            </a:r>
            <a:r>
              <a:rPr lang="en-US" sz="1400" b="1">
                <a:latin typeface="Calibri" pitchFamily="34" charset="0"/>
              </a:rPr>
              <a:t>Default value</a:t>
            </a:r>
            <a:r>
              <a:rPr lang="en-US" sz="1400">
                <a:latin typeface="Calibri" pitchFamily="34" charset="0"/>
              </a:rPr>
              <a:t>. For example, add 	“javascript:getNextObjNumberPadded();” as 	</a:t>
            </a:r>
            <a:r>
              <a:rPr lang="en-US" sz="1400" b="1">
                <a:latin typeface="Calibri" pitchFamily="34" charset="0"/>
              </a:rPr>
              <a:t>Default value</a:t>
            </a:r>
            <a:r>
              <a:rPr lang="en-US" sz="1400">
                <a:latin typeface="Calibri" pitchFamily="34" charset="0"/>
              </a:rPr>
              <a:t> for field </a:t>
            </a:r>
            <a:r>
              <a:rPr lang="en-US" sz="1400" b="1">
                <a:latin typeface="Calibri" pitchFamily="34" charset="0"/>
              </a:rPr>
              <a:t>Request Number</a:t>
            </a:r>
            <a:r>
              <a:rPr lang="en-US" sz="1400">
                <a:latin typeface="Calibri" pitchFamily="34" charset="0"/>
              </a:rPr>
              <a:t>. When a 	new leave request is created, the numbers will be 	generated as LPS000001, LPS000002 and so on.</a:t>
            </a:r>
          </a:p>
          <a:p>
            <a:pPr>
              <a:spcBef>
                <a:spcPct val="50000"/>
              </a:spcBef>
            </a:pPr>
            <a:endParaRPr lang="en-US" sz="1400">
              <a:latin typeface="Calibri"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657306" y="-19110"/>
            <a:ext cx="5810294" cy="400110"/>
          </a:xfrm>
          <a:prstGeom prst="rect">
            <a:avLst/>
          </a:prstGeom>
          <a:noFill/>
        </p:spPr>
        <p:txBody>
          <a:bodyPr>
            <a:spAutoFit/>
          </a:bodyPr>
          <a:lstStyle/>
          <a:p>
            <a:pPr algn="ctr" fontAlgn="auto">
              <a:spcBef>
                <a:spcPts val="0"/>
              </a:spcBef>
              <a:spcAft>
                <a:spcPts val="0"/>
              </a:spcAft>
              <a:defRPr/>
            </a:pP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mn-cs"/>
              </a:rPr>
              <a:t>Service-Now Training </a:t>
            </a:r>
          </a:p>
        </p:txBody>
      </p:sp>
      <p:sp>
        <p:nvSpPr>
          <p:cNvPr id="5" name="Title 7"/>
          <p:cNvSpPr txBox="1">
            <a:spLocks/>
          </p:cNvSpPr>
          <p:nvPr/>
        </p:nvSpPr>
        <p:spPr bwMode="auto">
          <a:xfrm>
            <a:off x="0" y="225425"/>
            <a:ext cx="8229600" cy="1069975"/>
          </a:xfrm>
          <a:prstGeom prst="rect">
            <a:avLst/>
          </a:prstGeom>
          <a:noFill/>
          <a:ln w="9525">
            <a:noFill/>
            <a:miter lim="800000"/>
            <a:headEnd/>
            <a:tailEnd/>
          </a:ln>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Data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Tables and Columns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 Viewing T</a:t>
            </a:r>
            <a:r>
              <a:rPr lang="en-US" b="1" spc="-1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ables</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  and Columns</a:t>
            </a:r>
            <a:endPar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endParaRPr>
          </a:p>
        </p:txBody>
      </p:sp>
      <p:sp>
        <p:nvSpPr>
          <p:cNvPr id="35843" name="Text Box 4"/>
          <p:cNvSpPr txBox="1">
            <a:spLocks noChangeArrowheads="1"/>
          </p:cNvSpPr>
          <p:nvPr/>
        </p:nvSpPr>
        <p:spPr bwMode="auto">
          <a:xfrm>
            <a:off x="212725" y="1014413"/>
            <a:ext cx="8474075" cy="738187"/>
          </a:xfrm>
          <a:prstGeom prst="rect">
            <a:avLst/>
          </a:prstGeom>
          <a:noFill/>
          <a:ln w="9525">
            <a:noFill/>
            <a:miter lim="800000"/>
            <a:headEnd/>
            <a:tailEnd/>
          </a:ln>
        </p:spPr>
        <p:txBody>
          <a:bodyPr>
            <a:spAutoFit/>
          </a:bodyPr>
          <a:lstStyle/>
          <a:p>
            <a:pPr lvl="1">
              <a:spcBef>
                <a:spcPct val="50000"/>
              </a:spcBef>
              <a:buClr>
                <a:srgbClr val="008080"/>
              </a:buClr>
              <a:buSzPct val="100000"/>
              <a:buFont typeface="Wingdings" pitchFamily="2" charset="2"/>
              <a:buChar char=""/>
            </a:pPr>
            <a:r>
              <a:rPr lang="en-US" sz="1400">
                <a:latin typeface="Calibri" pitchFamily="34" charset="0"/>
              </a:rPr>
              <a:t>	To view existing tables and columns, go to </a:t>
            </a:r>
            <a:r>
              <a:rPr lang="en-US" sz="1400" b="1">
                <a:latin typeface="Calibri" pitchFamily="34" charset="0"/>
              </a:rPr>
              <a:t>System Definition -&gt; Tables and Columns</a:t>
            </a:r>
            <a:r>
              <a:rPr lang="en-US" sz="1400">
                <a:latin typeface="Calibri" pitchFamily="34" charset="0"/>
              </a:rPr>
              <a:t>. You will see	list of all tables in the system on left, columns for the selected table in the middle and column 	attributes on the right side of the slush bucket. </a:t>
            </a:r>
          </a:p>
        </p:txBody>
      </p:sp>
      <p:sp>
        <p:nvSpPr>
          <p:cNvPr id="35844" name="Text Box 23"/>
          <p:cNvSpPr txBox="1">
            <a:spLocks noChangeArrowheads="1"/>
          </p:cNvSpPr>
          <p:nvPr/>
        </p:nvSpPr>
        <p:spPr bwMode="auto">
          <a:xfrm>
            <a:off x="685800" y="5791200"/>
            <a:ext cx="8686800" cy="954088"/>
          </a:xfrm>
          <a:prstGeom prst="rect">
            <a:avLst/>
          </a:prstGeom>
          <a:noFill/>
          <a:ln w="9525">
            <a:noFill/>
            <a:miter lim="800000"/>
            <a:headEnd/>
            <a:tailEnd/>
          </a:ln>
        </p:spPr>
        <p:txBody>
          <a:bodyPr>
            <a:spAutoFit/>
          </a:bodyPr>
          <a:lstStyle/>
          <a:p>
            <a:pPr>
              <a:spcBef>
                <a:spcPct val="50000"/>
              </a:spcBef>
            </a:pPr>
            <a:r>
              <a:rPr lang="en-US" sz="1400">
                <a:latin typeface="Calibri" pitchFamily="34" charset="0"/>
              </a:rPr>
              <a:t>Different icons are used to display the type of columns in “Column Names” –</a:t>
            </a:r>
          </a:p>
          <a:p>
            <a:pPr>
              <a:spcBef>
                <a:spcPct val="50000"/>
              </a:spcBef>
            </a:pPr>
            <a:r>
              <a:rPr lang="en-US" sz="1400">
                <a:latin typeface="Calibri" pitchFamily="34" charset="0"/>
              </a:rPr>
              <a:t>     Field residing on the selected table	           Field referencing another table	    Field is part of one or more indexes</a:t>
            </a:r>
          </a:p>
          <a:p>
            <a:pPr>
              <a:spcBef>
                <a:spcPct val="50000"/>
              </a:spcBef>
            </a:pPr>
            <a:r>
              <a:rPr lang="en-US" sz="1400">
                <a:latin typeface="Calibri" pitchFamily="34" charset="0"/>
              </a:rPr>
              <a:t>     Field residing on the parent table	           Field is part of on index that resides on the selected table</a:t>
            </a:r>
          </a:p>
        </p:txBody>
      </p:sp>
      <p:pic>
        <p:nvPicPr>
          <p:cNvPr id="35845" name="Picture 25" descr="15px-TC_element"/>
          <p:cNvPicPr>
            <a:picLocks noChangeAspect="1" noChangeArrowheads="1"/>
          </p:cNvPicPr>
          <p:nvPr/>
        </p:nvPicPr>
        <p:blipFill>
          <a:blip r:embed="rId2" cstate="print"/>
          <a:srcRect/>
          <a:stretch>
            <a:fillRect/>
          </a:stretch>
        </p:blipFill>
        <p:spPr bwMode="auto">
          <a:xfrm>
            <a:off x="762000" y="6181725"/>
            <a:ext cx="142875" cy="142875"/>
          </a:xfrm>
          <a:prstGeom prst="rect">
            <a:avLst/>
          </a:prstGeom>
          <a:noFill/>
          <a:ln w="9525">
            <a:noFill/>
            <a:miter lim="800000"/>
            <a:headEnd/>
            <a:tailEnd/>
          </a:ln>
        </p:spPr>
      </p:pic>
      <p:pic>
        <p:nvPicPr>
          <p:cNvPr id="35846" name="Picture 27" descr="15px-TC_reference"/>
          <p:cNvPicPr>
            <a:picLocks noChangeAspect="1" noChangeArrowheads="1"/>
          </p:cNvPicPr>
          <p:nvPr/>
        </p:nvPicPr>
        <p:blipFill>
          <a:blip r:embed="rId3" cstate="print"/>
          <a:srcRect/>
          <a:stretch>
            <a:fillRect/>
          </a:stretch>
        </p:blipFill>
        <p:spPr bwMode="auto">
          <a:xfrm>
            <a:off x="3683000" y="6181725"/>
            <a:ext cx="142875" cy="142875"/>
          </a:xfrm>
          <a:prstGeom prst="rect">
            <a:avLst/>
          </a:prstGeom>
          <a:noFill/>
          <a:ln w="9525">
            <a:noFill/>
            <a:miter lim="800000"/>
            <a:headEnd/>
            <a:tailEnd/>
          </a:ln>
        </p:spPr>
      </p:pic>
      <p:pic>
        <p:nvPicPr>
          <p:cNvPr id="35847" name="Picture 29" descr="15px-TC_foreign"/>
          <p:cNvPicPr>
            <a:picLocks noChangeAspect="1" noChangeArrowheads="1"/>
          </p:cNvPicPr>
          <p:nvPr/>
        </p:nvPicPr>
        <p:blipFill>
          <a:blip r:embed="rId4" cstate="print"/>
          <a:srcRect/>
          <a:stretch>
            <a:fillRect/>
          </a:stretch>
        </p:blipFill>
        <p:spPr bwMode="auto">
          <a:xfrm>
            <a:off x="762000" y="6486525"/>
            <a:ext cx="142875" cy="142875"/>
          </a:xfrm>
          <a:prstGeom prst="rect">
            <a:avLst/>
          </a:prstGeom>
          <a:noFill/>
          <a:ln w="9525">
            <a:noFill/>
            <a:miter lim="800000"/>
            <a:headEnd/>
            <a:tailEnd/>
          </a:ln>
        </p:spPr>
      </p:pic>
      <p:pic>
        <p:nvPicPr>
          <p:cNvPr id="35848" name="Picture 31" descr="15px-TC_indexnonreference"/>
          <p:cNvPicPr>
            <a:picLocks noChangeAspect="1" noChangeArrowheads="1"/>
          </p:cNvPicPr>
          <p:nvPr/>
        </p:nvPicPr>
        <p:blipFill>
          <a:blip r:embed="rId5" cstate="print"/>
          <a:srcRect/>
          <a:stretch>
            <a:fillRect/>
          </a:stretch>
        </p:blipFill>
        <p:spPr bwMode="auto">
          <a:xfrm>
            <a:off x="3683000" y="6486525"/>
            <a:ext cx="142875" cy="142875"/>
          </a:xfrm>
          <a:prstGeom prst="rect">
            <a:avLst/>
          </a:prstGeom>
          <a:noFill/>
          <a:ln w="9525">
            <a:noFill/>
            <a:miter lim="800000"/>
            <a:headEnd/>
            <a:tailEnd/>
          </a:ln>
        </p:spPr>
      </p:pic>
      <p:pic>
        <p:nvPicPr>
          <p:cNvPr id="35849" name="Picture 33" descr="15px-TC_index"/>
          <p:cNvPicPr>
            <a:picLocks noChangeAspect="1" noChangeArrowheads="1"/>
          </p:cNvPicPr>
          <p:nvPr/>
        </p:nvPicPr>
        <p:blipFill>
          <a:blip r:embed="rId6" cstate="print"/>
          <a:srcRect/>
          <a:stretch>
            <a:fillRect/>
          </a:stretch>
        </p:blipFill>
        <p:spPr bwMode="auto">
          <a:xfrm>
            <a:off x="6235700" y="6181725"/>
            <a:ext cx="142875" cy="142875"/>
          </a:xfrm>
          <a:prstGeom prst="rect">
            <a:avLst/>
          </a:prstGeom>
          <a:noFill/>
          <a:ln w="9525">
            <a:noFill/>
            <a:miter lim="800000"/>
            <a:headEnd/>
            <a:tailEnd/>
          </a:ln>
        </p:spPr>
      </p:pic>
      <p:pic>
        <p:nvPicPr>
          <p:cNvPr id="35850" name="Picture 23"/>
          <p:cNvPicPr>
            <a:picLocks noChangeAspect="1" noChangeArrowheads="1"/>
          </p:cNvPicPr>
          <p:nvPr/>
        </p:nvPicPr>
        <p:blipFill>
          <a:blip r:embed="rId7" cstate="print"/>
          <a:srcRect t="16777" r="1500" b="11615"/>
          <a:stretch>
            <a:fillRect/>
          </a:stretch>
        </p:blipFill>
        <p:spPr bwMode="auto">
          <a:xfrm>
            <a:off x="1003300" y="2354263"/>
            <a:ext cx="7502525" cy="3170237"/>
          </a:xfrm>
          <a:prstGeom prst="rect">
            <a:avLst/>
          </a:prstGeom>
          <a:noFill/>
          <a:ln w="9525">
            <a:noFill/>
            <a:miter lim="800000"/>
            <a:headEnd/>
            <a:tailEnd/>
          </a:ln>
        </p:spPr>
      </p:pic>
      <p:sp>
        <p:nvSpPr>
          <p:cNvPr id="35851" name="Text Box 17"/>
          <p:cNvSpPr txBox="1">
            <a:spLocks noChangeArrowheads="1"/>
          </p:cNvSpPr>
          <p:nvPr/>
        </p:nvSpPr>
        <p:spPr bwMode="auto">
          <a:xfrm>
            <a:off x="3276600" y="1905000"/>
            <a:ext cx="1219200" cy="457200"/>
          </a:xfrm>
          <a:prstGeom prst="rect">
            <a:avLst/>
          </a:prstGeom>
          <a:noFill/>
          <a:ln w="9525">
            <a:noFill/>
            <a:miter lim="800000"/>
            <a:headEnd/>
            <a:tailEnd/>
          </a:ln>
        </p:spPr>
        <p:txBody>
          <a:bodyPr>
            <a:spAutoFit/>
          </a:bodyPr>
          <a:lstStyle/>
          <a:p>
            <a:pPr>
              <a:spcBef>
                <a:spcPct val="50000"/>
              </a:spcBef>
            </a:pPr>
            <a:r>
              <a:rPr lang="en-US" sz="1200" b="1" i="1">
                <a:solidFill>
                  <a:srgbClr val="0000CC"/>
                </a:solidFill>
              </a:rPr>
              <a:t>List of tables in system</a:t>
            </a:r>
          </a:p>
        </p:txBody>
      </p:sp>
      <p:sp>
        <p:nvSpPr>
          <p:cNvPr id="35852" name="Rectangle 19"/>
          <p:cNvSpPr>
            <a:spLocks noChangeArrowheads="1"/>
          </p:cNvSpPr>
          <p:nvPr/>
        </p:nvSpPr>
        <p:spPr bwMode="auto">
          <a:xfrm>
            <a:off x="5181600" y="2616200"/>
            <a:ext cx="1206500" cy="2641600"/>
          </a:xfrm>
          <a:prstGeom prst="rect">
            <a:avLst/>
          </a:prstGeom>
          <a:noFill/>
          <a:ln w="25400">
            <a:solidFill>
              <a:srgbClr val="800000"/>
            </a:solidFill>
            <a:miter lim="800000"/>
            <a:headEnd/>
            <a:tailEnd/>
          </a:ln>
        </p:spPr>
        <p:txBody>
          <a:bodyPr wrap="none" anchor="ctr"/>
          <a:lstStyle/>
          <a:p>
            <a:endParaRPr lang="en-US"/>
          </a:p>
        </p:txBody>
      </p:sp>
      <p:sp>
        <p:nvSpPr>
          <p:cNvPr id="35853" name="Text Box 20"/>
          <p:cNvSpPr txBox="1">
            <a:spLocks noChangeArrowheads="1"/>
          </p:cNvSpPr>
          <p:nvPr/>
        </p:nvSpPr>
        <p:spPr bwMode="auto">
          <a:xfrm>
            <a:off x="5029200" y="1905000"/>
            <a:ext cx="1371600" cy="457200"/>
          </a:xfrm>
          <a:prstGeom prst="rect">
            <a:avLst/>
          </a:prstGeom>
          <a:noFill/>
          <a:ln w="9525">
            <a:noFill/>
            <a:miter lim="800000"/>
            <a:headEnd/>
            <a:tailEnd/>
          </a:ln>
        </p:spPr>
        <p:txBody>
          <a:bodyPr>
            <a:spAutoFit/>
          </a:bodyPr>
          <a:lstStyle/>
          <a:p>
            <a:pPr>
              <a:spcBef>
                <a:spcPct val="50000"/>
              </a:spcBef>
            </a:pPr>
            <a:r>
              <a:rPr lang="en-US" sz="1200" b="1" i="1">
                <a:solidFill>
                  <a:srgbClr val="990000"/>
                </a:solidFill>
              </a:rPr>
              <a:t>List of Columns in table</a:t>
            </a:r>
          </a:p>
        </p:txBody>
      </p:sp>
      <p:sp>
        <p:nvSpPr>
          <p:cNvPr id="35854" name="Rectangle 21"/>
          <p:cNvSpPr>
            <a:spLocks noChangeArrowheads="1"/>
          </p:cNvSpPr>
          <p:nvPr/>
        </p:nvSpPr>
        <p:spPr bwMode="auto">
          <a:xfrm>
            <a:off x="6438900" y="2616200"/>
            <a:ext cx="2171700" cy="2641600"/>
          </a:xfrm>
          <a:prstGeom prst="rect">
            <a:avLst/>
          </a:prstGeom>
          <a:noFill/>
          <a:ln w="28575">
            <a:solidFill>
              <a:srgbClr val="008000"/>
            </a:solidFill>
            <a:miter lim="800000"/>
            <a:headEnd/>
            <a:tailEnd/>
          </a:ln>
        </p:spPr>
        <p:txBody>
          <a:bodyPr wrap="none" anchor="ctr"/>
          <a:lstStyle/>
          <a:p>
            <a:endParaRPr lang="en-US"/>
          </a:p>
        </p:txBody>
      </p:sp>
      <p:sp>
        <p:nvSpPr>
          <p:cNvPr id="35855" name="Text Box 22"/>
          <p:cNvSpPr txBox="1">
            <a:spLocks noChangeArrowheads="1"/>
          </p:cNvSpPr>
          <p:nvPr/>
        </p:nvSpPr>
        <p:spPr bwMode="auto">
          <a:xfrm>
            <a:off x="6781800" y="1905000"/>
            <a:ext cx="1371600" cy="457200"/>
          </a:xfrm>
          <a:prstGeom prst="rect">
            <a:avLst/>
          </a:prstGeom>
          <a:noFill/>
          <a:ln w="9525">
            <a:noFill/>
            <a:miter lim="800000"/>
            <a:headEnd/>
            <a:tailEnd/>
          </a:ln>
        </p:spPr>
        <p:txBody>
          <a:bodyPr>
            <a:spAutoFit/>
          </a:bodyPr>
          <a:lstStyle/>
          <a:p>
            <a:pPr>
              <a:spcBef>
                <a:spcPct val="50000"/>
              </a:spcBef>
            </a:pPr>
            <a:r>
              <a:rPr lang="en-US" sz="1200" b="1" i="1">
                <a:solidFill>
                  <a:srgbClr val="008000"/>
                </a:solidFill>
              </a:rPr>
              <a:t>Column attributes</a:t>
            </a:r>
          </a:p>
        </p:txBody>
      </p:sp>
      <p:sp>
        <p:nvSpPr>
          <p:cNvPr id="35856" name="Oval 16"/>
          <p:cNvSpPr>
            <a:spLocks noChangeArrowheads="1"/>
          </p:cNvSpPr>
          <p:nvPr/>
        </p:nvSpPr>
        <p:spPr bwMode="auto">
          <a:xfrm>
            <a:off x="990600" y="2463800"/>
            <a:ext cx="1371600" cy="457200"/>
          </a:xfrm>
          <a:prstGeom prst="ellipse">
            <a:avLst/>
          </a:prstGeom>
          <a:noFill/>
          <a:ln w="25400">
            <a:solidFill>
              <a:srgbClr val="FF0000"/>
            </a:solidFill>
            <a:round/>
            <a:headEnd/>
            <a:tailEnd/>
          </a:ln>
        </p:spPr>
        <p:txBody>
          <a:bodyPr wrap="none" anchor="ctr"/>
          <a:lstStyle/>
          <a:p>
            <a:endParaRPr lang="en-US"/>
          </a:p>
        </p:txBody>
      </p:sp>
      <p:sp>
        <p:nvSpPr>
          <p:cNvPr id="35857" name="Rectangle 18"/>
          <p:cNvSpPr>
            <a:spLocks noChangeArrowheads="1"/>
          </p:cNvSpPr>
          <p:nvPr/>
        </p:nvSpPr>
        <p:spPr bwMode="auto">
          <a:xfrm>
            <a:off x="2438400" y="2616200"/>
            <a:ext cx="2590800" cy="2641600"/>
          </a:xfrm>
          <a:prstGeom prst="rect">
            <a:avLst/>
          </a:prstGeom>
          <a:noFill/>
          <a:ln w="25400">
            <a:solidFill>
              <a:srgbClr val="0000FF"/>
            </a:solidFill>
            <a:miter lim="800000"/>
            <a:headEnd/>
            <a:tailEnd/>
          </a:ln>
        </p:spPr>
        <p:txBody>
          <a:bodyPr wrap="none" anchor="ctr"/>
          <a:lstStyle/>
          <a:p>
            <a:endParaRPr lang="en-US"/>
          </a:p>
        </p:txBody>
      </p:sp>
      <p:sp>
        <p:nvSpPr>
          <p:cNvPr id="35858" name="Oval 35"/>
          <p:cNvSpPr>
            <a:spLocks noChangeArrowheads="1"/>
          </p:cNvSpPr>
          <p:nvPr/>
        </p:nvSpPr>
        <p:spPr bwMode="auto">
          <a:xfrm>
            <a:off x="2425700" y="5295900"/>
            <a:ext cx="762000" cy="228600"/>
          </a:xfrm>
          <a:prstGeom prst="ellipse">
            <a:avLst/>
          </a:prstGeom>
          <a:noFill/>
          <a:ln w="25400">
            <a:solidFill>
              <a:srgbClr val="FF0000"/>
            </a:solidFill>
            <a:round/>
            <a:headEnd/>
            <a:tailEnd/>
          </a:ln>
        </p:spPr>
        <p:txBody>
          <a:bodyPr wrap="none" anchor="ctr"/>
          <a:lstStyle/>
          <a:p>
            <a:endParaRPr lang="en-US"/>
          </a:p>
        </p:txBody>
      </p:sp>
      <p:sp>
        <p:nvSpPr>
          <p:cNvPr id="35859" name="Text Box 34"/>
          <p:cNvSpPr txBox="1">
            <a:spLocks noChangeArrowheads="1"/>
          </p:cNvSpPr>
          <p:nvPr/>
        </p:nvSpPr>
        <p:spPr bwMode="auto">
          <a:xfrm>
            <a:off x="533400" y="4164013"/>
            <a:ext cx="1828800" cy="1474787"/>
          </a:xfrm>
          <a:prstGeom prst="rect">
            <a:avLst/>
          </a:prstGeom>
          <a:noFill/>
          <a:ln w="9525">
            <a:noFill/>
            <a:miter lim="800000"/>
            <a:headEnd/>
            <a:tailEnd/>
          </a:ln>
        </p:spPr>
        <p:txBody>
          <a:bodyPr>
            <a:spAutoFit/>
          </a:bodyPr>
          <a:lstStyle/>
          <a:p>
            <a:pPr>
              <a:spcBef>
                <a:spcPct val="50000"/>
              </a:spcBef>
            </a:pPr>
            <a:r>
              <a:rPr lang="en-US" sz="1400">
                <a:latin typeface="Calibri" pitchFamily="34" charset="0"/>
              </a:rPr>
              <a:t>You can view the relationships between tables graphically by clicking on “Schema map”.</a:t>
            </a:r>
          </a:p>
          <a:p>
            <a:pPr>
              <a:spcBef>
                <a:spcPct val="50000"/>
              </a:spcBef>
            </a:pPr>
            <a:endParaRPr lang="en-US" sz="1400">
              <a:latin typeface="Calibri" pitchFamily="34" charset="0"/>
            </a:endParaRPr>
          </a:p>
        </p:txBody>
      </p:sp>
      <p:sp>
        <p:nvSpPr>
          <p:cNvPr id="35860" name="Line 36"/>
          <p:cNvSpPr>
            <a:spLocks noChangeShapeType="1"/>
          </p:cNvSpPr>
          <p:nvPr/>
        </p:nvSpPr>
        <p:spPr bwMode="auto">
          <a:xfrm flipV="1">
            <a:off x="2133600" y="4902200"/>
            <a:ext cx="304800" cy="762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657306" y="-19110"/>
            <a:ext cx="5810294" cy="400110"/>
          </a:xfrm>
          <a:prstGeom prst="rect">
            <a:avLst/>
          </a:prstGeom>
          <a:noFill/>
        </p:spPr>
        <p:txBody>
          <a:bodyPr>
            <a:spAutoFit/>
          </a:bodyPr>
          <a:lstStyle/>
          <a:p>
            <a:pPr algn="ctr" fontAlgn="auto">
              <a:spcBef>
                <a:spcPts val="0"/>
              </a:spcBef>
              <a:spcAft>
                <a:spcPts val="0"/>
              </a:spcAft>
              <a:defRPr/>
            </a:pP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mn-cs"/>
              </a:rPr>
              <a:t>Service-Now Training </a:t>
            </a:r>
          </a:p>
        </p:txBody>
      </p:sp>
      <p:sp>
        <p:nvSpPr>
          <p:cNvPr id="5" name="Title 7"/>
          <p:cNvSpPr txBox="1">
            <a:spLocks/>
          </p:cNvSpPr>
          <p:nvPr/>
        </p:nvSpPr>
        <p:spPr bwMode="auto">
          <a:xfrm>
            <a:off x="0" y="225425"/>
            <a:ext cx="8229600" cy="1069975"/>
          </a:xfrm>
          <a:prstGeom prst="rect">
            <a:avLst/>
          </a:prstGeom>
          <a:noFill/>
          <a:ln w="9525">
            <a:noFill/>
            <a:miter lim="800000"/>
            <a:headEnd/>
            <a:tailEnd/>
          </a:ln>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Data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Tables and Columns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 Best Practices</a:t>
            </a:r>
            <a:endPar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endParaRPr>
          </a:p>
        </p:txBody>
      </p:sp>
      <p:sp>
        <p:nvSpPr>
          <p:cNvPr id="36867" name="Text Box 4"/>
          <p:cNvSpPr txBox="1">
            <a:spLocks noChangeArrowheads="1"/>
          </p:cNvSpPr>
          <p:nvPr/>
        </p:nvSpPr>
        <p:spPr bwMode="auto">
          <a:xfrm>
            <a:off x="212725" y="1014413"/>
            <a:ext cx="8474075" cy="3814762"/>
          </a:xfrm>
          <a:prstGeom prst="rect">
            <a:avLst/>
          </a:prstGeom>
          <a:noFill/>
          <a:ln w="9525">
            <a:noFill/>
            <a:miter lim="800000"/>
            <a:headEnd/>
            <a:tailEnd/>
          </a:ln>
        </p:spPr>
        <p:txBody>
          <a:bodyPr>
            <a:spAutoFit/>
          </a:bodyPr>
          <a:lstStyle/>
          <a:p>
            <a:pPr lvl="1">
              <a:spcBef>
                <a:spcPct val="50000"/>
              </a:spcBef>
              <a:buClr>
                <a:srgbClr val="008080"/>
              </a:buClr>
              <a:buSzPct val="100000"/>
              <a:buFont typeface="Wingdings" pitchFamily="2" charset="2"/>
              <a:buChar char=""/>
            </a:pPr>
            <a:r>
              <a:rPr lang="en-US" sz="1400">
                <a:latin typeface="Calibri" pitchFamily="34" charset="0"/>
              </a:rPr>
              <a:t>	All new tables and columns should start with ‘u_’ in order to distinguish Service - Now tables from 	custom tables.</a:t>
            </a:r>
          </a:p>
          <a:p>
            <a:pPr lvl="1">
              <a:spcBef>
                <a:spcPct val="50000"/>
              </a:spcBef>
              <a:buClr>
                <a:srgbClr val="008080"/>
              </a:buClr>
              <a:buSzPct val="100000"/>
              <a:buFont typeface="Wingdings" pitchFamily="2" charset="2"/>
              <a:buChar char=""/>
            </a:pPr>
            <a:r>
              <a:rPr lang="en-US" sz="1400">
                <a:latin typeface="Calibri" pitchFamily="34" charset="0"/>
              </a:rPr>
              <a:t> 	The Service-Now tables or field properties (which can be extended, e.g.,task ) like label should be 	changed carefully as the changes will be reflected in all tables extending the table.</a:t>
            </a:r>
          </a:p>
          <a:p>
            <a:pPr lvl="1">
              <a:spcBef>
                <a:spcPct val="50000"/>
              </a:spcBef>
              <a:buClr>
                <a:srgbClr val="008080"/>
              </a:buClr>
              <a:buSzPct val="100000"/>
              <a:buFont typeface="Wingdings" pitchFamily="2" charset="2"/>
              <a:buChar char=""/>
            </a:pPr>
            <a:r>
              <a:rPr lang="en-US" sz="1400">
                <a:latin typeface="Calibri" pitchFamily="34" charset="0"/>
              </a:rPr>
              <a:t> 	Task table should be extended only if there is a business need. Decision of extending task table 	should be made in design phase only as task table cannot be extended after a table is created.</a:t>
            </a:r>
          </a:p>
          <a:p>
            <a:pPr lvl="1">
              <a:spcBef>
                <a:spcPct val="50000"/>
              </a:spcBef>
              <a:buClr>
                <a:srgbClr val="008080"/>
              </a:buClr>
              <a:buSzPct val="100000"/>
              <a:buFont typeface="Wingdings" pitchFamily="2" charset="2"/>
              <a:buChar char=""/>
            </a:pPr>
            <a:r>
              <a:rPr lang="en-US" sz="1400">
                <a:latin typeface="Calibri" pitchFamily="34" charset="0"/>
              </a:rPr>
              <a:t> 	If the table is deleted and re created, table name should not be the same as it will not be captured in 	update set.</a:t>
            </a:r>
          </a:p>
          <a:p>
            <a:pPr lvl="1">
              <a:spcBef>
                <a:spcPct val="50000"/>
              </a:spcBef>
              <a:buClr>
                <a:srgbClr val="008080"/>
              </a:buClr>
              <a:buSzPct val="100000"/>
              <a:buFont typeface="Wingdings" pitchFamily="2" charset="2"/>
              <a:buChar char=""/>
            </a:pPr>
            <a:r>
              <a:rPr lang="en-US" sz="1400">
                <a:latin typeface="Calibri" pitchFamily="34" charset="0"/>
              </a:rPr>
              <a:t> 	If you are deleting a table, all related components (e.g., UI Policies, Client Scripts) will be deleted. 	To retain the components, create a new table, change table for all components and then delete the 	old table.</a:t>
            </a:r>
          </a:p>
          <a:p>
            <a:pPr lvl="1">
              <a:spcBef>
                <a:spcPct val="50000"/>
              </a:spcBef>
              <a:buClr>
                <a:srgbClr val="008080"/>
              </a:buClr>
              <a:buSzPct val="100000"/>
              <a:buFont typeface="Wingdings" pitchFamily="2" charset="2"/>
              <a:buChar char=""/>
            </a:pPr>
            <a:r>
              <a:rPr lang="en-US" sz="1400">
                <a:latin typeface="Calibri" pitchFamily="34" charset="0"/>
              </a:rPr>
              <a:t> 	The field length should be decided in design phase as it  cannot be decreased once defined.</a:t>
            </a:r>
          </a:p>
          <a:p>
            <a:pPr lvl="1">
              <a:spcBef>
                <a:spcPct val="50000"/>
              </a:spcBef>
              <a:buClr>
                <a:srgbClr val="008080"/>
              </a:buClr>
              <a:buSzPct val="100000"/>
              <a:buFont typeface="Wingdings" pitchFamily="2" charset="2"/>
              <a:buChar char=""/>
            </a:pPr>
            <a:endParaRPr lang="en-US" sz="1400">
              <a:latin typeface="Calibri" pitchFamily="34" charset="0"/>
            </a:endParaRPr>
          </a:p>
          <a:p>
            <a:pPr lvl="1">
              <a:spcBef>
                <a:spcPct val="50000"/>
              </a:spcBef>
              <a:buClr>
                <a:srgbClr val="008080"/>
              </a:buClr>
              <a:buSzPct val="100000"/>
            </a:pPr>
            <a:endParaRPr lang="en-US" sz="1400">
              <a:solidFill>
                <a:srgbClr val="FF0000"/>
              </a:solidFill>
              <a:latin typeface="Calibri" pitchFamily="34" charset="0"/>
            </a:endParaRPr>
          </a:p>
        </p:txBody>
      </p:sp>
      <p:sp>
        <p:nvSpPr>
          <p:cNvPr id="7" name="Explosion 1 6"/>
          <p:cNvSpPr/>
          <p:nvPr/>
        </p:nvSpPr>
        <p:spPr>
          <a:xfrm>
            <a:off x="847786" y="4080795"/>
            <a:ext cx="1162943" cy="638577"/>
          </a:xfrm>
          <a:prstGeom prst="irregularSeal1">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1200" dirty="0"/>
              <a:t>Note</a:t>
            </a:r>
          </a:p>
        </p:txBody>
      </p:sp>
      <p:sp>
        <p:nvSpPr>
          <p:cNvPr id="36871" name="Text Box 4"/>
          <p:cNvSpPr txBox="1">
            <a:spLocks noChangeArrowheads="1"/>
          </p:cNvSpPr>
          <p:nvPr/>
        </p:nvSpPr>
        <p:spPr bwMode="auto">
          <a:xfrm>
            <a:off x="914400" y="4772025"/>
            <a:ext cx="8474075" cy="942975"/>
          </a:xfrm>
          <a:prstGeom prst="rect">
            <a:avLst/>
          </a:prstGeom>
          <a:noFill/>
          <a:ln w="9525">
            <a:noFill/>
            <a:miter lim="800000"/>
            <a:headEnd/>
            <a:tailEnd/>
          </a:ln>
        </p:spPr>
        <p:txBody>
          <a:bodyPr>
            <a:spAutoFit/>
          </a:bodyPr>
          <a:lstStyle/>
          <a:p>
            <a:pPr lvl="1">
              <a:spcBef>
                <a:spcPct val="50000"/>
              </a:spcBef>
              <a:buClr>
                <a:srgbClr val="008080"/>
              </a:buClr>
              <a:buSzPct val="100000"/>
              <a:buFont typeface="Wingdings" pitchFamily="2" charset="2"/>
              <a:buChar char=""/>
            </a:pPr>
            <a:r>
              <a:rPr lang="en-US" sz="1400">
                <a:latin typeface="Calibri" pitchFamily="34" charset="0"/>
              </a:rPr>
              <a:t>	Reference type fields cannot  be changed back to string.</a:t>
            </a:r>
          </a:p>
          <a:p>
            <a:pPr lvl="1">
              <a:spcBef>
                <a:spcPct val="50000"/>
              </a:spcBef>
              <a:buClr>
                <a:srgbClr val="008080"/>
              </a:buClr>
              <a:buSzPct val="100000"/>
              <a:buFont typeface="Wingdings" pitchFamily="2" charset="2"/>
              <a:buNone/>
            </a:pPr>
            <a:endParaRPr lang="en-US" sz="1400">
              <a:latin typeface="Calibri" pitchFamily="34" charset="0"/>
            </a:endParaRPr>
          </a:p>
          <a:p>
            <a:pPr lvl="1">
              <a:spcBef>
                <a:spcPct val="50000"/>
              </a:spcBef>
              <a:buClr>
                <a:srgbClr val="008080"/>
              </a:buClr>
              <a:buSzPct val="100000"/>
            </a:pPr>
            <a:endParaRPr lang="en-US" sz="1400">
              <a:solidFill>
                <a:srgbClr val="FF0000"/>
              </a:solidFill>
              <a:latin typeface="Calibri"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657306" y="-19110"/>
            <a:ext cx="5810294" cy="400110"/>
          </a:xfrm>
          <a:prstGeom prst="rect">
            <a:avLst/>
          </a:prstGeom>
          <a:noFill/>
        </p:spPr>
        <p:txBody>
          <a:bodyPr>
            <a:spAutoFit/>
          </a:bodyPr>
          <a:lstStyle/>
          <a:p>
            <a:pPr algn="ctr" fontAlgn="auto">
              <a:spcBef>
                <a:spcPts val="0"/>
              </a:spcBef>
              <a:spcAft>
                <a:spcPts val="0"/>
              </a:spcAft>
              <a:defRPr/>
            </a:pP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mn-cs"/>
              </a:rPr>
              <a:t>Service-Now Training </a:t>
            </a:r>
          </a:p>
        </p:txBody>
      </p:sp>
      <p:sp>
        <p:nvSpPr>
          <p:cNvPr id="5" name="Title 7"/>
          <p:cNvSpPr txBox="1">
            <a:spLocks/>
          </p:cNvSpPr>
          <p:nvPr/>
        </p:nvSpPr>
        <p:spPr bwMode="auto">
          <a:xfrm>
            <a:off x="0" y="225425"/>
            <a:ext cx="8229600" cy="1069975"/>
          </a:xfrm>
          <a:prstGeom prst="rect">
            <a:avLst/>
          </a:prstGeom>
          <a:noFill/>
          <a:ln w="9525">
            <a:noFill/>
            <a:miter lim="800000"/>
            <a:headEnd/>
            <a:tailEnd/>
          </a:ln>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Data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Tables and Columns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 Summary</a:t>
            </a:r>
            <a:endPar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endParaRPr>
          </a:p>
        </p:txBody>
      </p:sp>
      <p:sp>
        <p:nvSpPr>
          <p:cNvPr id="37891" name="Text Box 4"/>
          <p:cNvSpPr txBox="1">
            <a:spLocks noChangeArrowheads="1"/>
          </p:cNvSpPr>
          <p:nvPr/>
        </p:nvSpPr>
        <p:spPr bwMode="auto">
          <a:xfrm>
            <a:off x="212725" y="1143000"/>
            <a:ext cx="8474075" cy="2754313"/>
          </a:xfrm>
          <a:prstGeom prst="rect">
            <a:avLst/>
          </a:prstGeom>
          <a:noFill/>
          <a:ln w="9525">
            <a:noFill/>
            <a:miter lim="800000"/>
            <a:headEnd/>
            <a:tailEnd/>
          </a:ln>
        </p:spPr>
        <p:txBody>
          <a:bodyPr>
            <a:spAutoFit/>
          </a:bodyPr>
          <a:lstStyle/>
          <a:p>
            <a:pPr lvl="1">
              <a:spcBef>
                <a:spcPct val="50000"/>
              </a:spcBef>
              <a:buClr>
                <a:srgbClr val="008080"/>
              </a:buClr>
              <a:buSzPct val="100000"/>
            </a:pPr>
            <a:r>
              <a:rPr lang="en-US" sz="1200"/>
              <a:t>You have now completed the module </a:t>
            </a:r>
            <a:r>
              <a:rPr lang="en-US" sz="1200" b="1"/>
              <a:t>Tables and Columns. </a:t>
            </a:r>
            <a:r>
              <a:rPr lang="en-US" sz="1200"/>
              <a:t>The key learning points are –</a:t>
            </a:r>
          </a:p>
          <a:p>
            <a:pPr lvl="1">
              <a:spcBef>
                <a:spcPct val="50000"/>
              </a:spcBef>
              <a:buClr>
                <a:srgbClr val="008080"/>
              </a:buClr>
              <a:buSzPct val="100000"/>
              <a:buFont typeface="Wingdings" pitchFamily="2" charset="2"/>
              <a:buChar char=""/>
            </a:pPr>
            <a:r>
              <a:rPr lang="en-US" sz="1400">
                <a:latin typeface="Calibri" pitchFamily="34" charset="0"/>
              </a:rPr>
              <a:t>        A table in Service-Now can be defined as a collection of records in database and it can be easily 	created  by navigating to module </a:t>
            </a:r>
            <a:r>
              <a:rPr lang="en-US" sz="1400" b="1">
                <a:latin typeface="Calibri" pitchFamily="34" charset="0"/>
              </a:rPr>
              <a:t>Tables and Columns</a:t>
            </a:r>
            <a:r>
              <a:rPr lang="en-US" sz="1400">
                <a:latin typeface="Calibri" pitchFamily="34" charset="0"/>
              </a:rPr>
              <a:t>.</a:t>
            </a:r>
          </a:p>
          <a:p>
            <a:pPr lvl="1">
              <a:spcBef>
                <a:spcPct val="50000"/>
              </a:spcBef>
              <a:buClr>
                <a:srgbClr val="008080"/>
              </a:buClr>
              <a:buSzPct val="100000"/>
              <a:buFont typeface="Wingdings" pitchFamily="2" charset="2"/>
              <a:buChar char=""/>
            </a:pPr>
            <a:r>
              <a:rPr lang="en-US" sz="1400">
                <a:latin typeface="Calibri" pitchFamily="34" charset="0"/>
              </a:rPr>
              <a:t> 	Service-Now allows creation of parent-child relationship in tables.</a:t>
            </a:r>
          </a:p>
          <a:p>
            <a:pPr lvl="1">
              <a:spcBef>
                <a:spcPct val="50000"/>
              </a:spcBef>
              <a:buClr>
                <a:srgbClr val="008080"/>
              </a:buClr>
              <a:buSzPct val="100000"/>
              <a:buFont typeface="Wingdings" pitchFamily="2" charset="2"/>
              <a:buChar char=""/>
            </a:pPr>
            <a:r>
              <a:rPr lang="en-US" sz="1400">
                <a:latin typeface="Calibri" pitchFamily="34" charset="0"/>
              </a:rPr>
              <a:t> 	The table is divided into columns which correspond to fields on the record’s form. Columns of 	different data types can be created at </a:t>
            </a:r>
            <a:r>
              <a:rPr lang="en-US" sz="1400" b="1">
                <a:latin typeface="Calibri" pitchFamily="34" charset="0"/>
              </a:rPr>
              <a:t>Dictionary</a:t>
            </a:r>
            <a:r>
              <a:rPr lang="en-US" sz="1400">
                <a:latin typeface="Calibri" pitchFamily="34" charset="0"/>
              </a:rPr>
              <a:t> module. The data types include Service-Now 	defined data types such as </a:t>
            </a:r>
            <a:r>
              <a:rPr lang="en-US" sz="1400" i="1">
                <a:latin typeface="Calibri" pitchFamily="34" charset="0"/>
              </a:rPr>
              <a:t>glide_date</a:t>
            </a:r>
            <a:r>
              <a:rPr lang="en-US" sz="1400">
                <a:latin typeface="Calibri" pitchFamily="34" charset="0"/>
              </a:rPr>
              <a:t> other than the standard ones such as </a:t>
            </a:r>
            <a:r>
              <a:rPr lang="en-US" sz="1400" i="1">
                <a:latin typeface="Calibri" pitchFamily="34" charset="0"/>
              </a:rPr>
              <a:t>string</a:t>
            </a:r>
            <a:r>
              <a:rPr lang="en-US" sz="1400">
                <a:latin typeface="Calibri" pitchFamily="34" charset="0"/>
              </a:rPr>
              <a:t>.</a:t>
            </a:r>
          </a:p>
          <a:p>
            <a:pPr lvl="1">
              <a:spcBef>
                <a:spcPct val="50000"/>
              </a:spcBef>
              <a:buClr>
                <a:srgbClr val="008080"/>
              </a:buClr>
              <a:buSzPct val="100000"/>
              <a:buFont typeface="Wingdings" pitchFamily="2" charset="2"/>
              <a:buChar char=""/>
            </a:pPr>
            <a:r>
              <a:rPr lang="en-US" sz="1400">
                <a:latin typeface="Calibri" pitchFamily="34" charset="0"/>
              </a:rPr>
              <a:t> 	The relationships among tables can be viewed graphically using </a:t>
            </a:r>
            <a:r>
              <a:rPr lang="en-US" sz="1400" b="1">
                <a:latin typeface="Calibri" pitchFamily="34" charset="0"/>
              </a:rPr>
              <a:t>Schema Map</a:t>
            </a:r>
            <a:r>
              <a:rPr lang="en-US" sz="1400">
                <a:latin typeface="Calibri" pitchFamily="34" charset="0"/>
              </a:rPr>
              <a:t>.</a:t>
            </a:r>
          </a:p>
          <a:p>
            <a:pPr lvl="1">
              <a:spcBef>
                <a:spcPct val="50000"/>
              </a:spcBef>
              <a:buClr>
                <a:srgbClr val="008080"/>
              </a:buClr>
              <a:buSzPct val="100000"/>
              <a:buFont typeface="Wingdings" pitchFamily="2" charset="2"/>
              <a:buChar char=""/>
            </a:pPr>
            <a:r>
              <a:rPr lang="en-US" sz="1400">
                <a:latin typeface="Calibri" pitchFamily="34" charset="0"/>
              </a:rPr>
              <a:t>        The records can be numbered as per customer requirements by defining prefix, length etc using 	Number Maintenance table. The records can also be auto-numbered.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657306" y="-19110"/>
            <a:ext cx="5810294" cy="400110"/>
          </a:xfrm>
          <a:prstGeom prst="rect">
            <a:avLst/>
          </a:prstGeom>
          <a:noFill/>
        </p:spPr>
        <p:txBody>
          <a:bodyPr>
            <a:spAutoFit/>
          </a:bodyPr>
          <a:lstStyle/>
          <a:p>
            <a:pPr algn="ctr" fontAlgn="auto">
              <a:spcBef>
                <a:spcPts val="0"/>
              </a:spcBef>
              <a:spcAft>
                <a:spcPts val="0"/>
              </a:spcAft>
              <a:defRPr/>
            </a:pP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mn-cs"/>
              </a:rPr>
              <a:t>Service-Now Training </a:t>
            </a:r>
          </a:p>
        </p:txBody>
      </p:sp>
      <p:sp>
        <p:nvSpPr>
          <p:cNvPr id="15363" name="Text Box 15"/>
          <p:cNvSpPr txBox="1">
            <a:spLocks noChangeArrowheads="1"/>
          </p:cNvSpPr>
          <p:nvPr/>
        </p:nvSpPr>
        <p:spPr bwMode="auto">
          <a:xfrm>
            <a:off x="6350" y="2743200"/>
            <a:ext cx="9144000" cy="1785104"/>
          </a:xfrm>
          <a:prstGeom prst="rect">
            <a:avLst/>
          </a:prstGeom>
          <a:noFill/>
          <a:ln w="9525">
            <a:noFill/>
            <a:miter lim="800000"/>
            <a:headEnd/>
            <a:tailEnd/>
          </a:ln>
        </p:spPr>
        <p:txBody>
          <a:bodyPr>
            <a:spAutoFit/>
          </a:bodyPr>
          <a:lstStyle/>
          <a:p>
            <a:pPr lvl="7" algn="just">
              <a:lnSpc>
                <a:spcPct val="150000"/>
              </a:lnSpc>
              <a:spcBef>
                <a:spcPct val="50000"/>
              </a:spcBef>
              <a:buClr>
                <a:srgbClr val="008080"/>
              </a:buClr>
              <a:buSzPct val="100000"/>
              <a:buFont typeface="Wingdings" pitchFamily="2" charset="2"/>
              <a:buChar char=""/>
              <a:defRPr/>
            </a:pPr>
            <a:r>
              <a:rPr lang="en-US" sz="2000" dirty="0">
                <a:latin typeface="Calibri" pitchFamily="34" charset="0"/>
                <a:cs typeface="Arial" pitchFamily="34" charset="0"/>
              </a:rPr>
              <a:t>	What are Applications and Modules</a:t>
            </a:r>
          </a:p>
          <a:p>
            <a:pPr lvl="7" algn="just">
              <a:lnSpc>
                <a:spcPct val="150000"/>
              </a:lnSpc>
              <a:spcBef>
                <a:spcPct val="50000"/>
              </a:spcBef>
              <a:buClr>
                <a:srgbClr val="008080"/>
              </a:buClr>
              <a:buSzPct val="100000"/>
              <a:buFont typeface="Wingdings" pitchFamily="2" charset="2"/>
              <a:buChar char=""/>
              <a:defRPr/>
            </a:pPr>
            <a:r>
              <a:rPr lang="en-US" sz="2000" dirty="0">
                <a:latin typeface="Calibri" pitchFamily="34" charset="0"/>
                <a:cs typeface="Arial" pitchFamily="34" charset="0"/>
              </a:rPr>
              <a:t>	How to create new Application</a:t>
            </a:r>
          </a:p>
          <a:p>
            <a:pPr lvl="7" algn="just">
              <a:lnSpc>
                <a:spcPct val="150000"/>
              </a:lnSpc>
              <a:spcBef>
                <a:spcPct val="50000"/>
              </a:spcBef>
              <a:buClr>
                <a:srgbClr val="008080"/>
              </a:buClr>
              <a:buSzPct val="100000"/>
              <a:buFont typeface="Wingdings" pitchFamily="2" charset="2"/>
              <a:buChar char=""/>
              <a:defRPr/>
            </a:pPr>
            <a:r>
              <a:rPr lang="en-US" sz="2000" dirty="0">
                <a:latin typeface="Calibri" pitchFamily="34" charset="0"/>
                <a:cs typeface="Arial" pitchFamily="34" charset="0"/>
              </a:rPr>
              <a:t>	How to create new Module</a:t>
            </a:r>
          </a:p>
        </p:txBody>
      </p:sp>
      <p:sp>
        <p:nvSpPr>
          <p:cNvPr id="38915" name="Text Box 15"/>
          <p:cNvSpPr txBox="1">
            <a:spLocks noChangeArrowheads="1"/>
          </p:cNvSpPr>
          <p:nvPr/>
        </p:nvSpPr>
        <p:spPr bwMode="auto">
          <a:xfrm>
            <a:off x="0" y="555625"/>
            <a:ext cx="9144000" cy="1016000"/>
          </a:xfrm>
          <a:prstGeom prst="rect">
            <a:avLst/>
          </a:prstGeom>
          <a:noFill/>
          <a:ln w="9525">
            <a:noFill/>
            <a:miter lim="800000"/>
            <a:headEnd/>
            <a:tailEnd/>
          </a:ln>
        </p:spPr>
        <p:txBody>
          <a:bodyPr anchor="ctr">
            <a:spAutoFit/>
          </a:bodyPr>
          <a:lstStyle/>
          <a:p>
            <a:pPr lvl="4" algn="just">
              <a:lnSpc>
                <a:spcPct val="150000"/>
              </a:lnSpc>
              <a:spcBef>
                <a:spcPct val="50000"/>
              </a:spcBef>
              <a:buClr>
                <a:srgbClr val="008080"/>
              </a:buClr>
              <a:buSzPct val="100000"/>
              <a:buFont typeface="Wingdings" pitchFamily="2" charset="2"/>
              <a:buChar char=""/>
            </a:pPr>
            <a:r>
              <a:rPr lang="en-US" sz="4000" b="1">
                <a:latin typeface="Calibri" pitchFamily="34" charset="0"/>
              </a:rPr>
              <a:t>	Applications and Modules</a:t>
            </a:r>
          </a:p>
        </p:txBody>
      </p:sp>
      <p:sp>
        <p:nvSpPr>
          <p:cNvPr id="38916" name="TextBox 4"/>
          <p:cNvSpPr txBox="1">
            <a:spLocks noChangeArrowheads="1"/>
          </p:cNvSpPr>
          <p:nvPr/>
        </p:nvSpPr>
        <p:spPr bwMode="auto">
          <a:xfrm>
            <a:off x="838200" y="1752600"/>
            <a:ext cx="7543800" cy="400050"/>
          </a:xfrm>
          <a:prstGeom prst="rect">
            <a:avLst/>
          </a:prstGeom>
          <a:noFill/>
          <a:ln w="9525">
            <a:noFill/>
            <a:miter lim="800000"/>
            <a:headEnd/>
            <a:tailEnd/>
          </a:ln>
        </p:spPr>
        <p:txBody>
          <a:bodyPr>
            <a:spAutoFit/>
          </a:bodyPr>
          <a:lstStyle/>
          <a:p>
            <a:r>
              <a:rPr lang="en-US" sz="2000">
                <a:latin typeface="Calibri" pitchFamily="34" charset="0"/>
              </a:rPr>
              <a:t>After completing this module, you will be able to understand -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657306" y="-19110"/>
            <a:ext cx="5810294" cy="400110"/>
          </a:xfrm>
          <a:prstGeom prst="rect">
            <a:avLst/>
          </a:prstGeom>
          <a:noFill/>
        </p:spPr>
        <p:txBody>
          <a:bodyPr>
            <a:spAutoFit/>
          </a:bodyPr>
          <a:lstStyle/>
          <a:p>
            <a:pPr algn="ctr" fontAlgn="auto">
              <a:spcBef>
                <a:spcPts val="0"/>
              </a:spcBef>
              <a:spcAft>
                <a:spcPts val="0"/>
              </a:spcAft>
              <a:defRPr/>
            </a:pP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mn-cs"/>
              </a:rPr>
              <a:t>Service-Now Training </a:t>
            </a:r>
          </a:p>
        </p:txBody>
      </p:sp>
      <p:sp>
        <p:nvSpPr>
          <p:cNvPr id="5" name="Title 7"/>
          <p:cNvSpPr txBox="1">
            <a:spLocks/>
          </p:cNvSpPr>
          <p:nvPr/>
        </p:nvSpPr>
        <p:spPr bwMode="auto">
          <a:xfrm>
            <a:off x="0" y="225425"/>
            <a:ext cx="8229600" cy="1069975"/>
          </a:xfrm>
          <a:prstGeom prst="rect">
            <a:avLst/>
          </a:prstGeom>
          <a:noFill/>
          <a:ln w="9525">
            <a:noFill/>
            <a:miter lim="800000"/>
            <a:headEnd/>
            <a:tailEnd/>
          </a:ln>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Data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Applications and Modules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 Description</a:t>
            </a:r>
            <a:endPar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endParaRPr>
          </a:p>
        </p:txBody>
      </p:sp>
      <p:sp>
        <p:nvSpPr>
          <p:cNvPr id="39939" name="Text Box 4"/>
          <p:cNvSpPr txBox="1">
            <a:spLocks noChangeArrowheads="1"/>
          </p:cNvSpPr>
          <p:nvPr/>
        </p:nvSpPr>
        <p:spPr bwMode="auto">
          <a:xfrm>
            <a:off x="212725" y="1014413"/>
            <a:ext cx="8474075" cy="1062037"/>
          </a:xfrm>
          <a:prstGeom prst="rect">
            <a:avLst/>
          </a:prstGeom>
          <a:noFill/>
          <a:ln w="9525">
            <a:noFill/>
            <a:miter lim="800000"/>
            <a:headEnd/>
            <a:tailEnd/>
          </a:ln>
        </p:spPr>
        <p:txBody>
          <a:bodyPr>
            <a:spAutoFit/>
          </a:bodyPr>
          <a:lstStyle/>
          <a:p>
            <a:pPr lvl="1">
              <a:spcBef>
                <a:spcPct val="50000"/>
              </a:spcBef>
              <a:buClr>
                <a:srgbClr val="008080"/>
              </a:buClr>
              <a:buSzPct val="100000"/>
              <a:buFont typeface="Wingdings" pitchFamily="2" charset="2"/>
              <a:buChar char=""/>
            </a:pPr>
            <a:r>
              <a:rPr lang="en-US" sz="1400"/>
              <a:t>	</a:t>
            </a:r>
            <a:r>
              <a:rPr lang="en-US" sz="1400">
                <a:latin typeface="Calibri" pitchFamily="34" charset="0"/>
              </a:rPr>
              <a:t>An </a:t>
            </a:r>
            <a:r>
              <a:rPr lang="en-US" sz="1400" b="1">
                <a:latin typeface="Calibri" pitchFamily="34" charset="0"/>
              </a:rPr>
              <a:t>application</a:t>
            </a:r>
            <a:r>
              <a:rPr lang="en-US" sz="1400">
                <a:latin typeface="Calibri" pitchFamily="34" charset="0"/>
              </a:rPr>
              <a:t> is a set of links logically grouped together. For example, “Leave Processing System” 	application may include links ‘Create Leave Request’, ‘LPS Reports’ etc. </a:t>
            </a:r>
          </a:p>
          <a:p>
            <a:pPr lvl="1">
              <a:spcBef>
                <a:spcPct val="50000"/>
              </a:spcBef>
              <a:buClr>
                <a:srgbClr val="008080"/>
              </a:buClr>
              <a:buSzPct val="100000"/>
              <a:buFont typeface="Wingdings" pitchFamily="2" charset="2"/>
              <a:buChar char=""/>
            </a:pPr>
            <a:r>
              <a:rPr lang="en-US" sz="1400">
                <a:latin typeface="Calibri" pitchFamily="34" charset="0"/>
              </a:rPr>
              <a:t>	A </a:t>
            </a:r>
            <a:r>
              <a:rPr lang="en-US" sz="1400" b="1">
                <a:latin typeface="Calibri" pitchFamily="34" charset="0"/>
              </a:rPr>
              <a:t>module</a:t>
            </a:r>
            <a:r>
              <a:rPr lang="en-US" sz="1400">
                <a:latin typeface="Calibri" pitchFamily="34" charset="0"/>
              </a:rPr>
              <a:t> has the purpose of presenting the functionalities that make up an application. In above 	example for application, ‘Create Leave Request’,  ‘LPS Reports’ are modules.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657306" y="-19110"/>
            <a:ext cx="5810294" cy="400110"/>
          </a:xfrm>
          <a:prstGeom prst="rect">
            <a:avLst/>
          </a:prstGeom>
          <a:noFill/>
        </p:spPr>
        <p:txBody>
          <a:bodyPr>
            <a:spAutoFit/>
          </a:bodyPr>
          <a:lstStyle/>
          <a:p>
            <a:pPr algn="ctr" fontAlgn="auto">
              <a:spcBef>
                <a:spcPts val="0"/>
              </a:spcBef>
              <a:spcAft>
                <a:spcPts val="0"/>
              </a:spcAft>
              <a:defRPr/>
            </a:pP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mn-cs"/>
              </a:rPr>
              <a:t>Service-Now Training </a:t>
            </a:r>
          </a:p>
        </p:txBody>
      </p:sp>
      <p:sp>
        <p:nvSpPr>
          <p:cNvPr id="15363" name="Text Box 15"/>
          <p:cNvSpPr txBox="1">
            <a:spLocks noChangeArrowheads="1"/>
          </p:cNvSpPr>
          <p:nvPr/>
        </p:nvSpPr>
        <p:spPr bwMode="auto">
          <a:xfrm>
            <a:off x="0" y="2590800"/>
            <a:ext cx="9144000" cy="2400657"/>
          </a:xfrm>
          <a:prstGeom prst="rect">
            <a:avLst/>
          </a:prstGeom>
          <a:noFill/>
          <a:ln w="9525">
            <a:noFill/>
            <a:miter lim="800000"/>
            <a:headEnd/>
            <a:tailEnd/>
          </a:ln>
        </p:spPr>
        <p:txBody>
          <a:bodyPr>
            <a:spAutoFit/>
          </a:bodyPr>
          <a:lstStyle/>
          <a:p>
            <a:pPr lvl="6" algn="just">
              <a:lnSpc>
                <a:spcPct val="150000"/>
              </a:lnSpc>
              <a:spcBef>
                <a:spcPct val="50000"/>
              </a:spcBef>
              <a:buClr>
                <a:srgbClr val="008080"/>
              </a:buClr>
              <a:buSzPct val="100000"/>
              <a:buFont typeface="Wingdings" pitchFamily="2" charset="2"/>
              <a:buChar char=""/>
              <a:defRPr/>
            </a:pPr>
            <a:r>
              <a:rPr lang="en-US" sz="2000" dirty="0">
                <a:latin typeface="Calibri" pitchFamily="34" charset="0"/>
                <a:cs typeface="Arial" pitchFamily="34" charset="0"/>
              </a:rPr>
              <a:t>	What is an Update Set</a:t>
            </a:r>
          </a:p>
          <a:p>
            <a:pPr lvl="6" algn="just">
              <a:lnSpc>
                <a:spcPct val="150000"/>
              </a:lnSpc>
              <a:spcBef>
                <a:spcPct val="50000"/>
              </a:spcBef>
              <a:buClr>
                <a:srgbClr val="008080"/>
              </a:buClr>
              <a:buSzPct val="100000"/>
              <a:buFont typeface="Wingdings" pitchFamily="2" charset="2"/>
              <a:buChar char=""/>
              <a:defRPr/>
            </a:pPr>
            <a:r>
              <a:rPr lang="en-US" sz="2000" dirty="0">
                <a:latin typeface="Calibri" pitchFamily="34" charset="0"/>
                <a:cs typeface="Arial" pitchFamily="34" charset="0"/>
              </a:rPr>
              <a:t>	How to create an Update Set</a:t>
            </a:r>
          </a:p>
          <a:p>
            <a:pPr lvl="6" algn="just">
              <a:lnSpc>
                <a:spcPct val="150000"/>
              </a:lnSpc>
              <a:spcBef>
                <a:spcPct val="50000"/>
              </a:spcBef>
              <a:buClr>
                <a:srgbClr val="008080"/>
              </a:buClr>
              <a:buSzPct val="100000"/>
              <a:buFont typeface="Wingdings" pitchFamily="2" charset="2"/>
              <a:buChar char=""/>
              <a:defRPr/>
            </a:pPr>
            <a:r>
              <a:rPr lang="en-US" sz="2000" dirty="0">
                <a:latin typeface="Calibri" pitchFamily="34" charset="0"/>
                <a:cs typeface="Arial" pitchFamily="34" charset="0"/>
              </a:rPr>
              <a:t>	How to use an Update Set</a:t>
            </a:r>
          </a:p>
          <a:p>
            <a:pPr lvl="6">
              <a:lnSpc>
                <a:spcPct val="150000"/>
              </a:lnSpc>
              <a:spcBef>
                <a:spcPct val="50000"/>
              </a:spcBef>
              <a:buClr>
                <a:srgbClr val="008080"/>
              </a:buClr>
              <a:buSzPct val="100000"/>
              <a:buFont typeface="Wingdings" pitchFamily="2" charset="2"/>
              <a:buChar char=""/>
              <a:defRPr/>
            </a:pPr>
            <a:r>
              <a:rPr lang="en-US" sz="2000" dirty="0">
                <a:latin typeface="Calibri" pitchFamily="34" charset="0"/>
                <a:cs typeface="Arial" pitchFamily="34" charset="0"/>
              </a:rPr>
              <a:t>	Best Practices</a:t>
            </a:r>
          </a:p>
        </p:txBody>
      </p:sp>
      <p:sp>
        <p:nvSpPr>
          <p:cNvPr id="22531" name="Text Box 15"/>
          <p:cNvSpPr txBox="1">
            <a:spLocks noChangeArrowheads="1"/>
          </p:cNvSpPr>
          <p:nvPr/>
        </p:nvSpPr>
        <p:spPr bwMode="auto">
          <a:xfrm>
            <a:off x="0" y="555625"/>
            <a:ext cx="9144000" cy="1016000"/>
          </a:xfrm>
          <a:prstGeom prst="rect">
            <a:avLst/>
          </a:prstGeom>
          <a:noFill/>
          <a:ln w="9525">
            <a:noFill/>
            <a:miter lim="800000"/>
            <a:headEnd/>
            <a:tailEnd/>
          </a:ln>
        </p:spPr>
        <p:txBody>
          <a:bodyPr anchor="ctr">
            <a:spAutoFit/>
          </a:bodyPr>
          <a:lstStyle/>
          <a:p>
            <a:pPr lvl="2" algn="just">
              <a:lnSpc>
                <a:spcPct val="150000"/>
              </a:lnSpc>
              <a:spcBef>
                <a:spcPct val="50000"/>
              </a:spcBef>
              <a:buClr>
                <a:srgbClr val="008080"/>
              </a:buClr>
              <a:buSzPct val="100000"/>
              <a:buFont typeface="Wingdings" pitchFamily="2" charset="2"/>
              <a:buChar char=""/>
            </a:pPr>
            <a:r>
              <a:rPr lang="en-US" sz="4000" b="1">
                <a:latin typeface="Calibri" pitchFamily="34" charset="0"/>
              </a:rPr>
              <a:t>	Update Set</a:t>
            </a:r>
          </a:p>
        </p:txBody>
      </p:sp>
      <p:sp>
        <p:nvSpPr>
          <p:cNvPr id="22532" name="TextBox 4"/>
          <p:cNvSpPr txBox="1">
            <a:spLocks noChangeArrowheads="1"/>
          </p:cNvSpPr>
          <p:nvPr/>
        </p:nvSpPr>
        <p:spPr bwMode="auto">
          <a:xfrm>
            <a:off x="838200" y="1752600"/>
            <a:ext cx="7543800" cy="400050"/>
          </a:xfrm>
          <a:prstGeom prst="rect">
            <a:avLst/>
          </a:prstGeom>
          <a:noFill/>
          <a:ln w="9525">
            <a:noFill/>
            <a:miter lim="800000"/>
            <a:headEnd/>
            <a:tailEnd/>
          </a:ln>
        </p:spPr>
        <p:txBody>
          <a:bodyPr>
            <a:spAutoFit/>
          </a:bodyPr>
          <a:lstStyle/>
          <a:p>
            <a:r>
              <a:rPr lang="en-US" sz="2000">
                <a:latin typeface="Calibri" pitchFamily="34" charset="0"/>
              </a:rPr>
              <a:t>After completing this module, you will be able to understand -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657306" y="-19110"/>
            <a:ext cx="5810294" cy="400110"/>
          </a:xfrm>
          <a:prstGeom prst="rect">
            <a:avLst/>
          </a:prstGeom>
          <a:noFill/>
        </p:spPr>
        <p:txBody>
          <a:bodyPr>
            <a:spAutoFit/>
          </a:bodyPr>
          <a:lstStyle/>
          <a:p>
            <a:pPr algn="ctr" fontAlgn="auto">
              <a:spcBef>
                <a:spcPts val="0"/>
              </a:spcBef>
              <a:spcAft>
                <a:spcPts val="0"/>
              </a:spcAft>
              <a:defRPr/>
            </a:pP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mn-cs"/>
              </a:rPr>
              <a:t>Service-Now Training </a:t>
            </a:r>
          </a:p>
        </p:txBody>
      </p:sp>
      <p:sp>
        <p:nvSpPr>
          <p:cNvPr id="5" name="Title 7"/>
          <p:cNvSpPr txBox="1">
            <a:spLocks/>
          </p:cNvSpPr>
          <p:nvPr/>
        </p:nvSpPr>
        <p:spPr bwMode="auto">
          <a:xfrm>
            <a:off x="0" y="225425"/>
            <a:ext cx="8915400" cy="1069975"/>
          </a:xfrm>
          <a:prstGeom prst="rect">
            <a:avLst/>
          </a:prstGeom>
          <a:noFill/>
          <a:ln w="9525">
            <a:noFill/>
            <a:miter lim="800000"/>
            <a:headEnd/>
            <a:tailEnd/>
          </a:ln>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Data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Applications and Modules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 Creating new Application (Case Study)</a:t>
            </a:r>
            <a:endPar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endParaRPr>
          </a:p>
        </p:txBody>
      </p:sp>
      <p:sp>
        <p:nvSpPr>
          <p:cNvPr id="40963" name="Text Box 4"/>
          <p:cNvSpPr txBox="1">
            <a:spLocks noChangeArrowheads="1"/>
          </p:cNvSpPr>
          <p:nvPr/>
        </p:nvSpPr>
        <p:spPr bwMode="auto">
          <a:xfrm>
            <a:off x="212725" y="1014413"/>
            <a:ext cx="8474075" cy="2006600"/>
          </a:xfrm>
          <a:prstGeom prst="rect">
            <a:avLst/>
          </a:prstGeom>
          <a:noFill/>
          <a:ln w="9525">
            <a:noFill/>
            <a:miter lim="800000"/>
            <a:headEnd/>
            <a:tailEnd/>
          </a:ln>
        </p:spPr>
        <p:txBody>
          <a:bodyPr>
            <a:spAutoFit/>
          </a:bodyPr>
          <a:lstStyle/>
          <a:p>
            <a:pPr lvl="1">
              <a:spcBef>
                <a:spcPct val="50000"/>
              </a:spcBef>
              <a:buClr>
                <a:srgbClr val="008080"/>
              </a:buClr>
              <a:buSzPct val="100000"/>
              <a:buFont typeface="Wingdings" pitchFamily="2" charset="2"/>
              <a:buChar char=""/>
            </a:pPr>
            <a:r>
              <a:rPr lang="en-US" sz="1400">
                <a:latin typeface="Calibri" pitchFamily="34" charset="0"/>
              </a:rPr>
              <a:t>Since an Application is the logical grouping of Business Functions i.e. modules that build up a System, after defining the Table and it’s attributes for LPS, we have to associate it to a module under an Application. This Application will provide us a way to interact with the system.</a:t>
            </a:r>
          </a:p>
          <a:p>
            <a:pPr lvl="1">
              <a:spcBef>
                <a:spcPct val="50000"/>
              </a:spcBef>
              <a:buClr>
                <a:srgbClr val="008080"/>
              </a:buClr>
              <a:buSzPct val="100000"/>
              <a:buFont typeface="Wingdings" pitchFamily="2" charset="2"/>
              <a:buChar char=""/>
            </a:pPr>
            <a:r>
              <a:rPr lang="en-US" sz="1400">
                <a:latin typeface="Calibri" pitchFamily="34" charset="0"/>
              </a:rPr>
              <a:t>When we had created the Tables and Columns for Leave Processing System, we had Selected</a:t>
            </a:r>
            <a:r>
              <a:rPr lang="en-US" sz="1400" b="1">
                <a:latin typeface="Calibri" pitchFamily="34" charset="0"/>
              </a:rPr>
              <a:t> Create new application </a:t>
            </a:r>
            <a:r>
              <a:rPr lang="en-US" sz="1400">
                <a:latin typeface="Calibri" pitchFamily="34" charset="0"/>
              </a:rPr>
              <a:t>and</a:t>
            </a:r>
            <a:r>
              <a:rPr lang="en-US" sz="1400" b="1">
                <a:latin typeface="Calibri" pitchFamily="34" charset="0"/>
              </a:rPr>
              <a:t> Create new Module</a:t>
            </a:r>
            <a:r>
              <a:rPr lang="en-US" sz="1400">
                <a:latin typeface="Calibri" pitchFamily="34" charset="0"/>
              </a:rPr>
              <a:t> and hence an Application </a:t>
            </a:r>
            <a:r>
              <a:rPr lang="en-US" sz="1400" b="1">
                <a:latin typeface="Calibri" pitchFamily="34" charset="0"/>
              </a:rPr>
              <a:t>Leave Processing System </a:t>
            </a:r>
            <a:r>
              <a:rPr lang="en-US" sz="1400">
                <a:latin typeface="Calibri" pitchFamily="34" charset="0"/>
              </a:rPr>
              <a:t>was created with a new module </a:t>
            </a:r>
            <a:r>
              <a:rPr lang="en-US" sz="1400" b="1">
                <a:latin typeface="Calibri" pitchFamily="34" charset="0"/>
              </a:rPr>
              <a:t>Create Leave Request</a:t>
            </a:r>
            <a:r>
              <a:rPr lang="en-US" sz="1400">
                <a:latin typeface="Calibri" pitchFamily="34" charset="0"/>
              </a:rPr>
              <a:t>, </a:t>
            </a:r>
            <a:r>
              <a:rPr lang="en-US" sz="1400" b="1">
                <a:latin typeface="Calibri" pitchFamily="34" charset="0"/>
              </a:rPr>
              <a:t>corresponding to the table definition created above.</a:t>
            </a:r>
            <a:endParaRPr lang="en-US" sz="1400">
              <a:latin typeface="Calibri" pitchFamily="34" charset="0"/>
            </a:endParaRPr>
          </a:p>
          <a:p>
            <a:pPr lvl="1">
              <a:spcBef>
                <a:spcPct val="50000"/>
              </a:spcBef>
              <a:buClr>
                <a:srgbClr val="008080"/>
              </a:buClr>
              <a:buSzPct val="100000"/>
              <a:buFont typeface="Wingdings" pitchFamily="2" charset="2"/>
              <a:buChar char=""/>
            </a:pPr>
            <a:r>
              <a:rPr lang="en-US" sz="1400">
                <a:latin typeface="Calibri" pitchFamily="34" charset="0"/>
              </a:rPr>
              <a:t>An application can be created while creating a table as well as at </a:t>
            </a:r>
            <a:r>
              <a:rPr lang="en-US" sz="1400" b="1">
                <a:latin typeface="Calibri" pitchFamily="34" charset="0"/>
              </a:rPr>
              <a:t>System Definition -&gt; Applications -&gt;  New. </a:t>
            </a:r>
            <a:r>
              <a:rPr lang="en-US" sz="1400">
                <a:latin typeface="Calibri" pitchFamily="34" charset="0"/>
              </a:rPr>
              <a:t>The</a:t>
            </a:r>
            <a:r>
              <a:rPr lang="en-US" sz="1400" b="1">
                <a:latin typeface="Calibri" pitchFamily="34" charset="0"/>
              </a:rPr>
              <a:t> Leave Processing System </a:t>
            </a:r>
            <a:r>
              <a:rPr lang="en-US" sz="1400">
                <a:latin typeface="Calibri" pitchFamily="34" charset="0"/>
              </a:rPr>
              <a:t>application and modules under it are shown below.</a:t>
            </a:r>
          </a:p>
        </p:txBody>
      </p:sp>
      <p:pic>
        <p:nvPicPr>
          <p:cNvPr id="40964" name="Picture 9"/>
          <p:cNvPicPr>
            <a:picLocks noChangeAspect="1" noChangeArrowheads="1"/>
          </p:cNvPicPr>
          <p:nvPr/>
        </p:nvPicPr>
        <p:blipFill>
          <a:blip r:embed="rId2" cstate="print"/>
          <a:srcRect t="20648" b="19357"/>
          <a:stretch>
            <a:fillRect/>
          </a:stretch>
        </p:blipFill>
        <p:spPr bwMode="auto">
          <a:xfrm>
            <a:off x="457200" y="3200400"/>
            <a:ext cx="8382000" cy="3303588"/>
          </a:xfrm>
          <a:prstGeom prst="rect">
            <a:avLst/>
          </a:prstGeom>
          <a:noFill/>
          <a:ln w="9525">
            <a:noFill/>
            <a:miter lim="800000"/>
            <a:headEnd/>
            <a:tailEnd/>
          </a:ln>
        </p:spPr>
      </p:pic>
      <p:sp>
        <p:nvSpPr>
          <p:cNvPr id="40965" name="Rectangle 6"/>
          <p:cNvSpPr>
            <a:spLocks noChangeArrowheads="1"/>
          </p:cNvSpPr>
          <p:nvPr/>
        </p:nvSpPr>
        <p:spPr bwMode="auto">
          <a:xfrm>
            <a:off x="2133600" y="4648200"/>
            <a:ext cx="6654800" cy="1371600"/>
          </a:xfrm>
          <a:prstGeom prst="rect">
            <a:avLst/>
          </a:prstGeom>
          <a:noFill/>
          <a:ln w="25400">
            <a:solidFill>
              <a:srgbClr val="FF0000"/>
            </a:solidFill>
            <a:miter lim="800000"/>
            <a:headEnd/>
            <a:tailEnd/>
          </a:ln>
        </p:spPr>
        <p:txBody>
          <a:bodyPr wrap="none" anchor="ctr"/>
          <a:lstStyle/>
          <a:p>
            <a:endParaRPr lang="en-US"/>
          </a:p>
        </p:txBody>
      </p:sp>
      <p:sp>
        <p:nvSpPr>
          <p:cNvPr id="40966" name="Text Box 7"/>
          <p:cNvSpPr txBox="1">
            <a:spLocks noChangeArrowheads="1"/>
          </p:cNvSpPr>
          <p:nvPr/>
        </p:nvSpPr>
        <p:spPr bwMode="auto">
          <a:xfrm>
            <a:off x="1219200" y="4572000"/>
            <a:ext cx="914400" cy="304800"/>
          </a:xfrm>
          <a:prstGeom prst="rect">
            <a:avLst/>
          </a:prstGeom>
          <a:noFill/>
          <a:ln w="9525">
            <a:noFill/>
            <a:miter lim="800000"/>
            <a:headEnd/>
            <a:tailEnd/>
          </a:ln>
        </p:spPr>
        <p:txBody>
          <a:bodyPr>
            <a:spAutoFit/>
          </a:bodyPr>
          <a:lstStyle/>
          <a:p>
            <a:pPr>
              <a:spcBef>
                <a:spcPct val="50000"/>
              </a:spcBef>
            </a:pPr>
            <a:r>
              <a:rPr lang="en-US" sz="1400">
                <a:solidFill>
                  <a:srgbClr val="FF0066"/>
                </a:solidFill>
              </a:rPr>
              <a:t>Modules</a:t>
            </a:r>
          </a:p>
        </p:txBody>
      </p:sp>
      <p:sp>
        <p:nvSpPr>
          <p:cNvPr id="40967" name="Rectangle 10"/>
          <p:cNvSpPr>
            <a:spLocks noChangeArrowheads="1"/>
          </p:cNvSpPr>
          <p:nvPr/>
        </p:nvSpPr>
        <p:spPr bwMode="auto">
          <a:xfrm>
            <a:off x="381000" y="3581400"/>
            <a:ext cx="990600" cy="228600"/>
          </a:xfrm>
          <a:prstGeom prst="rect">
            <a:avLst/>
          </a:prstGeom>
          <a:noFill/>
          <a:ln w="25400">
            <a:solidFill>
              <a:srgbClr val="FF0000"/>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657306" y="-19110"/>
            <a:ext cx="5810294" cy="400110"/>
          </a:xfrm>
          <a:prstGeom prst="rect">
            <a:avLst/>
          </a:prstGeom>
          <a:noFill/>
        </p:spPr>
        <p:txBody>
          <a:bodyPr>
            <a:spAutoFit/>
          </a:bodyPr>
          <a:lstStyle/>
          <a:p>
            <a:pPr algn="ctr" fontAlgn="auto">
              <a:spcBef>
                <a:spcPts val="0"/>
              </a:spcBef>
              <a:spcAft>
                <a:spcPts val="0"/>
              </a:spcAft>
              <a:defRPr/>
            </a:pP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mn-cs"/>
              </a:rPr>
              <a:t>Service-Now Training </a:t>
            </a:r>
          </a:p>
        </p:txBody>
      </p:sp>
      <p:sp>
        <p:nvSpPr>
          <p:cNvPr id="5" name="Title 7"/>
          <p:cNvSpPr txBox="1">
            <a:spLocks/>
          </p:cNvSpPr>
          <p:nvPr/>
        </p:nvSpPr>
        <p:spPr bwMode="auto">
          <a:xfrm>
            <a:off x="0" y="225425"/>
            <a:ext cx="8229600" cy="1069975"/>
          </a:xfrm>
          <a:prstGeom prst="rect">
            <a:avLst/>
          </a:prstGeom>
          <a:noFill/>
          <a:ln w="9525">
            <a:noFill/>
            <a:miter lim="800000"/>
            <a:headEnd/>
            <a:tailEnd/>
          </a:ln>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Data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Applications and Modules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 Creating new Module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sym typeface="Wingdings" pitchFamily="2" charset="2"/>
              </a:rPr>
              <a:t>(Case Study)</a:t>
            </a:r>
            <a:endPar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endParaRPr>
          </a:p>
        </p:txBody>
      </p:sp>
      <p:sp>
        <p:nvSpPr>
          <p:cNvPr id="41987" name="Text Box 4"/>
          <p:cNvSpPr txBox="1">
            <a:spLocks noChangeArrowheads="1"/>
          </p:cNvSpPr>
          <p:nvPr/>
        </p:nvSpPr>
        <p:spPr bwMode="auto">
          <a:xfrm>
            <a:off x="0" y="990600"/>
            <a:ext cx="8991600" cy="1581150"/>
          </a:xfrm>
          <a:prstGeom prst="rect">
            <a:avLst/>
          </a:prstGeom>
          <a:noFill/>
          <a:ln w="9525">
            <a:noFill/>
            <a:miter lim="800000"/>
            <a:headEnd/>
            <a:tailEnd/>
          </a:ln>
        </p:spPr>
        <p:txBody>
          <a:bodyPr>
            <a:spAutoFit/>
          </a:bodyPr>
          <a:lstStyle/>
          <a:p>
            <a:pPr lvl="1">
              <a:spcBef>
                <a:spcPct val="50000"/>
              </a:spcBef>
              <a:buClr>
                <a:srgbClr val="008080"/>
              </a:buClr>
              <a:buSzPct val="100000"/>
              <a:buFont typeface="Wingdings" pitchFamily="2" charset="2"/>
              <a:buChar char=""/>
            </a:pPr>
            <a:r>
              <a:rPr lang="en-US" sz="1400">
                <a:latin typeface="Calibri" pitchFamily="34" charset="0"/>
              </a:rPr>
              <a:t>Apart from the functionality </a:t>
            </a:r>
            <a:r>
              <a:rPr lang="en-US" sz="1400" b="1">
                <a:latin typeface="Calibri" pitchFamily="34" charset="0"/>
              </a:rPr>
              <a:t>Leave Requests</a:t>
            </a:r>
            <a:r>
              <a:rPr lang="en-US" sz="1400">
                <a:latin typeface="Calibri" pitchFamily="34" charset="0"/>
              </a:rPr>
              <a:t> defined while creating the table, we may also want to add some more functions at a later stage depending on our requirement. We can do this by creating a new module under already existing application ‘Leave Processing System’.</a:t>
            </a:r>
          </a:p>
          <a:p>
            <a:pPr lvl="1">
              <a:spcBef>
                <a:spcPct val="50000"/>
              </a:spcBef>
              <a:buClr>
                <a:srgbClr val="008080"/>
              </a:buClr>
              <a:buSzPct val="100000"/>
              <a:buFont typeface="Wingdings" pitchFamily="2" charset="2"/>
              <a:buChar char=""/>
            </a:pPr>
            <a:r>
              <a:rPr lang="en-US" sz="1400">
                <a:latin typeface="Calibri" pitchFamily="34" charset="0"/>
              </a:rPr>
              <a:t>A module can be created while creating a table as well as at </a:t>
            </a:r>
            <a:r>
              <a:rPr lang="en-US" sz="1400" b="1">
                <a:latin typeface="Calibri" pitchFamily="34" charset="0"/>
              </a:rPr>
              <a:t>System Definition -&gt; Applications. </a:t>
            </a:r>
            <a:r>
              <a:rPr lang="en-US" sz="1400">
                <a:latin typeface="Calibri" pitchFamily="34" charset="0"/>
              </a:rPr>
              <a:t> To create a link for </a:t>
            </a:r>
            <a:r>
              <a:rPr lang="en-US" sz="1400" b="1">
                <a:latin typeface="Calibri" pitchFamily="34" charset="0"/>
              </a:rPr>
              <a:t>new leave request</a:t>
            </a:r>
            <a:r>
              <a:rPr lang="en-US" sz="1400">
                <a:latin typeface="Calibri" pitchFamily="34" charset="0"/>
              </a:rPr>
              <a:t>, open the application </a:t>
            </a:r>
            <a:r>
              <a:rPr lang="en-US" sz="1400" b="1">
                <a:latin typeface="Calibri" pitchFamily="34" charset="0"/>
              </a:rPr>
              <a:t>Leave Processing System</a:t>
            </a:r>
            <a:r>
              <a:rPr lang="en-US" sz="1400">
                <a:latin typeface="Calibri" pitchFamily="34" charset="0"/>
              </a:rPr>
              <a:t> and click on </a:t>
            </a:r>
            <a:r>
              <a:rPr lang="en-US" sz="1400" b="1">
                <a:latin typeface="Calibri" pitchFamily="34" charset="0"/>
              </a:rPr>
              <a:t>New</a:t>
            </a:r>
            <a:r>
              <a:rPr lang="en-US" sz="1400">
                <a:latin typeface="Calibri" pitchFamily="34" charset="0"/>
              </a:rPr>
              <a:t> under </a:t>
            </a:r>
            <a:r>
              <a:rPr lang="en-US" sz="1400" b="1">
                <a:latin typeface="Calibri" pitchFamily="34" charset="0"/>
              </a:rPr>
              <a:t>Modules</a:t>
            </a:r>
            <a:r>
              <a:rPr lang="en-US" sz="1400">
                <a:latin typeface="Calibri" pitchFamily="34" charset="0"/>
              </a:rPr>
              <a:t>. </a:t>
            </a:r>
          </a:p>
          <a:p>
            <a:pPr lvl="1">
              <a:spcBef>
                <a:spcPct val="50000"/>
              </a:spcBef>
              <a:buClr>
                <a:srgbClr val="008080"/>
              </a:buClr>
              <a:buSzPct val="100000"/>
              <a:buFont typeface="Wingdings" pitchFamily="2" charset="2"/>
              <a:buChar char=""/>
            </a:pPr>
            <a:endParaRPr lang="en-US" sz="1400">
              <a:latin typeface="Calibri" pitchFamily="34" charset="0"/>
            </a:endParaRPr>
          </a:p>
        </p:txBody>
      </p:sp>
      <p:sp>
        <p:nvSpPr>
          <p:cNvPr id="41988" name="Text Box 4"/>
          <p:cNvSpPr txBox="1">
            <a:spLocks noChangeArrowheads="1"/>
          </p:cNvSpPr>
          <p:nvPr/>
        </p:nvSpPr>
        <p:spPr bwMode="auto">
          <a:xfrm>
            <a:off x="0" y="2209800"/>
            <a:ext cx="4343400" cy="5440363"/>
          </a:xfrm>
          <a:prstGeom prst="rect">
            <a:avLst/>
          </a:prstGeom>
          <a:noFill/>
          <a:ln w="9525">
            <a:noFill/>
            <a:miter lim="800000"/>
            <a:headEnd/>
            <a:tailEnd/>
          </a:ln>
        </p:spPr>
        <p:txBody>
          <a:bodyPr>
            <a:spAutoFit/>
          </a:bodyPr>
          <a:lstStyle/>
          <a:p>
            <a:pPr lvl="1">
              <a:spcBef>
                <a:spcPct val="50000"/>
              </a:spcBef>
              <a:buClr>
                <a:srgbClr val="008080"/>
              </a:buClr>
              <a:buSzPct val="100000"/>
              <a:buFont typeface="Wingdings" pitchFamily="2" charset="2"/>
              <a:buChar char=""/>
            </a:pPr>
            <a:r>
              <a:rPr lang="en-US" sz="1200"/>
              <a:t>	Provide the details as defined below </a:t>
            </a:r>
            <a:r>
              <a:rPr lang="en-US" sz="1200" b="1"/>
              <a:t>Title</a:t>
            </a:r>
            <a:r>
              <a:rPr lang="en-US" sz="1200"/>
              <a:t>: </a:t>
            </a:r>
            <a:r>
              <a:rPr lang="en-US" sz="1200" b="1"/>
              <a:t>Create Leave Request</a:t>
            </a:r>
            <a:r>
              <a:rPr lang="en-US" sz="1200"/>
              <a:t>  as Title of  the application</a:t>
            </a:r>
          </a:p>
          <a:p>
            <a:pPr lvl="2">
              <a:spcBef>
                <a:spcPct val="50000"/>
              </a:spcBef>
              <a:buClr>
                <a:srgbClr val="008080"/>
              </a:buClr>
              <a:buSzPct val="100000"/>
              <a:buFont typeface="Wingdings" pitchFamily="2" charset="2"/>
              <a:buChar char=""/>
            </a:pPr>
            <a:r>
              <a:rPr lang="en-US" sz="1200" b="1"/>
              <a:t>     Table:</a:t>
            </a:r>
            <a:r>
              <a:rPr lang="en-US" sz="1200"/>
              <a:t> </a:t>
            </a:r>
            <a:r>
              <a:rPr lang="en-US" sz="1200" b="1"/>
              <a:t>Leave Processing System</a:t>
            </a:r>
            <a:r>
              <a:rPr lang="en-US" sz="1200"/>
              <a:t> as the 	Table on which the  application 	has to be created on</a:t>
            </a:r>
          </a:p>
          <a:p>
            <a:pPr lvl="2">
              <a:spcBef>
                <a:spcPct val="50000"/>
              </a:spcBef>
              <a:buClr>
                <a:srgbClr val="008080"/>
              </a:buClr>
              <a:buSzPct val="100000"/>
              <a:buFont typeface="Wingdings" pitchFamily="2" charset="2"/>
              <a:buChar char=""/>
            </a:pPr>
            <a:r>
              <a:rPr lang="en-US" sz="1200" b="1"/>
              <a:t>     Order: </a:t>
            </a:r>
            <a:r>
              <a:rPr lang="en-US" sz="1200"/>
              <a:t>Order of the module in application</a:t>
            </a:r>
          </a:p>
          <a:p>
            <a:pPr lvl="2">
              <a:spcBef>
                <a:spcPct val="50000"/>
              </a:spcBef>
              <a:buClr>
                <a:srgbClr val="008080"/>
              </a:buClr>
              <a:buSzPct val="100000"/>
              <a:buFont typeface="Wingdings" pitchFamily="2" charset="2"/>
              <a:buChar char=""/>
            </a:pPr>
            <a:r>
              <a:rPr lang="en-US" sz="1200"/>
              <a:t>     </a:t>
            </a:r>
            <a:r>
              <a:rPr lang="en-US" sz="1200" b="1"/>
              <a:t>Application</a:t>
            </a:r>
            <a:r>
              <a:rPr lang="en-US" sz="1200"/>
              <a:t>: </a:t>
            </a:r>
            <a:r>
              <a:rPr lang="en-US" sz="1200" b="1"/>
              <a:t>leave_processing_system</a:t>
            </a:r>
            <a:r>
              <a:rPr lang="en-US" sz="1200"/>
              <a:t> 	as the Application name</a:t>
            </a:r>
          </a:p>
          <a:p>
            <a:pPr lvl="2">
              <a:spcBef>
                <a:spcPct val="50000"/>
              </a:spcBef>
              <a:buClr>
                <a:srgbClr val="008080"/>
              </a:buClr>
              <a:buSzPct val="100000"/>
              <a:buFont typeface="Wingdings" pitchFamily="2" charset="2"/>
              <a:buChar char=""/>
            </a:pPr>
            <a:r>
              <a:rPr lang="en-US" sz="1200"/>
              <a:t>     </a:t>
            </a:r>
            <a:r>
              <a:rPr lang="en-US" sz="1200" b="1"/>
              <a:t>Link type</a:t>
            </a:r>
            <a:r>
              <a:rPr lang="en-US" sz="1200"/>
              <a:t>: The module link type defines 	the result that we will get on 	clicking the module link. Select 	</a:t>
            </a:r>
            <a:r>
              <a:rPr lang="en-US" sz="1200" b="1"/>
              <a:t>New Record</a:t>
            </a:r>
            <a:r>
              <a:rPr lang="en-US" sz="1200"/>
              <a:t> as the link type for 	</a:t>
            </a:r>
            <a:r>
              <a:rPr lang="en-US" sz="1200" b="1"/>
              <a:t>new leave request</a:t>
            </a:r>
            <a:r>
              <a:rPr lang="en-US" sz="1200"/>
              <a:t> to be created.</a:t>
            </a:r>
          </a:p>
          <a:p>
            <a:pPr lvl="2">
              <a:spcBef>
                <a:spcPct val="50000"/>
              </a:spcBef>
              <a:buClr>
                <a:srgbClr val="008080"/>
              </a:buClr>
              <a:buSzPct val="100000"/>
              <a:buFont typeface="Wingdings" pitchFamily="2" charset="2"/>
              <a:buChar char=""/>
            </a:pPr>
            <a:r>
              <a:rPr lang="en-US" sz="1200"/>
              <a:t>     </a:t>
            </a:r>
            <a:r>
              <a:rPr lang="en-US" sz="1200" b="1"/>
              <a:t>Image</a:t>
            </a:r>
            <a:r>
              <a:rPr lang="en-US" sz="1200"/>
              <a:t>: Icon displayed across the module</a:t>
            </a:r>
          </a:p>
          <a:p>
            <a:pPr lvl="2">
              <a:spcBef>
                <a:spcPct val="50000"/>
              </a:spcBef>
              <a:buClr>
                <a:srgbClr val="008080"/>
              </a:buClr>
              <a:buSzPct val="100000"/>
              <a:buFont typeface="Wingdings" pitchFamily="2" charset="2"/>
              <a:buChar char=""/>
            </a:pPr>
            <a:r>
              <a:rPr lang="en-US" sz="1200" b="1"/>
              <a:t>     View name</a:t>
            </a:r>
            <a:r>
              <a:rPr lang="en-US" sz="1200"/>
              <a:t>: Name of the view for form</a:t>
            </a:r>
          </a:p>
          <a:p>
            <a:pPr lvl="2">
              <a:spcBef>
                <a:spcPct val="50000"/>
              </a:spcBef>
              <a:buClr>
                <a:srgbClr val="008080"/>
              </a:buClr>
              <a:buSzPct val="100000"/>
              <a:buFont typeface="Wingdings" pitchFamily="2" charset="2"/>
              <a:buChar char=""/>
            </a:pPr>
            <a:r>
              <a:rPr lang="en-US" sz="1200"/>
              <a:t>     </a:t>
            </a:r>
            <a:r>
              <a:rPr lang="en-US" sz="1200" b="1"/>
              <a:t>Roles</a:t>
            </a:r>
            <a:r>
              <a:rPr lang="en-US" sz="1200"/>
              <a:t>: Roles that are allowed to view the 	module</a:t>
            </a:r>
          </a:p>
          <a:p>
            <a:pPr lvl="2">
              <a:spcBef>
                <a:spcPct val="50000"/>
              </a:spcBef>
              <a:buClr>
                <a:srgbClr val="008080"/>
              </a:buClr>
              <a:buSzPct val="100000"/>
              <a:buFont typeface="Wingdings" pitchFamily="2" charset="2"/>
              <a:buChar char=""/>
            </a:pPr>
            <a:r>
              <a:rPr lang="en-US" sz="1200"/>
              <a:t>     </a:t>
            </a:r>
            <a:r>
              <a:rPr lang="en-US" sz="1200" b="1"/>
              <a:t>Filter</a:t>
            </a:r>
            <a:r>
              <a:rPr lang="en-US" sz="1200"/>
              <a:t>: Filter condition to filter the data</a:t>
            </a:r>
          </a:p>
          <a:p>
            <a:pPr lvl="2">
              <a:spcBef>
                <a:spcPct val="50000"/>
              </a:spcBef>
              <a:buClr>
                <a:srgbClr val="008080"/>
              </a:buClr>
              <a:buSzPct val="100000"/>
              <a:buFont typeface="Wingdings" pitchFamily="2" charset="2"/>
              <a:buChar char=""/>
            </a:pPr>
            <a:r>
              <a:rPr lang="en-US" sz="1200" b="1"/>
              <a:t>     Active</a:t>
            </a:r>
            <a:r>
              <a:rPr lang="en-US" sz="1200"/>
              <a:t>: Select if module is in use and 	should be displayed</a:t>
            </a:r>
          </a:p>
          <a:p>
            <a:pPr lvl="2">
              <a:spcBef>
                <a:spcPct val="50000"/>
              </a:spcBef>
              <a:buClr>
                <a:srgbClr val="008080"/>
              </a:buClr>
              <a:buSzPct val="100000"/>
              <a:buFont typeface="Wingdings" pitchFamily="2" charset="2"/>
              <a:buNone/>
            </a:pPr>
            <a:endParaRPr lang="en-US" sz="1200"/>
          </a:p>
          <a:p>
            <a:pPr lvl="2">
              <a:spcBef>
                <a:spcPct val="50000"/>
              </a:spcBef>
              <a:buClr>
                <a:srgbClr val="008080"/>
              </a:buClr>
              <a:buSzPct val="100000"/>
              <a:buFont typeface="Wingdings" pitchFamily="2" charset="2"/>
              <a:buNone/>
            </a:pPr>
            <a:r>
              <a:rPr lang="en-US" sz="1200"/>
              <a:t> </a:t>
            </a:r>
          </a:p>
          <a:p>
            <a:pPr lvl="1">
              <a:spcBef>
                <a:spcPct val="50000"/>
              </a:spcBef>
              <a:buClr>
                <a:srgbClr val="008080"/>
              </a:buClr>
              <a:buSzPct val="100000"/>
              <a:buFont typeface="Wingdings" pitchFamily="2" charset="2"/>
              <a:buChar char=""/>
            </a:pPr>
            <a:endParaRPr lang="en-US" sz="1400">
              <a:latin typeface="Calibri" pitchFamily="34" charset="0"/>
            </a:endParaRPr>
          </a:p>
        </p:txBody>
      </p:sp>
      <p:pic>
        <p:nvPicPr>
          <p:cNvPr id="41989" name="Picture 7"/>
          <p:cNvPicPr>
            <a:picLocks noChangeAspect="1" noChangeArrowheads="1"/>
          </p:cNvPicPr>
          <p:nvPr/>
        </p:nvPicPr>
        <p:blipFill>
          <a:blip r:embed="rId2" cstate="print"/>
          <a:srcRect l="18747" t="20648" r="14998" b="16777"/>
          <a:stretch>
            <a:fillRect/>
          </a:stretch>
        </p:blipFill>
        <p:spPr bwMode="auto">
          <a:xfrm>
            <a:off x="4343400" y="2362200"/>
            <a:ext cx="4648200" cy="2895600"/>
          </a:xfrm>
          <a:prstGeom prst="rect">
            <a:avLst/>
          </a:prstGeom>
          <a:noFill/>
          <a:ln w="9525">
            <a:noFill/>
            <a:miter lim="800000"/>
            <a:headEnd/>
            <a:tailEnd/>
          </a:ln>
        </p:spPr>
      </p:pic>
      <p:sp>
        <p:nvSpPr>
          <p:cNvPr id="41990" name="Text Box 4"/>
          <p:cNvSpPr txBox="1">
            <a:spLocks noChangeArrowheads="1"/>
          </p:cNvSpPr>
          <p:nvPr/>
        </p:nvSpPr>
        <p:spPr bwMode="auto">
          <a:xfrm>
            <a:off x="3810000" y="5808663"/>
            <a:ext cx="5181600" cy="836612"/>
          </a:xfrm>
          <a:prstGeom prst="rect">
            <a:avLst/>
          </a:prstGeom>
          <a:noFill/>
          <a:ln w="9525">
            <a:noFill/>
            <a:miter lim="800000"/>
            <a:headEnd/>
            <a:tailEnd/>
          </a:ln>
        </p:spPr>
        <p:txBody>
          <a:bodyPr>
            <a:spAutoFit/>
          </a:bodyPr>
          <a:lstStyle/>
          <a:p>
            <a:pPr lvl="1">
              <a:spcBef>
                <a:spcPct val="50000"/>
              </a:spcBef>
              <a:buClr>
                <a:srgbClr val="008080"/>
              </a:buClr>
              <a:buSzPct val="100000"/>
              <a:buFont typeface="Wingdings" pitchFamily="2" charset="2"/>
              <a:buChar char=""/>
            </a:pPr>
            <a:r>
              <a:rPr lang="en-US" sz="1400">
                <a:latin typeface="Calibri" pitchFamily="34" charset="0"/>
              </a:rPr>
              <a:t> 	When a user clicks on this </a:t>
            </a:r>
            <a:r>
              <a:rPr lang="en-US" sz="1200" b="1"/>
              <a:t>Create Leave Request</a:t>
            </a:r>
            <a:r>
              <a:rPr lang="en-US" sz="1200"/>
              <a:t>       </a:t>
            </a:r>
            <a:r>
              <a:rPr lang="en-US" sz="1400">
                <a:latin typeface="Calibri" pitchFamily="34" charset="0"/>
              </a:rPr>
              <a:t>module, a form to create a new leave request will appear.</a:t>
            </a:r>
          </a:p>
          <a:p>
            <a:pPr lvl="1">
              <a:spcBef>
                <a:spcPct val="50000"/>
              </a:spcBef>
              <a:buClr>
                <a:srgbClr val="008080"/>
              </a:buClr>
              <a:buSzPct val="100000"/>
              <a:buFont typeface="Wingdings" pitchFamily="2" charset="2"/>
              <a:buChar char=""/>
            </a:pPr>
            <a:endParaRPr lang="en-US" sz="1400">
              <a:latin typeface="Calibri"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657306" y="-19110"/>
            <a:ext cx="5810294" cy="400110"/>
          </a:xfrm>
          <a:prstGeom prst="rect">
            <a:avLst/>
          </a:prstGeom>
          <a:noFill/>
        </p:spPr>
        <p:txBody>
          <a:bodyPr>
            <a:spAutoFit/>
          </a:bodyPr>
          <a:lstStyle/>
          <a:p>
            <a:pPr algn="ctr" fontAlgn="auto">
              <a:spcBef>
                <a:spcPts val="0"/>
              </a:spcBef>
              <a:spcAft>
                <a:spcPts val="0"/>
              </a:spcAft>
              <a:defRPr/>
            </a:pP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mn-cs"/>
              </a:rPr>
              <a:t>Service-Now Training </a:t>
            </a:r>
          </a:p>
        </p:txBody>
      </p:sp>
      <p:sp>
        <p:nvSpPr>
          <p:cNvPr id="5" name="Title 7"/>
          <p:cNvSpPr txBox="1">
            <a:spLocks/>
          </p:cNvSpPr>
          <p:nvPr/>
        </p:nvSpPr>
        <p:spPr bwMode="auto">
          <a:xfrm>
            <a:off x="0" y="225425"/>
            <a:ext cx="8229600" cy="1069975"/>
          </a:xfrm>
          <a:prstGeom prst="rect">
            <a:avLst/>
          </a:prstGeom>
          <a:noFill/>
          <a:ln w="9525">
            <a:noFill/>
            <a:miter lim="800000"/>
            <a:headEnd/>
            <a:tailEnd/>
          </a:ln>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Data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Applications and Modules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 Best Practices</a:t>
            </a:r>
            <a:endPar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endParaRPr>
          </a:p>
        </p:txBody>
      </p:sp>
      <p:sp>
        <p:nvSpPr>
          <p:cNvPr id="43011" name="Text Box 4"/>
          <p:cNvSpPr txBox="1">
            <a:spLocks noChangeArrowheads="1"/>
          </p:cNvSpPr>
          <p:nvPr/>
        </p:nvSpPr>
        <p:spPr bwMode="auto">
          <a:xfrm>
            <a:off x="212725" y="1143000"/>
            <a:ext cx="8474075" cy="2614613"/>
          </a:xfrm>
          <a:prstGeom prst="rect">
            <a:avLst/>
          </a:prstGeom>
          <a:noFill/>
          <a:ln w="9525">
            <a:noFill/>
            <a:miter lim="800000"/>
            <a:headEnd/>
            <a:tailEnd/>
          </a:ln>
        </p:spPr>
        <p:txBody>
          <a:bodyPr>
            <a:spAutoFit/>
          </a:bodyPr>
          <a:lstStyle/>
          <a:p>
            <a:pPr lvl="1">
              <a:spcBef>
                <a:spcPct val="50000"/>
              </a:spcBef>
              <a:buClr>
                <a:srgbClr val="008080"/>
              </a:buClr>
              <a:buSzPct val="100000"/>
            </a:pPr>
            <a:endParaRPr lang="en-US" sz="1200"/>
          </a:p>
          <a:p>
            <a:pPr lvl="1">
              <a:spcBef>
                <a:spcPct val="50000"/>
              </a:spcBef>
              <a:buClr>
                <a:srgbClr val="008080"/>
              </a:buClr>
              <a:buSzPct val="100000"/>
              <a:buFont typeface="Wingdings" pitchFamily="2" charset="2"/>
              <a:buChar char=""/>
            </a:pPr>
            <a:r>
              <a:rPr lang="en-US" sz="1400">
                <a:latin typeface="Calibri" pitchFamily="34" charset="0"/>
              </a:rPr>
              <a:t>        When module order is defined, the orders for two modules should have enough difference so that 	new modules can be easily inserted. For example, the order can be defined as 100, 200 etc instead on 	100, 101. </a:t>
            </a:r>
          </a:p>
          <a:p>
            <a:pPr lvl="1">
              <a:spcBef>
                <a:spcPct val="50000"/>
              </a:spcBef>
              <a:buClr>
                <a:srgbClr val="008080"/>
              </a:buClr>
              <a:buSzPct val="100000"/>
              <a:buFont typeface="Wingdings" pitchFamily="2" charset="2"/>
              <a:buChar char=""/>
            </a:pPr>
            <a:r>
              <a:rPr lang="en-US" sz="1400">
                <a:latin typeface="Calibri" pitchFamily="34" charset="0"/>
              </a:rPr>
              <a:t> 	As far as possible, use filter options and not the ‘URL from arguments’ type of module as it decreases 	the performance of application.</a:t>
            </a:r>
          </a:p>
          <a:p>
            <a:pPr lvl="1">
              <a:spcBef>
                <a:spcPct val="50000"/>
              </a:spcBef>
              <a:buClr>
                <a:srgbClr val="008080"/>
              </a:buClr>
              <a:buSzPct val="100000"/>
              <a:buFont typeface="Wingdings" pitchFamily="2" charset="2"/>
              <a:buChar char=""/>
            </a:pPr>
            <a:r>
              <a:rPr lang="en-US" sz="1400">
                <a:latin typeface="Calibri" pitchFamily="34" charset="0"/>
              </a:rPr>
              <a:t> 	Module link formation by calling scripts should be avoided as it reduces the performance of the 	application. 	</a:t>
            </a:r>
          </a:p>
          <a:p>
            <a:pPr lvl="1">
              <a:spcBef>
                <a:spcPct val="50000"/>
              </a:spcBef>
              <a:buClr>
                <a:srgbClr val="008080"/>
              </a:buClr>
              <a:buSzPct val="100000"/>
              <a:buFont typeface="Wingdings" pitchFamily="2" charset="2"/>
              <a:buChar char=""/>
            </a:pPr>
            <a:r>
              <a:rPr lang="en-US" sz="1400">
                <a:latin typeface="Calibri" pitchFamily="34" charset="0"/>
              </a:rPr>
              <a:t> 	Create application and module while creating the table only if required as even though the 	components may marked inactive, it adds load to the application.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657306" y="-19110"/>
            <a:ext cx="5810294" cy="400110"/>
          </a:xfrm>
          <a:prstGeom prst="rect">
            <a:avLst/>
          </a:prstGeom>
          <a:noFill/>
        </p:spPr>
        <p:txBody>
          <a:bodyPr>
            <a:spAutoFit/>
          </a:bodyPr>
          <a:lstStyle/>
          <a:p>
            <a:pPr algn="ctr" fontAlgn="auto">
              <a:spcBef>
                <a:spcPts val="0"/>
              </a:spcBef>
              <a:spcAft>
                <a:spcPts val="0"/>
              </a:spcAft>
              <a:defRPr/>
            </a:pP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mn-cs"/>
              </a:rPr>
              <a:t>Service-Now Training </a:t>
            </a:r>
          </a:p>
        </p:txBody>
      </p:sp>
      <p:sp>
        <p:nvSpPr>
          <p:cNvPr id="5" name="Title 7"/>
          <p:cNvSpPr txBox="1">
            <a:spLocks/>
          </p:cNvSpPr>
          <p:nvPr/>
        </p:nvSpPr>
        <p:spPr bwMode="auto">
          <a:xfrm>
            <a:off x="0" y="225425"/>
            <a:ext cx="8229600" cy="1069975"/>
          </a:xfrm>
          <a:prstGeom prst="rect">
            <a:avLst/>
          </a:prstGeom>
          <a:noFill/>
          <a:ln w="9525">
            <a:noFill/>
            <a:miter lim="800000"/>
            <a:headEnd/>
            <a:tailEnd/>
          </a:ln>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Data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Applications and Modules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 Summary</a:t>
            </a:r>
            <a:endPar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endParaRPr>
          </a:p>
        </p:txBody>
      </p:sp>
      <p:sp>
        <p:nvSpPr>
          <p:cNvPr id="44035" name="Text Box 4"/>
          <p:cNvSpPr txBox="1">
            <a:spLocks noChangeArrowheads="1"/>
          </p:cNvSpPr>
          <p:nvPr/>
        </p:nvSpPr>
        <p:spPr bwMode="auto">
          <a:xfrm>
            <a:off x="212725" y="1143000"/>
            <a:ext cx="8474075" cy="2862263"/>
          </a:xfrm>
          <a:prstGeom prst="rect">
            <a:avLst/>
          </a:prstGeom>
          <a:noFill/>
          <a:ln w="9525">
            <a:noFill/>
            <a:miter lim="800000"/>
            <a:headEnd/>
            <a:tailEnd/>
          </a:ln>
        </p:spPr>
        <p:txBody>
          <a:bodyPr>
            <a:spAutoFit/>
          </a:bodyPr>
          <a:lstStyle/>
          <a:p>
            <a:pPr lvl="1">
              <a:spcBef>
                <a:spcPct val="50000"/>
              </a:spcBef>
              <a:buClr>
                <a:srgbClr val="008080"/>
              </a:buClr>
              <a:buSzPct val="100000"/>
            </a:pPr>
            <a:r>
              <a:rPr lang="en-US" sz="1200"/>
              <a:t>You have now completed the module </a:t>
            </a:r>
            <a:r>
              <a:rPr lang="en-US" sz="1200" b="1"/>
              <a:t>Applications and Modules. </a:t>
            </a:r>
            <a:r>
              <a:rPr lang="en-US" sz="1200"/>
              <a:t>The key learning points are –</a:t>
            </a:r>
          </a:p>
          <a:p>
            <a:pPr lvl="1">
              <a:spcBef>
                <a:spcPct val="50000"/>
              </a:spcBef>
              <a:buClr>
                <a:srgbClr val="008080"/>
              </a:buClr>
              <a:buSzPct val="100000"/>
              <a:buFont typeface="Wingdings" pitchFamily="2" charset="2"/>
              <a:buChar char=""/>
            </a:pPr>
            <a:r>
              <a:rPr lang="en-US" sz="1400">
                <a:latin typeface="Calibri" pitchFamily="34" charset="0"/>
              </a:rPr>
              <a:t>        Applications and Modules form a grouping of links that provides users a means to interact with 	the system.</a:t>
            </a:r>
          </a:p>
          <a:p>
            <a:pPr lvl="1">
              <a:spcBef>
                <a:spcPct val="50000"/>
              </a:spcBef>
              <a:buClr>
                <a:srgbClr val="008080"/>
              </a:buClr>
              <a:buSzPct val="100000"/>
              <a:buFont typeface="Wingdings" pitchFamily="2" charset="2"/>
              <a:buChar char=""/>
            </a:pPr>
            <a:r>
              <a:rPr lang="en-US" sz="1400">
                <a:latin typeface="Calibri" pitchFamily="34" charset="0"/>
              </a:rPr>
              <a:t> 	An Application is a grouping of modules or links to different pages that provide related information 	and functionality.</a:t>
            </a:r>
          </a:p>
          <a:p>
            <a:pPr lvl="1">
              <a:spcBef>
                <a:spcPct val="50000"/>
              </a:spcBef>
              <a:buClr>
                <a:srgbClr val="008080"/>
              </a:buClr>
              <a:buSzPct val="100000"/>
              <a:buFont typeface="Wingdings" pitchFamily="2" charset="2"/>
              <a:buChar char=""/>
            </a:pPr>
            <a:r>
              <a:rPr lang="en-US" sz="1400">
                <a:latin typeface="Calibri" pitchFamily="34" charset="0"/>
              </a:rPr>
              <a:t> 	The application can be created while creating a table or  by navigating to </a:t>
            </a:r>
          </a:p>
          <a:p>
            <a:pPr lvl="2">
              <a:spcBef>
                <a:spcPct val="50000"/>
              </a:spcBef>
              <a:buClr>
                <a:srgbClr val="008080"/>
              </a:buClr>
              <a:buSzPct val="100000"/>
            </a:pPr>
            <a:r>
              <a:rPr lang="en-US" sz="1400" b="1">
                <a:latin typeface="Calibri" pitchFamily="34" charset="0"/>
              </a:rPr>
              <a:t>System Definition -&gt;Applications.</a:t>
            </a:r>
          </a:p>
          <a:p>
            <a:pPr lvl="1">
              <a:spcBef>
                <a:spcPct val="50000"/>
              </a:spcBef>
              <a:buClr>
                <a:srgbClr val="008080"/>
              </a:buClr>
              <a:buSzPct val="100000"/>
              <a:buFont typeface="Wingdings" pitchFamily="2" charset="2"/>
              <a:buChar char=""/>
            </a:pPr>
            <a:r>
              <a:rPr lang="en-US" sz="1400">
                <a:latin typeface="Calibri" pitchFamily="34" charset="0"/>
              </a:rPr>
              <a:t> 	A module is a link to the functionality in application, for example, </a:t>
            </a:r>
            <a:r>
              <a:rPr lang="en-US" sz="1400" i="1">
                <a:latin typeface="Calibri" pitchFamily="34" charset="0"/>
              </a:rPr>
              <a:t>Create Leave Request</a:t>
            </a:r>
            <a:r>
              <a:rPr lang="en-US" sz="1400">
                <a:latin typeface="Calibri" pitchFamily="34" charset="0"/>
              </a:rPr>
              <a:t> module 	represents functionality to create a new leave request.</a:t>
            </a:r>
          </a:p>
          <a:p>
            <a:pPr lvl="1">
              <a:spcBef>
                <a:spcPct val="50000"/>
              </a:spcBef>
              <a:buClr>
                <a:srgbClr val="008080"/>
              </a:buClr>
              <a:buSzPct val="100000"/>
            </a:pPr>
            <a:r>
              <a:rPr lang="en-US" sz="1400">
                <a:latin typeface="Calibri" pitchFamily="34" charset="0"/>
              </a:rPr>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657306" y="-19110"/>
            <a:ext cx="5810294" cy="400110"/>
          </a:xfrm>
          <a:prstGeom prst="rect">
            <a:avLst/>
          </a:prstGeom>
          <a:noFill/>
        </p:spPr>
        <p:txBody>
          <a:bodyPr>
            <a:spAutoFit/>
          </a:bodyPr>
          <a:lstStyle/>
          <a:p>
            <a:pPr algn="ctr" fontAlgn="auto">
              <a:spcBef>
                <a:spcPts val="0"/>
              </a:spcBef>
              <a:spcAft>
                <a:spcPts val="0"/>
              </a:spcAft>
              <a:defRPr/>
            </a:pP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mn-cs"/>
              </a:rPr>
              <a:t>Service-Now Training </a:t>
            </a:r>
          </a:p>
        </p:txBody>
      </p:sp>
      <p:sp>
        <p:nvSpPr>
          <p:cNvPr id="15363" name="Text Box 15"/>
          <p:cNvSpPr txBox="1">
            <a:spLocks noChangeArrowheads="1"/>
          </p:cNvSpPr>
          <p:nvPr/>
        </p:nvSpPr>
        <p:spPr bwMode="auto">
          <a:xfrm>
            <a:off x="0" y="2470190"/>
            <a:ext cx="9144000" cy="3477875"/>
          </a:xfrm>
          <a:prstGeom prst="rect">
            <a:avLst/>
          </a:prstGeom>
          <a:noFill/>
          <a:ln w="9525">
            <a:noFill/>
            <a:miter lim="800000"/>
            <a:headEnd/>
            <a:tailEnd/>
          </a:ln>
        </p:spPr>
        <p:txBody>
          <a:bodyPr>
            <a:spAutoFit/>
          </a:bodyPr>
          <a:lstStyle/>
          <a:p>
            <a:pPr lvl="7" algn="just">
              <a:lnSpc>
                <a:spcPct val="150000"/>
              </a:lnSpc>
              <a:spcBef>
                <a:spcPct val="50000"/>
              </a:spcBef>
              <a:buClr>
                <a:srgbClr val="008080"/>
              </a:buClr>
              <a:buSzPct val="100000"/>
              <a:buFont typeface="Wingdings" pitchFamily="2" charset="2"/>
              <a:buChar char=""/>
              <a:defRPr/>
            </a:pPr>
            <a:r>
              <a:rPr lang="en-US" sz="2000" dirty="0">
                <a:latin typeface="Calibri" pitchFamily="34" charset="0"/>
                <a:cs typeface="Arial" pitchFamily="34" charset="0"/>
              </a:rPr>
              <a:t>	Security in Service-Now using Access Control List</a:t>
            </a:r>
          </a:p>
          <a:p>
            <a:pPr lvl="7" algn="just">
              <a:lnSpc>
                <a:spcPct val="150000"/>
              </a:lnSpc>
              <a:spcBef>
                <a:spcPct val="50000"/>
              </a:spcBef>
              <a:buClr>
                <a:srgbClr val="008080"/>
              </a:buClr>
              <a:buSzPct val="100000"/>
              <a:buFont typeface="Wingdings" pitchFamily="2" charset="2"/>
              <a:buChar char=""/>
              <a:defRPr/>
            </a:pPr>
            <a:r>
              <a:rPr lang="en-US" sz="2000" dirty="0">
                <a:latin typeface="Calibri" pitchFamily="34" charset="0"/>
                <a:cs typeface="Arial" pitchFamily="34" charset="0"/>
              </a:rPr>
              <a:t> 	 What are different levels of Access Rules 	</a:t>
            </a:r>
          </a:p>
          <a:p>
            <a:pPr lvl="7" algn="just">
              <a:lnSpc>
                <a:spcPct val="150000"/>
              </a:lnSpc>
              <a:spcBef>
                <a:spcPct val="50000"/>
              </a:spcBef>
              <a:buClr>
                <a:srgbClr val="008080"/>
              </a:buClr>
              <a:buSzPct val="100000"/>
              <a:buFont typeface="Wingdings" pitchFamily="2" charset="2"/>
              <a:buChar char=""/>
              <a:defRPr/>
            </a:pPr>
            <a:r>
              <a:rPr lang="en-US" sz="2000" dirty="0">
                <a:latin typeface="Calibri" pitchFamily="34" charset="0"/>
                <a:cs typeface="Arial" pitchFamily="34" charset="0"/>
              </a:rPr>
              <a:t> 	How security can be achieved via Roles</a:t>
            </a:r>
          </a:p>
          <a:p>
            <a:pPr lvl="7" algn="just">
              <a:lnSpc>
                <a:spcPct val="150000"/>
              </a:lnSpc>
              <a:spcBef>
                <a:spcPct val="50000"/>
              </a:spcBef>
              <a:buClr>
                <a:srgbClr val="008080"/>
              </a:buClr>
              <a:buSzPct val="100000"/>
              <a:buFont typeface="Wingdings" pitchFamily="2" charset="2"/>
              <a:buChar char=""/>
              <a:defRPr/>
            </a:pPr>
            <a:r>
              <a:rPr lang="en-US" sz="2000" dirty="0">
                <a:latin typeface="Calibri" pitchFamily="34" charset="0"/>
                <a:cs typeface="Arial" pitchFamily="34" charset="0"/>
              </a:rPr>
              <a:t>	How security can be achieved via Conditional 	Expressions</a:t>
            </a:r>
          </a:p>
          <a:p>
            <a:pPr lvl="7" algn="just">
              <a:lnSpc>
                <a:spcPct val="150000"/>
              </a:lnSpc>
              <a:spcBef>
                <a:spcPct val="50000"/>
              </a:spcBef>
              <a:buClr>
                <a:srgbClr val="008080"/>
              </a:buClr>
              <a:buSzPct val="100000"/>
              <a:buFont typeface="Wingdings" pitchFamily="2" charset="2"/>
              <a:buChar char=""/>
              <a:defRPr/>
            </a:pPr>
            <a:r>
              <a:rPr lang="en-US" sz="2000" dirty="0">
                <a:latin typeface="Calibri" pitchFamily="34" charset="0"/>
                <a:cs typeface="Arial" pitchFamily="34" charset="0"/>
              </a:rPr>
              <a:t> 	How security can be achieved via Script</a:t>
            </a:r>
          </a:p>
        </p:txBody>
      </p:sp>
      <p:sp>
        <p:nvSpPr>
          <p:cNvPr id="45059" name="Text Box 15"/>
          <p:cNvSpPr txBox="1">
            <a:spLocks noChangeArrowheads="1"/>
          </p:cNvSpPr>
          <p:nvPr/>
        </p:nvSpPr>
        <p:spPr bwMode="auto">
          <a:xfrm>
            <a:off x="0" y="603250"/>
            <a:ext cx="9144000" cy="920750"/>
          </a:xfrm>
          <a:prstGeom prst="rect">
            <a:avLst/>
          </a:prstGeom>
          <a:noFill/>
          <a:ln w="9525">
            <a:noFill/>
            <a:miter lim="800000"/>
            <a:headEnd/>
            <a:tailEnd/>
          </a:ln>
        </p:spPr>
        <p:txBody>
          <a:bodyPr anchor="ctr">
            <a:spAutoFit/>
          </a:bodyPr>
          <a:lstStyle/>
          <a:p>
            <a:pPr lvl="4" algn="just">
              <a:lnSpc>
                <a:spcPct val="150000"/>
              </a:lnSpc>
              <a:spcBef>
                <a:spcPct val="50000"/>
              </a:spcBef>
              <a:buClr>
                <a:srgbClr val="008080"/>
              </a:buClr>
              <a:buSzPct val="100000"/>
              <a:buFont typeface="Wingdings" pitchFamily="2" charset="2"/>
              <a:buChar char=""/>
            </a:pPr>
            <a:r>
              <a:rPr lang="en-US" sz="4000" b="1">
                <a:latin typeface="Calibri" pitchFamily="34" charset="0"/>
              </a:rPr>
              <a:t>	Access Control List</a:t>
            </a:r>
          </a:p>
        </p:txBody>
      </p:sp>
      <p:sp>
        <p:nvSpPr>
          <p:cNvPr id="45060" name="TextBox 4"/>
          <p:cNvSpPr txBox="1">
            <a:spLocks noChangeArrowheads="1"/>
          </p:cNvSpPr>
          <p:nvPr/>
        </p:nvSpPr>
        <p:spPr bwMode="auto">
          <a:xfrm>
            <a:off x="838200" y="1752600"/>
            <a:ext cx="7543800" cy="400050"/>
          </a:xfrm>
          <a:prstGeom prst="rect">
            <a:avLst/>
          </a:prstGeom>
          <a:noFill/>
          <a:ln w="9525">
            <a:noFill/>
            <a:miter lim="800000"/>
            <a:headEnd/>
            <a:tailEnd/>
          </a:ln>
        </p:spPr>
        <p:txBody>
          <a:bodyPr>
            <a:spAutoFit/>
          </a:bodyPr>
          <a:lstStyle/>
          <a:p>
            <a:r>
              <a:rPr lang="en-US" sz="2000">
                <a:latin typeface="Calibri" pitchFamily="34" charset="0"/>
              </a:rPr>
              <a:t>After completing this module, you will be able to understand -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657306" y="-19110"/>
            <a:ext cx="5810294" cy="400110"/>
          </a:xfrm>
          <a:prstGeom prst="rect">
            <a:avLst/>
          </a:prstGeom>
          <a:noFill/>
        </p:spPr>
        <p:txBody>
          <a:bodyPr>
            <a:spAutoFit/>
          </a:bodyPr>
          <a:lstStyle/>
          <a:p>
            <a:pPr algn="ctr" fontAlgn="auto">
              <a:spcBef>
                <a:spcPts val="0"/>
              </a:spcBef>
              <a:spcAft>
                <a:spcPts val="0"/>
              </a:spcAft>
              <a:defRPr/>
            </a:pP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mn-cs"/>
              </a:rPr>
              <a:t>Service-Now Training </a:t>
            </a:r>
          </a:p>
        </p:txBody>
      </p:sp>
      <p:sp>
        <p:nvSpPr>
          <p:cNvPr id="5" name="Title 7"/>
          <p:cNvSpPr txBox="1">
            <a:spLocks/>
          </p:cNvSpPr>
          <p:nvPr/>
        </p:nvSpPr>
        <p:spPr bwMode="auto">
          <a:xfrm>
            <a:off x="0" y="225425"/>
            <a:ext cx="8229600" cy="1069975"/>
          </a:xfrm>
          <a:prstGeom prst="rect">
            <a:avLst/>
          </a:prstGeom>
          <a:noFill/>
          <a:ln w="9525">
            <a:noFill/>
            <a:miter lim="800000"/>
            <a:headEnd/>
            <a:tailEnd/>
          </a:ln>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Data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Access Control List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 Description</a:t>
            </a:r>
            <a:endPar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endParaRPr>
          </a:p>
        </p:txBody>
      </p:sp>
      <p:sp>
        <p:nvSpPr>
          <p:cNvPr id="46083" name="Text Box 4"/>
          <p:cNvSpPr txBox="1">
            <a:spLocks noChangeArrowheads="1"/>
          </p:cNvSpPr>
          <p:nvPr/>
        </p:nvSpPr>
        <p:spPr bwMode="auto">
          <a:xfrm>
            <a:off x="212725" y="1014413"/>
            <a:ext cx="8474075" cy="2219325"/>
          </a:xfrm>
          <a:prstGeom prst="rect">
            <a:avLst/>
          </a:prstGeom>
          <a:noFill/>
          <a:ln w="9525">
            <a:noFill/>
            <a:miter lim="800000"/>
            <a:headEnd/>
            <a:tailEnd/>
          </a:ln>
        </p:spPr>
        <p:txBody>
          <a:bodyPr>
            <a:spAutoFit/>
          </a:bodyPr>
          <a:lstStyle/>
          <a:p>
            <a:pPr lvl="1">
              <a:spcBef>
                <a:spcPct val="50000"/>
              </a:spcBef>
              <a:buClr>
                <a:srgbClr val="008080"/>
              </a:buClr>
              <a:buSzPct val="100000"/>
              <a:buFont typeface="Wingdings" pitchFamily="2" charset="2"/>
              <a:buChar char=""/>
            </a:pPr>
            <a:r>
              <a:rPr lang="en-US" sz="1400">
                <a:latin typeface="Calibri" pitchFamily="34" charset="0"/>
              </a:rPr>
              <a:t>	Access Control Rules provide flexibility and power to protect information by controlling 	read/write/create/delete authorization.</a:t>
            </a:r>
            <a:endParaRPr lang="en-US" b="1"/>
          </a:p>
          <a:p>
            <a:pPr lvl="1">
              <a:spcBef>
                <a:spcPct val="50000"/>
              </a:spcBef>
              <a:buClr>
                <a:srgbClr val="008080"/>
              </a:buClr>
              <a:buSzPct val="100000"/>
              <a:buFont typeface="Wingdings" pitchFamily="2" charset="2"/>
              <a:buChar char=""/>
            </a:pPr>
            <a:r>
              <a:rPr lang="en-US" sz="1400">
                <a:latin typeface="Calibri" pitchFamily="34" charset="0"/>
              </a:rPr>
              <a:t> 	An access rule consists of </a:t>
            </a:r>
          </a:p>
          <a:p>
            <a:pPr marL="1143000" lvl="2" indent="-228600">
              <a:spcBef>
                <a:spcPct val="50000"/>
              </a:spcBef>
              <a:buClr>
                <a:srgbClr val="008080"/>
              </a:buClr>
              <a:buSzPct val="100000"/>
              <a:buFont typeface="Wingdings" pitchFamily="2" charset="2"/>
              <a:buChar char=""/>
            </a:pPr>
            <a:r>
              <a:rPr lang="en-US" sz="1400" b="1">
                <a:latin typeface="Calibri" pitchFamily="34" charset="0"/>
              </a:rPr>
              <a:t>Type </a:t>
            </a:r>
            <a:r>
              <a:rPr lang="en-US" sz="1400">
                <a:latin typeface="Calibri" pitchFamily="34" charset="0"/>
              </a:rPr>
              <a:t>of entity being secured (for example, record)</a:t>
            </a:r>
            <a:endParaRPr lang="en-US" sz="1400" b="1">
              <a:latin typeface="Calibri" pitchFamily="34" charset="0"/>
            </a:endParaRPr>
          </a:p>
          <a:p>
            <a:pPr marL="1143000" lvl="2" indent="-228600">
              <a:spcBef>
                <a:spcPct val="50000"/>
              </a:spcBef>
              <a:buClr>
                <a:srgbClr val="008080"/>
              </a:buClr>
              <a:buSzPct val="100000"/>
              <a:buFont typeface="Wingdings" pitchFamily="2" charset="2"/>
              <a:buChar char=""/>
            </a:pPr>
            <a:r>
              <a:rPr lang="en-US" sz="1400" b="1">
                <a:latin typeface="Calibri" pitchFamily="34" charset="0"/>
              </a:rPr>
              <a:t>Operation </a:t>
            </a:r>
            <a:r>
              <a:rPr lang="en-US" sz="1400">
                <a:latin typeface="Calibri" pitchFamily="34" charset="0"/>
              </a:rPr>
              <a:t>being secured (for example, read/write) </a:t>
            </a:r>
          </a:p>
          <a:p>
            <a:pPr marL="1143000" lvl="2" indent="-228600">
              <a:spcBef>
                <a:spcPct val="50000"/>
              </a:spcBef>
              <a:buClr>
                <a:srgbClr val="008080"/>
              </a:buClr>
              <a:buSzPct val="100000"/>
              <a:buFont typeface="Wingdings" pitchFamily="2" charset="2"/>
              <a:buChar char=""/>
            </a:pPr>
            <a:r>
              <a:rPr lang="en-US" sz="1400" b="1">
                <a:latin typeface="Calibri" pitchFamily="34" charset="0"/>
              </a:rPr>
              <a:t>Name </a:t>
            </a:r>
            <a:r>
              <a:rPr lang="en-US" sz="1400">
                <a:latin typeface="Calibri" pitchFamily="34" charset="0"/>
              </a:rPr>
              <a:t>describing the element to be secured at table row level or table field level (for example, to secure </a:t>
            </a:r>
            <a:r>
              <a:rPr lang="en-US" sz="1400" b="1">
                <a:latin typeface="Calibri" pitchFamily="34" charset="0"/>
              </a:rPr>
              <a:t>Request Number</a:t>
            </a:r>
            <a:r>
              <a:rPr lang="en-US" sz="1400">
                <a:latin typeface="Calibri" pitchFamily="34" charset="0"/>
              </a:rPr>
              <a:t> column of </a:t>
            </a:r>
            <a:r>
              <a:rPr lang="en-US" sz="1400" b="1">
                <a:latin typeface="Calibri" pitchFamily="34" charset="0"/>
              </a:rPr>
              <a:t>Leave Processing System</a:t>
            </a:r>
            <a:r>
              <a:rPr lang="en-US" sz="1400">
                <a:latin typeface="Calibri" pitchFamily="34" charset="0"/>
              </a:rPr>
              <a:t>, select Name as </a:t>
            </a:r>
            <a:r>
              <a:rPr lang="en-US" sz="1400" b="1">
                <a:latin typeface="Calibri" pitchFamily="34" charset="0"/>
              </a:rPr>
              <a:t>Leave Processing System.Request Number</a:t>
            </a:r>
            <a:r>
              <a:rPr lang="en-US" sz="1400">
                <a:latin typeface="Calibri" pitchFamily="34" charset="0"/>
              </a:rPr>
              <a:t>). </a:t>
            </a:r>
          </a:p>
        </p:txBody>
      </p:sp>
      <p:pic>
        <p:nvPicPr>
          <p:cNvPr id="46084" name="Picture 5"/>
          <p:cNvPicPr>
            <a:picLocks noChangeAspect="1" noChangeArrowheads="1"/>
          </p:cNvPicPr>
          <p:nvPr/>
        </p:nvPicPr>
        <p:blipFill>
          <a:blip r:embed="rId2" cstate="print"/>
          <a:srcRect l="18747" t="16777" r="29247" b="45168"/>
          <a:stretch>
            <a:fillRect/>
          </a:stretch>
        </p:blipFill>
        <p:spPr bwMode="auto">
          <a:xfrm>
            <a:off x="1524000" y="3581400"/>
            <a:ext cx="5684838" cy="24177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57306" y="-19110"/>
            <a:ext cx="5810294" cy="400110"/>
          </a:xfrm>
          <a:prstGeom prst="rect">
            <a:avLst/>
          </a:prstGeom>
          <a:noFill/>
        </p:spPr>
        <p:txBody>
          <a:bodyPr>
            <a:spAutoFit/>
          </a:bodyPr>
          <a:lstStyle/>
          <a:p>
            <a:pPr algn="ctr" fontAlgn="auto">
              <a:spcBef>
                <a:spcPts val="0"/>
              </a:spcBef>
              <a:spcAft>
                <a:spcPts val="0"/>
              </a:spcAft>
              <a:defRPr/>
            </a:pP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mn-cs"/>
              </a:rPr>
              <a:t>Service-Now Training </a:t>
            </a:r>
          </a:p>
        </p:txBody>
      </p:sp>
      <p:sp>
        <p:nvSpPr>
          <p:cNvPr id="47106" name="Text Box 4"/>
          <p:cNvSpPr txBox="1">
            <a:spLocks noChangeArrowheads="1"/>
          </p:cNvSpPr>
          <p:nvPr/>
        </p:nvSpPr>
        <p:spPr bwMode="auto">
          <a:xfrm>
            <a:off x="152400" y="1143000"/>
            <a:ext cx="8763000" cy="6018213"/>
          </a:xfrm>
          <a:prstGeom prst="rect">
            <a:avLst/>
          </a:prstGeom>
          <a:noFill/>
          <a:ln w="9525">
            <a:noFill/>
            <a:miter lim="800000"/>
            <a:headEnd/>
            <a:tailEnd/>
          </a:ln>
        </p:spPr>
        <p:txBody>
          <a:bodyPr>
            <a:spAutoFit/>
          </a:bodyPr>
          <a:lstStyle/>
          <a:p>
            <a:pPr marL="342900" indent="-342900"/>
            <a:r>
              <a:rPr lang="en-US" sz="1400" b="1">
                <a:latin typeface="Calibri" pitchFamily="34" charset="0"/>
              </a:rPr>
              <a:t>Field Level Rules -</a:t>
            </a:r>
          </a:p>
          <a:p>
            <a:pPr marL="742950" lvl="1" indent="-285750">
              <a:spcBef>
                <a:spcPct val="50000"/>
              </a:spcBef>
              <a:buClr>
                <a:srgbClr val="008080"/>
              </a:buClr>
              <a:buSzPct val="100000"/>
              <a:buFont typeface="Wingdings" pitchFamily="2" charset="2"/>
              <a:buChar char=""/>
            </a:pPr>
            <a:r>
              <a:rPr lang="en-US" sz="1400">
                <a:latin typeface="Calibri" pitchFamily="34" charset="0"/>
              </a:rPr>
              <a:t>Field level rules apply security to a particular field in a particular table. For example: </a:t>
            </a:r>
            <a:r>
              <a:rPr lang="en-US" sz="1400" b="1">
                <a:latin typeface="Calibri" pitchFamily="34" charset="0"/>
              </a:rPr>
              <a:t>u_leave_processing_system</a:t>
            </a:r>
            <a:r>
              <a:rPr lang="en-US" sz="1400">
                <a:latin typeface="Calibri" pitchFamily="34" charset="0"/>
              </a:rPr>
              <a:t>.</a:t>
            </a:r>
            <a:r>
              <a:rPr lang="en-US" sz="1400" b="1">
                <a:latin typeface="Calibri" pitchFamily="34" charset="0"/>
              </a:rPr>
              <a:t>u_request_number</a:t>
            </a:r>
            <a:r>
              <a:rPr lang="en-US" sz="1400">
                <a:latin typeface="Calibri" pitchFamily="34" charset="0"/>
              </a:rPr>
              <a:t> -- this rule applies to the </a:t>
            </a:r>
            <a:r>
              <a:rPr lang="en-US" sz="1400" b="1">
                <a:latin typeface="Calibri" pitchFamily="34" charset="0"/>
              </a:rPr>
              <a:t>u_request_number</a:t>
            </a:r>
            <a:r>
              <a:rPr lang="en-US" sz="1400">
                <a:latin typeface="Calibri" pitchFamily="34" charset="0"/>
              </a:rPr>
              <a:t> field on the </a:t>
            </a:r>
            <a:r>
              <a:rPr lang="en-US" sz="1400" b="1">
                <a:latin typeface="Calibri" pitchFamily="34" charset="0"/>
              </a:rPr>
              <a:t>Leave Processing Syatem</a:t>
            </a:r>
            <a:r>
              <a:rPr lang="en-US" sz="1400">
                <a:latin typeface="Calibri" pitchFamily="34" charset="0"/>
              </a:rPr>
              <a:t> table. You can also use a wildcard if you want. For example: </a:t>
            </a:r>
            <a:r>
              <a:rPr lang="en-US" sz="1400" b="1">
                <a:latin typeface="Calibri" pitchFamily="34" charset="0"/>
              </a:rPr>
              <a:t>u_leave_processing_system.*</a:t>
            </a:r>
            <a:r>
              <a:rPr lang="en-US" sz="1400">
                <a:latin typeface="Calibri" pitchFamily="34" charset="0"/>
              </a:rPr>
              <a:t> </a:t>
            </a:r>
          </a:p>
          <a:p>
            <a:pPr marL="742950" lvl="1" indent="-285750">
              <a:spcBef>
                <a:spcPct val="50000"/>
              </a:spcBef>
              <a:buClr>
                <a:srgbClr val="008080"/>
              </a:buClr>
              <a:buSzPct val="100000"/>
              <a:buFont typeface="Wingdings" pitchFamily="2" charset="2"/>
              <a:buNone/>
            </a:pPr>
            <a:r>
              <a:rPr lang="en-US" sz="1400">
                <a:latin typeface="Calibri" pitchFamily="34" charset="0"/>
              </a:rPr>
              <a:t>	-- this rule applies to </a:t>
            </a:r>
            <a:r>
              <a:rPr lang="en-US" sz="1400" b="1">
                <a:latin typeface="Calibri" pitchFamily="34" charset="0"/>
              </a:rPr>
              <a:t>all</a:t>
            </a:r>
            <a:r>
              <a:rPr lang="en-US" sz="1400">
                <a:latin typeface="Calibri" pitchFamily="34" charset="0"/>
              </a:rPr>
              <a:t> fields on the </a:t>
            </a:r>
            <a:r>
              <a:rPr lang="en-US" sz="1400" b="1">
                <a:latin typeface="Calibri" pitchFamily="34" charset="0"/>
              </a:rPr>
              <a:t>Leave Processing System</a:t>
            </a:r>
            <a:r>
              <a:rPr lang="en-US" sz="1400">
                <a:latin typeface="Calibri" pitchFamily="34" charset="0"/>
              </a:rPr>
              <a:t> table </a:t>
            </a:r>
            <a:r>
              <a:rPr lang="en-US" sz="1400" b="1">
                <a:latin typeface="Calibri" pitchFamily="34" charset="0"/>
              </a:rPr>
              <a:t>except</a:t>
            </a:r>
            <a:r>
              <a:rPr lang="en-US" sz="1400">
                <a:latin typeface="Calibri" pitchFamily="34" charset="0"/>
              </a:rPr>
              <a:t> those with explicit rules. Thus, given the two rules above, </a:t>
            </a:r>
          </a:p>
          <a:p>
            <a:pPr marL="742950" lvl="1" indent="-285750">
              <a:spcBef>
                <a:spcPct val="50000"/>
              </a:spcBef>
              <a:buClr>
                <a:srgbClr val="008080"/>
              </a:buClr>
              <a:buSzPct val="100000"/>
              <a:buFont typeface="Wingdings" pitchFamily="2" charset="2"/>
              <a:buNone/>
            </a:pPr>
            <a:r>
              <a:rPr lang="en-US" sz="1400">
                <a:latin typeface="Calibri" pitchFamily="34" charset="0"/>
              </a:rPr>
              <a:t>	</a:t>
            </a:r>
            <a:r>
              <a:rPr lang="en-US" sz="1400" b="1">
                <a:latin typeface="Calibri" pitchFamily="34" charset="0"/>
              </a:rPr>
              <a:t>u_leave_processing_system</a:t>
            </a:r>
            <a:r>
              <a:rPr lang="en-US" sz="1400">
                <a:latin typeface="Calibri" pitchFamily="34" charset="0"/>
              </a:rPr>
              <a:t>.</a:t>
            </a:r>
            <a:r>
              <a:rPr lang="en-US" sz="1400" b="1">
                <a:latin typeface="Calibri" pitchFamily="34" charset="0"/>
              </a:rPr>
              <a:t>u_request_number</a:t>
            </a:r>
            <a:r>
              <a:rPr lang="en-US" sz="1400">
                <a:latin typeface="Calibri" pitchFamily="34" charset="0"/>
              </a:rPr>
              <a:t> </a:t>
            </a:r>
          </a:p>
          <a:p>
            <a:pPr marL="742950" lvl="1" indent="-285750">
              <a:spcBef>
                <a:spcPct val="50000"/>
              </a:spcBef>
              <a:buClr>
                <a:srgbClr val="008080"/>
              </a:buClr>
              <a:buSzPct val="100000"/>
              <a:buFont typeface="Wingdings" pitchFamily="2" charset="2"/>
              <a:buNone/>
            </a:pPr>
            <a:r>
              <a:rPr lang="en-US" sz="1400">
                <a:latin typeface="Calibri" pitchFamily="34" charset="0"/>
              </a:rPr>
              <a:t>	would use its explicit rule, but another field, say, </a:t>
            </a:r>
            <a:r>
              <a:rPr lang="en-US" sz="1400" b="1">
                <a:latin typeface="Calibri" pitchFamily="34" charset="0"/>
              </a:rPr>
              <a:t>u_leave_processing_system</a:t>
            </a:r>
            <a:r>
              <a:rPr lang="en-US" sz="1400">
                <a:latin typeface="Calibri" pitchFamily="34" charset="0"/>
              </a:rPr>
              <a:t>.</a:t>
            </a:r>
            <a:r>
              <a:rPr lang="en-US" sz="1400" b="1">
                <a:latin typeface="Calibri" pitchFamily="34" charset="0"/>
              </a:rPr>
              <a:t>description </a:t>
            </a:r>
            <a:r>
              <a:rPr lang="en-US" sz="1400">
                <a:latin typeface="Calibri" pitchFamily="34" charset="0"/>
              </a:rPr>
              <a:t>would use </a:t>
            </a:r>
            <a:r>
              <a:rPr lang="en-US" sz="1400" b="1">
                <a:latin typeface="Calibri" pitchFamily="34" charset="0"/>
              </a:rPr>
              <a:t>u_leave_processing_system</a:t>
            </a:r>
            <a:r>
              <a:rPr lang="en-US" sz="1400">
                <a:latin typeface="Calibri" pitchFamily="34" charset="0"/>
              </a:rPr>
              <a:t>.*</a:t>
            </a:r>
          </a:p>
          <a:p>
            <a:pPr marL="342900" indent="-342900"/>
            <a:endParaRPr lang="en-US" sz="1200">
              <a:latin typeface="Calibri" pitchFamily="34" charset="0"/>
            </a:endParaRPr>
          </a:p>
          <a:p>
            <a:pPr marL="342900" indent="-342900"/>
            <a:r>
              <a:rPr lang="en-US" sz="1400" b="1">
                <a:latin typeface="Calibri" pitchFamily="34" charset="0"/>
              </a:rPr>
              <a:t>Row Level Rules – </a:t>
            </a:r>
          </a:p>
          <a:p>
            <a:pPr marL="742950" lvl="1" indent="-285750">
              <a:spcBef>
                <a:spcPct val="50000"/>
              </a:spcBef>
              <a:buClr>
                <a:srgbClr val="008080"/>
              </a:buClr>
              <a:buSzPct val="100000"/>
              <a:buFont typeface="Wingdings" pitchFamily="2" charset="2"/>
              <a:buChar char=""/>
            </a:pPr>
            <a:r>
              <a:rPr lang="en-US" sz="1400">
                <a:latin typeface="Calibri" pitchFamily="34" charset="0"/>
              </a:rPr>
              <a:t>Row level rules apply security to an entire row. For example: The rule</a:t>
            </a:r>
          </a:p>
          <a:p>
            <a:pPr marL="742950" lvl="1" indent="-285750">
              <a:spcBef>
                <a:spcPct val="50000"/>
              </a:spcBef>
              <a:buClr>
                <a:srgbClr val="008080"/>
              </a:buClr>
              <a:buSzPct val="100000"/>
              <a:buFont typeface="Wingdings" pitchFamily="2" charset="2"/>
              <a:buNone/>
            </a:pPr>
            <a:r>
              <a:rPr lang="en-US" sz="1400" b="1">
                <a:latin typeface="Calibri" pitchFamily="34" charset="0"/>
              </a:rPr>
              <a:t>	u_leave_processing_system</a:t>
            </a:r>
            <a:r>
              <a:rPr lang="en-US" sz="1400">
                <a:latin typeface="Calibri" pitchFamily="34" charset="0"/>
              </a:rPr>
              <a:t> – </a:t>
            </a:r>
          </a:p>
          <a:p>
            <a:pPr marL="742950" lvl="1" indent="-285750">
              <a:spcBef>
                <a:spcPct val="50000"/>
              </a:spcBef>
              <a:buClr>
                <a:srgbClr val="008080"/>
              </a:buClr>
              <a:buSzPct val="100000"/>
              <a:buFont typeface="Wingdings" pitchFamily="2" charset="2"/>
              <a:buNone/>
            </a:pPr>
            <a:r>
              <a:rPr lang="en-US" sz="1400">
                <a:latin typeface="Calibri" pitchFamily="34" charset="0"/>
              </a:rPr>
              <a:t>	applies to all rows in the Leave Processing System table.</a:t>
            </a:r>
          </a:p>
          <a:p>
            <a:pPr marL="342900" indent="-342900"/>
            <a:endParaRPr lang="en-US" sz="1400" b="1">
              <a:latin typeface="Calibri" pitchFamily="34" charset="0"/>
            </a:endParaRPr>
          </a:p>
          <a:p>
            <a:pPr marL="342900" indent="-342900"/>
            <a:r>
              <a:rPr lang="en-US" sz="1400" b="1">
                <a:latin typeface="Calibri" pitchFamily="34" charset="0"/>
              </a:rPr>
              <a:t>Precedence between Row and Field Level Rules -</a:t>
            </a:r>
          </a:p>
          <a:p>
            <a:pPr marL="742950" lvl="1" indent="-285750">
              <a:spcBef>
                <a:spcPct val="50000"/>
              </a:spcBef>
              <a:buClr>
                <a:srgbClr val="008080"/>
              </a:buClr>
              <a:buSzPct val="100000"/>
              <a:buFont typeface="Wingdings" pitchFamily="2" charset="2"/>
              <a:buChar char=""/>
            </a:pPr>
            <a:r>
              <a:rPr lang="en-US" sz="1400">
                <a:latin typeface="Calibri" pitchFamily="34" charset="0"/>
              </a:rPr>
              <a:t>What happens if a row level rule and a field level rule are in conflict? Perhaps the row level field indicates that you shouldn't be able to write to a particular row, but the field level rule indicates you do have write access? In a nutshell, </a:t>
            </a:r>
            <a:r>
              <a:rPr lang="en-US" sz="1400" b="1" i="1">
                <a:latin typeface="Calibri" pitchFamily="34" charset="0"/>
              </a:rPr>
              <a:t>both</a:t>
            </a:r>
            <a:r>
              <a:rPr lang="en-US" sz="1400">
                <a:latin typeface="Calibri" pitchFamily="34" charset="0"/>
              </a:rPr>
              <a:t> rules must be met before an operation is allowed. So, given a row level rule on </a:t>
            </a:r>
            <a:r>
              <a:rPr lang="en-US" sz="1400" b="1">
                <a:latin typeface="Calibri" pitchFamily="34" charset="0"/>
              </a:rPr>
              <a:t>Leave Request</a:t>
            </a:r>
            <a:r>
              <a:rPr lang="en-US" sz="1400">
                <a:latin typeface="Calibri" pitchFamily="34" charset="0"/>
              </a:rPr>
              <a:t>, and a field level rule on </a:t>
            </a:r>
            <a:r>
              <a:rPr lang="en-US" sz="1400" b="1">
                <a:latin typeface="Calibri" pitchFamily="34" charset="0"/>
              </a:rPr>
              <a:t>u_leave_processing_system.u_request_number</a:t>
            </a:r>
            <a:r>
              <a:rPr lang="en-US" sz="1400">
                <a:latin typeface="Calibri" pitchFamily="34" charset="0"/>
              </a:rPr>
              <a:t>, access to the </a:t>
            </a:r>
            <a:r>
              <a:rPr lang="en-US" sz="1400" b="1">
                <a:latin typeface="Calibri" pitchFamily="34" charset="0"/>
              </a:rPr>
              <a:t>Request</a:t>
            </a:r>
            <a:r>
              <a:rPr lang="en-US" sz="1400">
                <a:latin typeface="Calibri" pitchFamily="34" charset="0"/>
              </a:rPr>
              <a:t> </a:t>
            </a:r>
            <a:r>
              <a:rPr lang="en-US" sz="1400" b="1">
                <a:latin typeface="Calibri" pitchFamily="34" charset="0"/>
              </a:rPr>
              <a:t>Number</a:t>
            </a:r>
            <a:r>
              <a:rPr lang="en-US" sz="1400">
                <a:latin typeface="Calibri" pitchFamily="34" charset="0"/>
              </a:rPr>
              <a:t> field would be allowed only if both rules evaluated to true.</a:t>
            </a:r>
          </a:p>
          <a:p>
            <a:pPr marL="342900" indent="-342900"/>
            <a:r>
              <a:rPr lang="en-US" sz="1400">
                <a:latin typeface="Calibri" pitchFamily="34" charset="0"/>
              </a:rPr>
              <a:t/>
            </a:r>
            <a:br>
              <a:rPr lang="en-US" sz="1400">
                <a:latin typeface="Calibri" pitchFamily="34" charset="0"/>
              </a:rPr>
            </a:br>
            <a:endParaRPr lang="en-US" sz="1400">
              <a:latin typeface="Calibri" pitchFamily="34" charset="0"/>
            </a:endParaRPr>
          </a:p>
        </p:txBody>
      </p:sp>
      <p:sp>
        <p:nvSpPr>
          <p:cNvPr id="5" name="Title 7"/>
          <p:cNvSpPr txBox="1">
            <a:spLocks/>
          </p:cNvSpPr>
          <p:nvPr/>
        </p:nvSpPr>
        <p:spPr bwMode="auto">
          <a:xfrm>
            <a:off x="0" y="225425"/>
            <a:ext cx="8229600" cy="1069975"/>
          </a:xfrm>
          <a:prstGeom prst="rect">
            <a:avLst/>
          </a:prstGeom>
          <a:noFill/>
          <a:ln w="9525">
            <a:noFill/>
            <a:miter lim="800000"/>
            <a:headEnd/>
            <a:tailEnd/>
          </a:ln>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Data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Access Control List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 Access Rule Levels</a:t>
            </a:r>
            <a:endPar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endParaRPr>
          </a:p>
        </p:txBody>
      </p:sp>
      <p:pic>
        <p:nvPicPr>
          <p:cNvPr id="47108" name="Picture 5"/>
          <p:cNvPicPr>
            <a:picLocks noChangeAspect="1" noChangeArrowheads="1"/>
          </p:cNvPicPr>
          <p:nvPr/>
        </p:nvPicPr>
        <p:blipFill>
          <a:blip r:embed="rId2" cstate="print"/>
          <a:srcRect/>
          <a:stretch>
            <a:fillRect/>
          </a:stretch>
        </p:blipFill>
        <p:spPr bwMode="auto">
          <a:xfrm>
            <a:off x="3352800" y="2133600"/>
            <a:ext cx="5105400" cy="207963"/>
          </a:xfrm>
          <a:prstGeom prst="rect">
            <a:avLst/>
          </a:prstGeom>
          <a:noFill/>
          <a:ln w="9525">
            <a:noFill/>
            <a:miter lim="800000"/>
            <a:headEnd/>
            <a:tailEnd/>
          </a:ln>
        </p:spPr>
      </p:pic>
      <p:pic>
        <p:nvPicPr>
          <p:cNvPr id="47109" name="Picture 6"/>
          <p:cNvPicPr>
            <a:picLocks noChangeAspect="1" noChangeArrowheads="1"/>
          </p:cNvPicPr>
          <p:nvPr/>
        </p:nvPicPr>
        <p:blipFill>
          <a:blip r:embed="rId3" cstate="print"/>
          <a:srcRect r="13120"/>
          <a:stretch>
            <a:fillRect/>
          </a:stretch>
        </p:blipFill>
        <p:spPr bwMode="auto">
          <a:xfrm>
            <a:off x="4546600" y="3022600"/>
            <a:ext cx="4537075" cy="174625"/>
          </a:xfrm>
          <a:prstGeom prst="rect">
            <a:avLst/>
          </a:prstGeom>
          <a:noFill/>
          <a:ln w="9525">
            <a:noFill/>
            <a:miter lim="800000"/>
            <a:headEnd/>
            <a:tailEnd/>
          </a:ln>
        </p:spPr>
      </p:pic>
      <p:pic>
        <p:nvPicPr>
          <p:cNvPr id="47110" name="Picture 7"/>
          <p:cNvPicPr>
            <a:picLocks noChangeAspect="1" noChangeArrowheads="1"/>
          </p:cNvPicPr>
          <p:nvPr/>
        </p:nvPicPr>
        <p:blipFill>
          <a:blip r:embed="rId4" cstate="print"/>
          <a:srcRect/>
          <a:stretch>
            <a:fillRect/>
          </a:stretch>
        </p:blipFill>
        <p:spPr bwMode="auto">
          <a:xfrm>
            <a:off x="3352800" y="4572000"/>
            <a:ext cx="5791200" cy="1730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57306" y="-19110"/>
            <a:ext cx="5810294" cy="400110"/>
          </a:xfrm>
          <a:prstGeom prst="rect">
            <a:avLst/>
          </a:prstGeom>
          <a:noFill/>
        </p:spPr>
        <p:txBody>
          <a:bodyPr>
            <a:spAutoFit/>
          </a:bodyPr>
          <a:lstStyle/>
          <a:p>
            <a:pPr algn="ctr" fontAlgn="auto">
              <a:spcBef>
                <a:spcPts val="0"/>
              </a:spcBef>
              <a:spcAft>
                <a:spcPts val="0"/>
              </a:spcAft>
              <a:defRPr/>
            </a:pP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mn-cs"/>
              </a:rPr>
              <a:t>Service-Now Training </a:t>
            </a:r>
          </a:p>
        </p:txBody>
      </p:sp>
      <p:sp>
        <p:nvSpPr>
          <p:cNvPr id="48130" name="Text Box 4"/>
          <p:cNvSpPr txBox="1">
            <a:spLocks noChangeArrowheads="1"/>
          </p:cNvSpPr>
          <p:nvPr/>
        </p:nvSpPr>
        <p:spPr bwMode="auto">
          <a:xfrm>
            <a:off x="152400" y="1143000"/>
            <a:ext cx="8915400" cy="4772025"/>
          </a:xfrm>
          <a:prstGeom prst="rect">
            <a:avLst/>
          </a:prstGeom>
          <a:noFill/>
          <a:ln w="9525">
            <a:noFill/>
            <a:miter lim="800000"/>
            <a:headEnd/>
            <a:tailEnd/>
          </a:ln>
        </p:spPr>
        <p:txBody>
          <a:bodyPr>
            <a:spAutoFit/>
          </a:bodyPr>
          <a:lstStyle/>
          <a:p>
            <a:pPr marL="342900" indent="-342900"/>
            <a:endParaRPr lang="en-US" sz="1400">
              <a:latin typeface="Calibri" pitchFamily="34" charset="0"/>
            </a:endParaRPr>
          </a:p>
          <a:p>
            <a:pPr marL="342900" indent="-342900"/>
            <a:r>
              <a:rPr lang="en-US" sz="1400" b="1">
                <a:latin typeface="Calibri" pitchFamily="34" charset="0"/>
              </a:rPr>
              <a:t>Rule Search Order -</a:t>
            </a:r>
          </a:p>
          <a:p>
            <a:pPr marL="742950" lvl="1" indent="-285750">
              <a:spcBef>
                <a:spcPct val="50000"/>
              </a:spcBef>
              <a:buClr>
                <a:srgbClr val="008080"/>
              </a:buClr>
              <a:buSzPct val="100000"/>
              <a:buFont typeface="Wingdings" pitchFamily="2" charset="2"/>
              <a:buChar char=""/>
            </a:pPr>
            <a:r>
              <a:rPr lang="en-US" sz="1400">
                <a:latin typeface="Calibri" pitchFamily="34" charset="0"/>
              </a:rPr>
              <a:t>The system is aware of the object hierarchy when it tries to identify a security rule to apply to a particular entity. The search order for a field level rule is:</a:t>
            </a:r>
          </a:p>
          <a:p>
            <a:pPr marL="342900" indent="-342900"/>
            <a:r>
              <a:rPr lang="en-US" sz="1400">
                <a:latin typeface="Calibri" pitchFamily="34" charset="0"/>
              </a:rPr>
              <a:t>                    explicit rule on self</a:t>
            </a:r>
          </a:p>
          <a:p>
            <a:pPr marL="342900" indent="-342900"/>
            <a:r>
              <a:rPr lang="en-US" sz="1400">
                <a:latin typeface="Calibri" pitchFamily="34" charset="0"/>
              </a:rPr>
              <a:t>                    explicit rule on field in parent</a:t>
            </a:r>
          </a:p>
          <a:p>
            <a:pPr marL="342900" indent="-342900"/>
            <a:r>
              <a:rPr lang="en-US" sz="1400">
                <a:latin typeface="Calibri" pitchFamily="34" charset="0"/>
              </a:rPr>
              <a:t>                     ... until parent doesn't contain field</a:t>
            </a:r>
          </a:p>
          <a:p>
            <a:pPr marL="342900" indent="-342900"/>
            <a:r>
              <a:rPr lang="en-US" sz="1400">
                <a:latin typeface="Calibri" pitchFamily="34" charset="0"/>
              </a:rPr>
              <a:t>                     wildcard rule on self</a:t>
            </a:r>
          </a:p>
          <a:p>
            <a:pPr marL="342900" indent="-342900"/>
            <a:r>
              <a:rPr lang="en-US" sz="1400">
                <a:latin typeface="Calibri" pitchFamily="34" charset="0"/>
              </a:rPr>
              <a:t>                     wildcard rule on field in parent</a:t>
            </a:r>
          </a:p>
          <a:p>
            <a:pPr marL="342900" indent="-342900"/>
            <a:r>
              <a:rPr lang="en-US" sz="1400">
                <a:latin typeface="Calibri" pitchFamily="34" charset="0"/>
              </a:rPr>
              <a:t>                     ... until parent doesn't contain field</a:t>
            </a:r>
          </a:p>
          <a:p>
            <a:pPr marL="342900" indent="-342900"/>
            <a:r>
              <a:rPr lang="en-US" sz="1400">
                <a:latin typeface="Calibri" pitchFamily="34" charset="0"/>
              </a:rPr>
              <a:t>                    </a:t>
            </a:r>
            <a:r>
              <a:rPr lang="en-US" sz="1400" b="1">
                <a:latin typeface="Calibri" pitchFamily="34" charset="0"/>
              </a:rPr>
              <a:t>Example</a:t>
            </a:r>
            <a:r>
              <a:rPr lang="en-US" sz="1400">
                <a:latin typeface="Calibri" pitchFamily="34" charset="0"/>
              </a:rPr>
              <a:t>: Given </a:t>
            </a:r>
            <a:r>
              <a:rPr lang="en-US" sz="1400" b="1">
                <a:latin typeface="Calibri" pitchFamily="34" charset="0"/>
              </a:rPr>
              <a:t>u_leave_processing_system</a:t>
            </a:r>
            <a:r>
              <a:rPr lang="en-US" sz="1400">
                <a:latin typeface="Calibri" pitchFamily="34" charset="0"/>
              </a:rPr>
              <a:t>.</a:t>
            </a:r>
            <a:r>
              <a:rPr lang="en-US" sz="1400" b="1">
                <a:latin typeface="Calibri" pitchFamily="34" charset="0"/>
              </a:rPr>
              <a:t>u_request_number</a:t>
            </a:r>
            <a:endParaRPr lang="en-US" sz="1400">
              <a:latin typeface="Calibri" pitchFamily="34" charset="0"/>
            </a:endParaRPr>
          </a:p>
          <a:p>
            <a:pPr marL="342900" indent="-342900"/>
            <a:r>
              <a:rPr lang="en-US" sz="1400">
                <a:latin typeface="Calibri" pitchFamily="34" charset="0"/>
              </a:rPr>
              <a:t>                    Search is:</a:t>
            </a:r>
          </a:p>
          <a:p>
            <a:pPr marL="342900" indent="-342900"/>
            <a:r>
              <a:rPr lang="en-US" sz="1400">
                <a:latin typeface="Calibri" pitchFamily="34" charset="0"/>
              </a:rPr>
              <a:t> 	            </a:t>
            </a:r>
            <a:r>
              <a:rPr lang="en-US" sz="1400" b="1">
                <a:latin typeface="Calibri" pitchFamily="34" charset="0"/>
              </a:rPr>
              <a:t>u_leave_processing_system</a:t>
            </a:r>
            <a:r>
              <a:rPr lang="en-US" sz="1400">
                <a:latin typeface="Calibri" pitchFamily="34" charset="0"/>
              </a:rPr>
              <a:t>.</a:t>
            </a:r>
            <a:r>
              <a:rPr lang="en-US" sz="1400" b="1">
                <a:latin typeface="Calibri" pitchFamily="34" charset="0"/>
              </a:rPr>
              <a:t>u_request_number</a:t>
            </a:r>
            <a:endParaRPr lang="en-US" sz="1400">
              <a:latin typeface="Calibri" pitchFamily="34" charset="0"/>
            </a:endParaRPr>
          </a:p>
          <a:p>
            <a:pPr marL="342900" indent="-342900"/>
            <a:r>
              <a:rPr lang="en-US" sz="1400">
                <a:latin typeface="Calibri" pitchFamily="34" charset="0"/>
              </a:rPr>
              <a:t>                     *. </a:t>
            </a:r>
            <a:r>
              <a:rPr lang="en-US" sz="1400" b="1">
                <a:latin typeface="Calibri" pitchFamily="34" charset="0"/>
              </a:rPr>
              <a:t>u_request_number</a:t>
            </a:r>
            <a:endParaRPr lang="en-US" sz="1400">
              <a:latin typeface="Calibri" pitchFamily="34" charset="0"/>
            </a:endParaRPr>
          </a:p>
          <a:p>
            <a:pPr marL="342900" indent="-342900"/>
            <a:r>
              <a:rPr lang="en-US" sz="1400">
                <a:latin typeface="Calibri" pitchFamily="34" charset="0"/>
              </a:rPr>
              <a:t>                     </a:t>
            </a:r>
            <a:r>
              <a:rPr lang="en-US" sz="1400" b="1">
                <a:latin typeface="Calibri" pitchFamily="34" charset="0"/>
              </a:rPr>
              <a:t>u_leave_processing_system</a:t>
            </a:r>
            <a:r>
              <a:rPr lang="en-US" sz="1400">
                <a:latin typeface="Calibri" pitchFamily="34" charset="0"/>
              </a:rPr>
              <a:t>.*</a:t>
            </a:r>
          </a:p>
          <a:p>
            <a:pPr marL="342900" indent="-342900"/>
            <a:r>
              <a:rPr lang="en-US" sz="1400">
                <a:latin typeface="Calibri" pitchFamily="34" charset="0"/>
              </a:rPr>
              <a:t>                     task.*</a:t>
            </a:r>
          </a:p>
          <a:p>
            <a:pPr marL="342900" indent="-342900"/>
            <a:r>
              <a:rPr lang="en-US" sz="1400">
                <a:latin typeface="Calibri" pitchFamily="34" charset="0"/>
              </a:rPr>
              <a:t>                     *.*</a:t>
            </a:r>
          </a:p>
          <a:p>
            <a:pPr marL="342900" indent="-342900"/>
            <a:endParaRPr lang="en-US" sz="1400">
              <a:latin typeface="Calibri" pitchFamily="34" charset="0"/>
            </a:endParaRPr>
          </a:p>
          <a:p>
            <a:pPr marL="342900" indent="-342900"/>
            <a:r>
              <a:rPr lang="en-US" sz="1400" b="1">
                <a:latin typeface="Calibri" pitchFamily="34" charset="0"/>
              </a:rPr>
              <a:t>Multiple Rules at the Same Level -</a:t>
            </a:r>
          </a:p>
          <a:p>
            <a:pPr marL="742950" lvl="1" indent="-285750">
              <a:spcBef>
                <a:spcPct val="50000"/>
              </a:spcBef>
              <a:buClr>
                <a:srgbClr val="008080"/>
              </a:buClr>
              <a:buSzPct val="100000"/>
              <a:buFont typeface="Wingdings" pitchFamily="2" charset="2"/>
              <a:buChar char=""/>
            </a:pPr>
            <a:r>
              <a:rPr lang="en-US" sz="1400">
                <a:latin typeface="Calibri" pitchFamily="34" charset="0"/>
              </a:rPr>
              <a:t>What if the system, for example, finds two rules for </a:t>
            </a:r>
            <a:r>
              <a:rPr lang="en-US" sz="1400" b="1">
                <a:latin typeface="Calibri" pitchFamily="34" charset="0"/>
              </a:rPr>
              <a:t>u_leave_processing_system</a:t>
            </a:r>
            <a:r>
              <a:rPr lang="en-US" sz="1400">
                <a:latin typeface="Calibri" pitchFamily="34" charset="0"/>
              </a:rPr>
              <a:t>.</a:t>
            </a:r>
            <a:r>
              <a:rPr lang="en-US" sz="1400" b="1">
                <a:latin typeface="Calibri" pitchFamily="34" charset="0"/>
              </a:rPr>
              <a:t>u_request_number</a:t>
            </a:r>
            <a:r>
              <a:rPr lang="en-US" sz="1400">
                <a:latin typeface="Calibri" pitchFamily="34" charset="0"/>
              </a:rPr>
              <a:t>?</a:t>
            </a:r>
          </a:p>
          <a:p>
            <a:pPr marL="342900" indent="-342900"/>
            <a:r>
              <a:rPr lang="en-US" sz="1400">
                <a:latin typeface="Calibri" pitchFamily="34" charset="0"/>
              </a:rPr>
              <a:t>                    The system will evaluate both rules and if </a:t>
            </a:r>
            <a:r>
              <a:rPr lang="en-US" sz="1400" b="1">
                <a:latin typeface="Calibri" pitchFamily="34" charset="0"/>
              </a:rPr>
              <a:t>either</a:t>
            </a:r>
            <a:r>
              <a:rPr lang="en-US" sz="1400">
                <a:latin typeface="Calibri" pitchFamily="34" charset="0"/>
              </a:rPr>
              <a:t> is true, then the requested access is allowed.</a:t>
            </a:r>
          </a:p>
        </p:txBody>
      </p:sp>
      <p:sp>
        <p:nvSpPr>
          <p:cNvPr id="5" name="Title 7"/>
          <p:cNvSpPr txBox="1">
            <a:spLocks/>
          </p:cNvSpPr>
          <p:nvPr/>
        </p:nvSpPr>
        <p:spPr bwMode="auto">
          <a:xfrm>
            <a:off x="0" y="225425"/>
            <a:ext cx="8229600" cy="1069975"/>
          </a:xfrm>
          <a:prstGeom prst="rect">
            <a:avLst/>
          </a:prstGeom>
          <a:noFill/>
          <a:ln w="9525">
            <a:noFill/>
            <a:miter lim="800000"/>
            <a:headEnd/>
            <a:tailEnd/>
          </a:ln>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Data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Access Control List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 Access Rule Levels</a:t>
            </a:r>
            <a:endPar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57306" y="-19110"/>
            <a:ext cx="5810294" cy="400110"/>
          </a:xfrm>
          <a:prstGeom prst="rect">
            <a:avLst/>
          </a:prstGeom>
          <a:noFill/>
        </p:spPr>
        <p:txBody>
          <a:bodyPr>
            <a:spAutoFit/>
          </a:bodyPr>
          <a:lstStyle/>
          <a:p>
            <a:pPr algn="ctr" fontAlgn="auto">
              <a:spcBef>
                <a:spcPts val="0"/>
              </a:spcBef>
              <a:spcAft>
                <a:spcPts val="0"/>
              </a:spcAft>
              <a:defRPr/>
            </a:pP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mn-cs"/>
              </a:rPr>
              <a:t>Service-Now Training </a:t>
            </a:r>
          </a:p>
        </p:txBody>
      </p:sp>
      <p:sp>
        <p:nvSpPr>
          <p:cNvPr id="49154" name="Text Box 4"/>
          <p:cNvSpPr txBox="1">
            <a:spLocks noChangeArrowheads="1"/>
          </p:cNvSpPr>
          <p:nvPr/>
        </p:nvSpPr>
        <p:spPr bwMode="auto">
          <a:xfrm>
            <a:off x="76200" y="1143000"/>
            <a:ext cx="4495800" cy="4508500"/>
          </a:xfrm>
          <a:prstGeom prst="rect">
            <a:avLst/>
          </a:prstGeom>
          <a:noFill/>
          <a:ln w="9525">
            <a:noFill/>
            <a:miter lim="800000"/>
            <a:headEnd/>
            <a:tailEnd/>
          </a:ln>
        </p:spPr>
        <p:txBody>
          <a:bodyPr>
            <a:spAutoFit/>
          </a:bodyPr>
          <a:lstStyle/>
          <a:p>
            <a:pPr marL="742950" lvl="1" indent="-285750">
              <a:spcBef>
                <a:spcPct val="50000"/>
              </a:spcBef>
              <a:buClr>
                <a:srgbClr val="008080"/>
              </a:buClr>
              <a:buSzPct val="100000"/>
              <a:buFont typeface="Wingdings" pitchFamily="2" charset="2"/>
              <a:buChar char=""/>
            </a:pPr>
            <a:r>
              <a:rPr lang="en-US" sz="1400">
                <a:latin typeface="Calibri" pitchFamily="34" charset="0"/>
              </a:rPr>
              <a:t>The access rule can be defined to restrict an operation for the users having a particular role.</a:t>
            </a:r>
          </a:p>
          <a:p>
            <a:pPr marL="742950" lvl="1" indent="-285750">
              <a:spcBef>
                <a:spcPct val="50000"/>
              </a:spcBef>
              <a:buClr>
                <a:srgbClr val="008080"/>
              </a:buClr>
              <a:buSzPct val="100000"/>
              <a:buFont typeface="Wingdings" pitchFamily="2" charset="2"/>
              <a:buChar char=""/>
            </a:pPr>
            <a:r>
              <a:rPr lang="en-US" sz="1400">
                <a:latin typeface="Calibri" pitchFamily="34" charset="0"/>
              </a:rPr>
              <a:t>To restrict deletion of leave request for users who are not system administrators, create an access rule by navigating to </a:t>
            </a:r>
            <a:r>
              <a:rPr lang="en-US" sz="1400" b="1">
                <a:latin typeface="Calibri" pitchFamily="34" charset="0"/>
              </a:rPr>
              <a:t>System Security -&gt; Access Control</a:t>
            </a:r>
            <a:r>
              <a:rPr lang="en-US" sz="1400">
                <a:latin typeface="Calibri" pitchFamily="34" charset="0"/>
              </a:rPr>
              <a:t> and click on ‘</a:t>
            </a:r>
            <a:r>
              <a:rPr lang="en-US" sz="1400" b="1">
                <a:latin typeface="Calibri" pitchFamily="34" charset="0"/>
              </a:rPr>
              <a:t>New</a:t>
            </a:r>
            <a:r>
              <a:rPr lang="en-US" sz="1400">
                <a:latin typeface="Calibri" pitchFamily="34" charset="0"/>
              </a:rPr>
              <a:t>’.</a:t>
            </a:r>
          </a:p>
          <a:p>
            <a:pPr marL="742950" lvl="1" indent="-285750">
              <a:spcBef>
                <a:spcPct val="50000"/>
              </a:spcBef>
              <a:buClr>
                <a:srgbClr val="008080"/>
              </a:buClr>
              <a:buSzPct val="100000"/>
              <a:buFont typeface="Wingdings" pitchFamily="2" charset="2"/>
              <a:buChar char=""/>
            </a:pPr>
            <a:r>
              <a:rPr lang="en-US" sz="1400">
                <a:latin typeface="Calibri" pitchFamily="34" charset="0"/>
              </a:rPr>
              <a:t> Select the </a:t>
            </a:r>
            <a:r>
              <a:rPr lang="en-US" sz="1400" b="1">
                <a:latin typeface="Calibri" pitchFamily="34" charset="0"/>
              </a:rPr>
              <a:t>Type</a:t>
            </a:r>
            <a:r>
              <a:rPr lang="en-US" sz="1400">
                <a:latin typeface="Calibri" pitchFamily="34" charset="0"/>
              </a:rPr>
              <a:t> as </a:t>
            </a:r>
            <a:r>
              <a:rPr lang="en-US" sz="1400" b="1">
                <a:latin typeface="Calibri" pitchFamily="34" charset="0"/>
              </a:rPr>
              <a:t>record &amp;</a:t>
            </a:r>
            <a:r>
              <a:rPr lang="en-US" sz="1400">
                <a:latin typeface="Calibri" pitchFamily="34" charset="0"/>
              </a:rPr>
              <a:t> operation as </a:t>
            </a:r>
            <a:r>
              <a:rPr lang="en-US" sz="1400" b="1">
                <a:latin typeface="Calibri" pitchFamily="34" charset="0"/>
              </a:rPr>
              <a:t>delete</a:t>
            </a:r>
            <a:r>
              <a:rPr lang="en-US" sz="1400">
                <a:latin typeface="Calibri" pitchFamily="34" charset="0"/>
              </a:rPr>
              <a:t>. Select the table </a:t>
            </a:r>
            <a:r>
              <a:rPr lang="en-US" sz="1400" b="1">
                <a:latin typeface="Calibri" pitchFamily="34" charset="0"/>
              </a:rPr>
              <a:t>Leave Processing System</a:t>
            </a:r>
            <a:r>
              <a:rPr lang="en-US" sz="1400">
                <a:latin typeface="Calibri" pitchFamily="34" charset="0"/>
              </a:rPr>
              <a:t> for </a:t>
            </a:r>
            <a:r>
              <a:rPr lang="en-US" sz="1400" b="1">
                <a:latin typeface="Calibri" pitchFamily="34" charset="0"/>
              </a:rPr>
              <a:t>Name</a:t>
            </a:r>
            <a:r>
              <a:rPr lang="en-US" sz="1400">
                <a:latin typeface="Calibri" pitchFamily="34" charset="0"/>
              </a:rPr>
              <a:t> and the level of access as</a:t>
            </a:r>
            <a:r>
              <a:rPr lang="en-US" sz="1400" b="1">
                <a:latin typeface="Calibri" pitchFamily="34" charset="0"/>
              </a:rPr>
              <a:t> ‘*’</a:t>
            </a:r>
            <a:r>
              <a:rPr lang="en-US" sz="1400">
                <a:latin typeface="Calibri" pitchFamily="34" charset="0"/>
              </a:rPr>
              <a:t> and click on </a:t>
            </a:r>
            <a:r>
              <a:rPr lang="en-US" sz="1400" b="1">
                <a:latin typeface="Calibri" pitchFamily="34" charset="0"/>
              </a:rPr>
              <a:t>Submit</a:t>
            </a:r>
            <a:r>
              <a:rPr lang="en-US" sz="1400">
                <a:latin typeface="Calibri" pitchFamily="34" charset="0"/>
              </a:rPr>
              <a:t>. </a:t>
            </a:r>
          </a:p>
          <a:p>
            <a:pPr marL="742950" lvl="1" indent="-285750">
              <a:spcBef>
                <a:spcPct val="50000"/>
              </a:spcBef>
              <a:buClr>
                <a:srgbClr val="008080"/>
              </a:buClr>
              <a:buSzPct val="100000"/>
              <a:buFont typeface="Wingdings" pitchFamily="2" charset="2"/>
              <a:buChar char=""/>
            </a:pPr>
            <a:r>
              <a:rPr lang="en-US" sz="1400">
                <a:latin typeface="Calibri" pitchFamily="34" charset="0"/>
              </a:rPr>
              <a:t>The related list </a:t>
            </a:r>
            <a:r>
              <a:rPr lang="en-US" sz="1400" b="1">
                <a:latin typeface="Calibri" pitchFamily="34" charset="0"/>
              </a:rPr>
              <a:t>Requires Role</a:t>
            </a:r>
            <a:r>
              <a:rPr lang="en-US" sz="1400">
                <a:latin typeface="Calibri" pitchFamily="34" charset="0"/>
              </a:rPr>
              <a:t> will appear after the access rule is created. Add the role </a:t>
            </a:r>
            <a:r>
              <a:rPr lang="en-US" sz="1400" b="1">
                <a:latin typeface="Calibri" pitchFamily="34" charset="0"/>
              </a:rPr>
              <a:t>admin</a:t>
            </a:r>
            <a:r>
              <a:rPr lang="en-US" sz="1400">
                <a:latin typeface="Calibri" pitchFamily="34" charset="0"/>
              </a:rPr>
              <a:t> by clicking on </a:t>
            </a:r>
            <a:r>
              <a:rPr lang="en-US" sz="1400" b="1">
                <a:latin typeface="Calibri" pitchFamily="34" charset="0"/>
              </a:rPr>
              <a:t>Edit</a:t>
            </a:r>
            <a:r>
              <a:rPr lang="en-US" sz="1400">
                <a:latin typeface="Calibri" pitchFamily="34" charset="0"/>
              </a:rPr>
              <a:t>. So, only the users having </a:t>
            </a:r>
            <a:r>
              <a:rPr lang="en-US" sz="1400" b="1">
                <a:latin typeface="Calibri" pitchFamily="34" charset="0"/>
              </a:rPr>
              <a:t>admin</a:t>
            </a:r>
            <a:r>
              <a:rPr lang="en-US" sz="1400">
                <a:latin typeface="Calibri" pitchFamily="34" charset="0"/>
              </a:rPr>
              <a:t> role will be able delete the leave requests.</a:t>
            </a:r>
          </a:p>
          <a:p>
            <a:pPr marL="742950" lvl="1" indent="-285750"/>
            <a:endParaRPr lang="en-US" sz="1400">
              <a:latin typeface="Calibri" pitchFamily="34" charset="0"/>
            </a:endParaRPr>
          </a:p>
          <a:p>
            <a:pPr marL="742950" lvl="1" indent="-285750">
              <a:spcBef>
                <a:spcPct val="50000"/>
              </a:spcBef>
              <a:buClr>
                <a:srgbClr val="008080"/>
              </a:buClr>
              <a:buSzPct val="100000"/>
              <a:buFont typeface="Wingdings" pitchFamily="2" charset="2"/>
              <a:buChar char=""/>
            </a:pPr>
            <a:endParaRPr lang="en-US" sz="1400">
              <a:latin typeface="Calibri" pitchFamily="34" charset="0"/>
            </a:endParaRPr>
          </a:p>
          <a:p>
            <a:pPr marL="742950" lvl="1" indent="-285750">
              <a:spcBef>
                <a:spcPct val="50000"/>
              </a:spcBef>
              <a:buClr>
                <a:srgbClr val="008080"/>
              </a:buClr>
              <a:buSzPct val="100000"/>
              <a:buFont typeface="Wingdings" pitchFamily="2" charset="2"/>
              <a:buChar char=""/>
            </a:pPr>
            <a:endParaRPr lang="en-US" sz="1400">
              <a:latin typeface="Calibri" pitchFamily="34" charset="0"/>
            </a:endParaRPr>
          </a:p>
          <a:p>
            <a:pPr marL="342900" indent="-342900"/>
            <a:endParaRPr lang="en-US" sz="1400">
              <a:latin typeface="Calibri" pitchFamily="34" charset="0"/>
            </a:endParaRPr>
          </a:p>
        </p:txBody>
      </p:sp>
      <p:sp>
        <p:nvSpPr>
          <p:cNvPr id="5" name="Title 7"/>
          <p:cNvSpPr txBox="1">
            <a:spLocks/>
          </p:cNvSpPr>
          <p:nvPr/>
        </p:nvSpPr>
        <p:spPr bwMode="auto">
          <a:xfrm>
            <a:off x="0" y="225425"/>
            <a:ext cx="8229600" cy="1069975"/>
          </a:xfrm>
          <a:prstGeom prst="rect">
            <a:avLst/>
          </a:prstGeom>
          <a:noFill/>
          <a:ln w="9525">
            <a:noFill/>
            <a:miter lim="800000"/>
            <a:headEnd/>
            <a:tailEnd/>
          </a:ln>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Data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Access Control List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 Security via Roles (Case Study)</a:t>
            </a:r>
            <a:endPar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endParaRPr>
          </a:p>
        </p:txBody>
      </p:sp>
      <p:pic>
        <p:nvPicPr>
          <p:cNvPr id="49156" name="Picture 5"/>
          <p:cNvPicPr>
            <a:picLocks noChangeAspect="1" noChangeArrowheads="1"/>
          </p:cNvPicPr>
          <p:nvPr/>
        </p:nvPicPr>
        <p:blipFill>
          <a:blip r:embed="rId2" cstate="print"/>
          <a:srcRect l="19498" t="16777" r="9749" b="51619"/>
          <a:stretch>
            <a:fillRect/>
          </a:stretch>
        </p:blipFill>
        <p:spPr bwMode="auto">
          <a:xfrm>
            <a:off x="4419600" y="1524000"/>
            <a:ext cx="4724400" cy="1338263"/>
          </a:xfrm>
          <a:prstGeom prst="rect">
            <a:avLst/>
          </a:prstGeom>
          <a:noFill/>
          <a:ln w="9525">
            <a:noFill/>
            <a:miter lim="800000"/>
            <a:headEnd/>
            <a:tailEnd/>
          </a:ln>
        </p:spPr>
      </p:pic>
      <p:sp>
        <p:nvSpPr>
          <p:cNvPr id="49157" name="Rectangle 6"/>
          <p:cNvSpPr>
            <a:spLocks noChangeArrowheads="1"/>
          </p:cNvSpPr>
          <p:nvPr/>
        </p:nvSpPr>
        <p:spPr bwMode="auto">
          <a:xfrm>
            <a:off x="4419600" y="1676400"/>
            <a:ext cx="4114800" cy="609600"/>
          </a:xfrm>
          <a:prstGeom prst="rect">
            <a:avLst/>
          </a:prstGeom>
          <a:noFill/>
          <a:ln w="28575">
            <a:solidFill>
              <a:srgbClr val="FF0000"/>
            </a:solidFill>
            <a:miter lim="800000"/>
            <a:headEnd/>
            <a:tailEnd/>
          </a:ln>
        </p:spPr>
        <p:txBody>
          <a:bodyPr wrap="none" anchor="ctr"/>
          <a:lstStyle/>
          <a:p>
            <a:endParaRPr lang="en-US"/>
          </a:p>
        </p:txBody>
      </p:sp>
      <p:pic>
        <p:nvPicPr>
          <p:cNvPr id="49158" name="Picture 7"/>
          <p:cNvPicPr>
            <a:picLocks noChangeAspect="1" noChangeArrowheads="1"/>
          </p:cNvPicPr>
          <p:nvPr/>
        </p:nvPicPr>
        <p:blipFill>
          <a:blip r:embed="rId3" cstate="print"/>
          <a:srcRect l="18747" t="73558" r="40494" b="2580"/>
          <a:stretch>
            <a:fillRect/>
          </a:stretch>
        </p:blipFill>
        <p:spPr bwMode="auto">
          <a:xfrm>
            <a:off x="4479925" y="3505200"/>
            <a:ext cx="4664075" cy="1587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57306" y="-19110"/>
            <a:ext cx="5810294" cy="400110"/>
          </a:xfrm>
          <a:prstGeom prst="rect">
            <a:avLst/>
          </a:prstGeom>
          <a:noFill/>
        </p:spPr>
        <p:txBody>
          <a:bodyPr>
            <a:spAutoFit/>
          </a:bodyPr>
          <a:lstStyle/>
          <a:p>
            <a:pPr algn="ctr" fontAlgn="auto">
              <a:spcBef>
                <a:spcPts val="0"/>
              </a:spcBef>
              <a:spcAft>
                <a:spcPts val="0"/>
              </a:spcAft>
              <a:defRPr/>
            </a:pP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mn-cs"/>
              </a:rPr>
              <a:t>Service-Now Training </a:t>
            </a:r>
          </a:p>
        </p:txBody>
      </p:sp>
      <p:sp>
        <p:nvSpPr>
          <p:cNvPr id="50178" name="Text Box 4"/>
          <p:cNvSpPr txBox="1">
            <a:spLocks noChangeArrowheads="1"/>
          </p:cNvSpPr>
          <p:nvPr/>
        </p:nvSpPr>
        <p:spPr bwMode="auto">
          <a:xfrm>
            <a:off x="152400" y="1219200"/>
            <a:ext cx="3581400" cy="2892425"/>
          </a:xfrm>
          <a:prstGeom prst="rect">
            <a:avLst/>
          </a:prstGeom>
          <a:noFill/>
          <a:ln w="9525">
            <a:noFill/>
            <a:miter lim="800000"/>
            <a:headEnd/>
            <a:tailEnd/>
          </a:ln>
        </p:spPr>
        <p:txBody>
          <a:bodyPr>
            <a:spAutoFit/>
          </a:bodyPr>
          <a:lstStyle/>
          <a:p>
            <a:pPr marL="742950" lvl="1" indent="-285750">
              <a:spcBef>
                <a:spcPct val="50000"/>
              </a:spcBef>
              <a:buClr>
                <a:srgbClr val="008080"/>
              </a:buClr>
              <a:buSzPct val="100000"/>
              <a:buFont typeface="Wingdings" pitchFamily="2" charset="2"/>
              <a:buChar char=""/>
            </a:pPr>
            <a:r>
              <a:rPr lang="en-US" sz="1400">
                <a:latin typeface="Calibri" pitchFamily="34" charset="0"/>
              </a:rPr>
              <a:t>An access rule can be defined for a particular operation based on specified conditions.</a:t>
            </a:r>
          </a:p>
          <a:p>
            <a:pPr marL="742950" lvl="1" indent="-285750">
              <a:spcBef>
                <a:spcPct val="50000"/>
              </a:spcBef>
              <a:buClr>
                <a:srgbClr val="008080"/>
              </a:buClr>
              <a:buSzPct val="100000"/>
              <a:buFont typeface="Wingdings" pitchFamily="2" charset="2"/>
              <a:buChar char=""/>
            </a:pPr>
            <a:r>
              <a:rPr lang="en-US" sz="1400">
                <a:latin typeface="Calibri" pitchFamily="34" charset="0"/>
              </a:rPr>
              <a:t>To allow users to edit the Leave Request only when the </a:t>
            </a:r>
            <a:r>
              <a:rPr lang="en-US" sz="1400" b="1">
                <a:latin typeface="Calibri" pitchFamily="34" charset="0"/>
              </a:rPr>
              <a:t>Request</a:t>
            </a:r>
            <a:r>
              <a:rPr lang="en-US" sz="1400">
                <a:latin typeface="Calibri" pitchFamily="34" charset="0"/>
              </a:rPr>
              <a:t> </a:t>
            </a:r>
            <a:r>
              <a:rPr lang="en-US" sz="1400" b="1">
                <a:latin typeface="Calibri" pitchFamily="34" charset="0"/>
              </a:rPr>
              <a:t>Status</a:t>
            </a:r>
            <a:r>
              <a:rPr lang="en-US" sz="1400">
                <a:latin typeface="Calibri" pitchFamily="34" charset="0"/>
              </a:rPr>
              <a:t> is </a:t>
            </a:r>
            <a:r>
              <a:rPr lang="en-US" sz="1400" b="1">
                <a:latin typeface="Calibri" pitchFamily="34" charset="0"/>
              </a:rPr>
              <a:t>New</a:t>
            </a:r>
            <a:r>
              <a:rPr lang="en-US" sz="1400">
                <a:latin typeface="Calibri" pitchFamily="34" charset="0"/>
              </a:rPr>
              <a:t> or </a:t>
            </a:r>
            <a:r>
              <a:rPr lang="en-US" sz="1400" b="1">
                <a:latin typeface="Calibri" pitchFamily="34" charset="0"/>
              </a:rPr>
              <a:t>Pending</a:t>
            </a:r>
            <a:r>
              <a:rPr lang="en-US" sz="1400">
                <a:latin typeface="Calibri" pitchFamily="34" charset="0"/>
              </a:rPr>
              <a:t>, navigate to </a:t>
            </a:r>
            <a:r>
              <a:rPr lang="en-US" sz="1400" b="1">
                <a:latin typeface="Calibri" pitchFamily="34" charset="0"/>
              </a:rPr>
              <a:t>System Security -&gt; Access Control</a:t>
            </a:r>
            <a:r>
              <a:rPr lang="en-US" sz="1400">
                <a:latin typeface="Calibri" pitchFamily="34" charset="0"/>
              </a:rPr>
              <a:t> and click on ‘</a:t>
            </a:r>
            <a:r>
              <a:rPr lang="en-US" sz="1400" b="1">
                <a:latin typeface="Calibri" pitchFamily="34" charset="0"/>
              </a:rPr>
              <a:t>New</a:t>
            </a:r>
            <a:r>
              <a:rPr lang="en-US" sz="1400">
                <a:latin typeface="Calibri" pitchFamily="34" charset="0"/>
              </a:rPr>
              <a:t>’.</a:t>
            </a:r>
            <a:r>
              <a:rPr lang="en-US" sz="1400" b="1">
                <a:latin typeface="Calibri" pitchFamily="34" charset="0"/>
              </a:rPr>
              <a:t> </a:t>
            </a:r>
          </a:p>
          <a:p>
            <a:pPr marL="742950" lvl="1" indent="-285750">
              <a:spcBef>
                <a:spcPct val="50000"/>
              </a:spcBef>
              <a:buClr>
                <a:srgbClr val="008080"/>
              </a:buClr>
              <a:buSzPct val="100000"/>
              <a:buFont typeface="Wingdings" pitchFamily="2" charset="2"/>
              <a:buChar char=""/>
            </a:pPr>
            <a:r>
              <a:rPr lang="en-US" sz="1400">
                <a:latin typeface="Calibri" pitchFamily="34" charset="0"/>
              </a:rPr>
              <a:t>Select the </a:t>
            </a:r>
            <a:r>
              <a:rPr lang="en-US" sz="1400" b="1">
                <a:latin typeface="Calibri" pitchFamily="34" charset="0"/>
              </a:rPr>
              <a:t>Type</a:t>
            </a:r>
            <a:r>
              <a:rPr lang="en-US" sz="1400">
                <a:latin typeface="Calibri" pitchFamily="34" charset="0"/>
              </a:rPr>
              <a:t> as </a:t>
            </a:r>
            <a:r>
              <a:rPr lang="en-US" sz="1400" b="1">
                <a:latin typeface="Calibri" pitchFamily="34" charset="0"/>
              </a:rPr>
              <a:t>record &amp;</a:t>
            </a:r>
            <a:r>
              <a:rPr lang="en-US" sz="1400">
                <a:latin typeface="Calibri" pitchFamily="34" charset="0"/>
              </a:rPr>
              <a:t> operation as </a:t>
            </a:r>
            <a:r>
              <a:rPr lang="en-US" sz="1400" b="1">
                <a:latin typeface="Calibri" pitchFamily="34" charset="0"/>
              </a:rPr>
              <a:t>write</a:t>
            </a:r>
            <a:r>
              <a:rPr lang="en-US" sz="1400">
                <a:latin typeface="Calibri" pitchFamily="34" charset="0"/>
              </a:rPr>
              <a:t>. Select the table </a:t>
            </a:r>
            <a:r>
              <a:rPr lang="en-US" sz="1400" b="1">
                <a:latin typeface="Calibri" pitchFamily="34" charset="0"/>
              </a:rPr>
              <a:t>Leave Processing System</a:t>
            </a:r>
            <a:r>
              <a:rPr lang="en-US" sz="1400">
                <a:latin typeface="Calibri" pitchFamily="34" charset="0"/>
              </a:rPr>
              <a:t> for </a:t>
            </a:r>
            <a:r>
              <a:rPr lang="en-US" sz="1400" b="1">
                <a:latin typeface="Calibri" pitchFamily="34" charset="0"/>
              </a:rPr>
              <a:t>Name</a:t>
            </a:r>
            <a:r>
              <a:rPr lang="en-US" sz="1400">
                <a:latin typeface="Calibri" pitchFamily="34" charset="0"/>
              </a:rPr>
              <a:t> and the level of access as</a:t>
            </a:r>
            <a:r>
              <a:rPr lang="en-US" sz="1400" b="1">
                <a:latin typeface="Calibri" pitchFamily="34" charset="0"/>
              </a:rPr>
              <a:t> None.</a:t>
            </a:r>
            <a:endParaRPr lang="en-US" sz="1400">
              <a:latin typeface="Calibri" pitchFamily="34" charset="0"/>
            </a:endParaRPr>
          </a:p>
        </p:txBody>
      </p:sp>
      <p:sp>
        <p:nvSpPr>
          <p:cNvPr id="5" name="Title 7"/>
          <p:cNvSpPr txBox="1">
            <a:spLocks/>
          </p:cNvSpPr>
          <p:nvPr/>
        </p:nvSpPr>
        <p:spPr bwMode="auto">
          <a:xfrm>
            <a:off x="0" y="225425"/>
            <a:ext cx="9144000" cy="1069975"/>
          </a:xfrm>
          <a:prstGeom prst="rect">
            <a:avLst/>
          </a:prstGeom>
          <a:noFill/>
          <a:ln w="9525">
            <a:noFill/>
            <a:miter lim="800000"/>
            <a:headEnd/>
            <a:tailEnd/>
          </a:ln>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Data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Access Control List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sym typeface="Wingdings" pitchFamily="2" charset="2"/>
              </a:rPr>
              <a:t>Security via Conditional Expressions (Case Study)</a:t>
            </a:r>
            <a:endPar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endParaRPr>
          </a:p>
        </p:txBody>
      </p:sp>
      <p:pic>
        <p:nvPicPr>
          <p:cNvPr id="50180" name="Picture 5"/>
          <p:cNvPicPr>
            <a:picLocks noChangeAspect="1" noChangeArrowheads="1"/>
          </p:cNvPicPr>
          <p:nvPr/>
        </p:nvPicPr>
        <p:blipFill>
          <a:blip r:embed="rId2" cstate="print"/>
          <a:srcRect l="19498" t="16777" r="14998" b="23228"/>
          <a:stretch>
            <a:fillRect/>
          </a:stretch>
        </p:blipFill>
        <p:spPr bwMode="auto">
          <a:xfrm>
            <a:off x="3733800" y="1295400"/>
            <a:ext cx="5257800" cy="2800350"/>
          </a:xfrm>
          <a:prstGeom prst="rect">
            <a:avLst/>
          </a:prstGeom>
          <a:noFill/>
          <a:ln w="9525">
            <a:noFill/>
            <a:miter lim="800000"/>
            <a:headEnd/>
            <a:tailEnd/>
          </a:ln>
        </p:spPr>
      </p:pic>
      <p:sp>
        <p:nvSpPr>
          <p:cNvPr id="50181" name="Text Box 6"/>
          <p:cNvSpPr txBox="1">
            <a:spLocks noChangeArrowheads="1"/>
          </p:cNvSpPr>
          <p:nvPr/>
        </p:nvSpPr>
        <p:spPr bwMode="auto">
          <a:xfrm>
            <a:off x="152400" y="4314825"/>
            <a:ext cx="9220200" cy="1887538"/>
          </a:xfrm>
          <a:prstGeom prst="rect">
            <a:avLst/>
          </a:prstGeom>
          <a:noFill/>
          <a:ln w="9525">
            <a:noFill/>
            <a:miter lim="800000"/>
            <a:headEnd/>
            <a:tailEnd/>
          </a:ln>
        </p:spPr>
        <p:txBody>
          <a:bodyPr>
            <a:spAutoFit/>
          </a:bodyPr>
          <a:lstStyle/>
          <a:p>
            <a:pPr lvl="1">
              <a:spcBef>
                <a:spcPct val="50000"/>
              </a:spcBef>
              <a:buClr>
                <a:srgbClr val="008080"/>
              </a:buClr>
              <a:buSzPct val="100000"/>
              <a:buFont typeface="Wingdings" pitchFamily="2" charset="2"/>
              <a:buNone/>
            </a:pPr>
            <a:endParaRPr lang="en-US" sz="1400" b="1">
              <a:latin typeface="Calibri" pitchFamily="34" charset="0"/>
            </a:endParaRPr>
          </a:p>
          <a:p>
            <a:pPr lvl="1">
              <a:spcBef>
                <a:spcPct val="50000"/>
              </a:spcBef>
              <a:buClr>
                <a:srgbClr val="008080"/>
              </a:buClr>
              <a:buSzPct val="100000"/>
              <a:buFont typeface="Wingdings" pitchFamily="2" charset="2"/>
              <a:buChar char=""/>
            </a:pPr>
            <a:r>
              <a:rPr lang="en-US" sz="1400" b="1">
                <a:latin typeface="Calibri" pitchFamily="34" charset="0"/>
              </a:rPr>
              <a:t>    </a:t>
            </a:r>
            <a:r>
              <a:rPr lang="en-US" sz="1400">
                <a:latin typeface="Calibri" pitchFamily="34" charset="0"/>
              </a:rPr>
              <a:t>Add the </a:t>
            </a:r>
            <a:r>
              <a:rPr lang="en-US" sz="1400" b="1">
                <a:latin typeface="Calibri" pitchFamily="34" charset="0"/>
              </a:rPr>
              <a:t>Condition Request Status is New OR Request Status is Pending </a:t>
            </a:r>
            <a:r>
              <a:rPr lang="en-US" sz="1400">
                <a:latin typeface="Calibri" pitchFamily="34" charset="0"/>
              </a:rPr>
              <a:t>by selecting fields from filter</a:t>
            </a:r>
          </a:p>
          <a:p>
            <a:pPr lvl="1">
              <a:spcBef>
                <a:spcPct val="50000"/>
              </a:spcBef>
              <a:buClr>
                <a:srgbClr val="008080"/>
              </a:buClr>
              <a:buSzPct val="100000"/>
              <a:buFont typeface="Wingdings" pitchFamily="2" charset="2"/>
              <a:buNone/>
            </a:pPr>
            <a:r>
              <a:rPr lang="en-US" sz="1400">
                <a:latin typeface="Calibri" pitchFamily="34" charset="0"/>
              </a:rPr>
              <a:t>        dropdown. Click on </a:t>
            </a:r>
            <a:r>
              <a:rPr lang="en-US" sz="1400" b="1">
                <a:latin typeface="Calibri" pitchFamily="34" charset="0"/>
              </a:rPr>
              <a:t>Submit</a:t>
            </a:r>
            <a:r>
              <a:rPr lang="en-US" sz="1400">
                <a:latin typeface="Calibri" pitchFamily="34" charset="0"/>
              </a:rPr>
              <a:t>.</a:t>
            </a:r>
          </a:p>
          <a:p>
            <a:pPr lvl="1">
              <a:spcBef>
                <a:spcPct val="50000"/>
              </a:spcBef>
              <a:buClr>
                <a:srgbClr val="008080"/>
              </a:buClr>
              <a:buSzPct val="100000"/>
              <a:buFont typeface="Wingdings" pitchFamily="2" charset="2"/>
              <a:buChar char=""/>
            </a:pPr>
            <a:endParaRPr lang="en-US" sz="1400">
              <a:latin typeface="Calibri" pitchFamily="34" charset="0"/>
            </a:endParaRPr>
          </a:p>
          <a:p>
            <a:endParaRPr lang="en-US" sz="1400" b="1">
              <a:latin typeface="Calibri" pitchFamily="34" charset="0"/>
            </a:endParaRPr>
          </a:p>
          <a:p>
            <a:pPr>
              <a:spcBef>
                <a:spcPct val="50000"/>
              </a:spcBef>
            </a:pPr>
            <a:endParaRPr lang="en-US" b="1"/>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2004968" y="850900"/>
            <a:ext cx="5810294" cy="400110"/>
          </a:xfrm>
          <a:prstGeom prst="rect">
            <a:avLst/>
          </a:prstGeom>
          <a:noFill/>
        </p:spPr>
        <p:txBody>
          <a:bodyPr>
            <a:spAutoFit/>
          </a:bodyPr>
          <a:lstStyle/>
          <a:p>
            <a:pPr algn="ctr" fontAlgn="auto">
              <a:spcBef>
                <a:spcPts val="0"/>
              </a:spcBef>
              <a:spcAft>
                <a:spcPts val="0"/>
              </a:spcAft>
              <a:defRPr/>
            </a:pP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mn-cs"/>
              </a:rPr>
              <a:t>Service-Now Training </a:t>
            </a:r>
          </a:p>
        </p:txBody>
      </p:sp>
      <p:sp>
        <p:nvSpPr>
          <p:cNvPr id="5" name="Title 7"/>
          <p:cNvSpPr txBox="1">
            <a:spLocks/>
          </p:cNvSpPr>
          <p:nvPr/>
        </p:nvSpPr>
        <p:spPr bwMode="auto">
          <a:xfrm>
            <a:off x="347662" y="1095435"/>
            <a:ext cx="8229600" cy="1069975"/>
          </a:xfrm>
          <a:prstGeom prst="rect">
            <a:avLst/>
          </a:prstGeom>
          <a:noFill/>
          <a:ln w="9525">
            <a:noFill/>
            <a:miter lim="800000"/>
            <a:headEnd/>
            <a:tailEnd/>
          </a:ln>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Update Set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 Description</a:t>
            </a:r>
            <a:endPar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endParaRPr>
          </a:p>
        </p:txBody>
      </p:sp>
      <p:sp>
        <p:nvSpPr>
          <p:cNvPr id="23555" name="Text Box 4"/>
          <p:cNvSpPr txBox="1">
            <a:spLocks noChangeArrowheads="1"/>
          </p:cNvSpPr>
          <p:nvPr/>
        </p:nvSpPr>
        <p:spPr bwMode="auto">
          <a:xfrm>
            <a:off x="560387" y="2013010"/>
            <a:ext cx="8474075" cy="1816100"/>
          </a:xfrm>
          <a:prstGeom prst="rect">
            <a:avLst/>
          </a:prstGeom>
          <a:noFill/>
          <a:ln w="9525">
            <a:noFill/>
            <a:miter lim="800000"/>
            <a:headEnd/>
            <a:tailEnd/>
          </a:ln>
        </p:spPr>
        <p:txBody>
          <a:bodyPr>
            <a:spAutoFit/>
          </a:bodyPr>
          <a:lstStyle/>
          <a:p>
            <a:pPr lvl="1">
              <a:spcBef>
                <a:spcPct val="50000"/>
              </a:spcBef>
              <a:buClr>
                <a:srgbClr val="008080"/>
              </a:buClr>
              <a:buSzPct val="100000"/>
              <a:buFont typeface="Wingdings" pitchFamily="2" charset="2"/>
              <a:buChar char=""/>
            </a:pPr>
            <a:r>
              <a:rPr lang="en-US" sz="1400">
                <a:latin typeface="Calibri" pitchFamily="34" charset="0"/>
              </a:rPr>
              <a:t>	An </a:t>
            </a:r>
            <a:r>
              <a:rPr lang="en-US" sz="1400" b="1">
                <a:latin typeface="Calibri" pitchFamily="34" charset="0"/>
              </a:rPr>
              <a:t>Update Set</a:t>
            </a:r>
            <a:r>
              <a:rPr lang="en-US" sz="1400">
                <a:latin typeface="Calibri" pitchFamily="34" charset="0"/>
              </a:rPr>
              <a:t> is a collection of changes (customizations) by developers in Service-Now that can be 	moved from one environment to another.</a:t>
            </a:r>
          </a:p>
          <a:p>
            <a:pPr lvl="1">
              <a:spcBef>
                <a:spcPct val="50000"/>
              </a:spcBef>
              <a:buClr>
                <a:srgbClr val="008080"/>
              </a:buClr>
              <a:buSzPct val="100000"/>
              <a:buFont typeface="Wingdings" pitchFamily="2" charset="2"/>
              <a:buChar char=""/>
            </a:pPr>
            <a:r>
              <a:rPr lang="en-US" sz="1400">
                <a:latin typeface="Calibri" pitchFamily="34" charset="0"/>
              </a:rPr>
              <a:t>	Set of enhancements to particular applications and can be grouped into an update set.</a:t>
            </a:r>
          </a:p>
          <a:p>
            <a:pPr lvl="1">
              <a:spcBef>
                <a:spcPct val="50000"/>
              </a:spcBef>
              <a:buClr>
                <a:srgbClr val="008080"/>
              </a:buClr>
              <a:buSzPct val="100000"/>
              <a:buFont typeface="Wingdings" pitchFamily="2" charset="2"/>
              <a:buChar char=""/>
            </a:pPr>
            <a:r>
              <a:rPr lang="en-US" sz="1400">
                <a:latin typeface="Calibri" pitchFamily="34" charset="0"/>
              </a:rPr>
              <a:t>	In web applications, generally the deployment is done by exporting the application to an archive file 	(Example: .war, .ear etc…) and deploying this archived file to the server. In Service-Now, the 	application changes are captured in an update set and this update set is moved to another 	environment.</a:t>
            </a:r>
            <a:endParaRPr lang="en-US" sz="12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1" name="Picture 2"/>
          <p:cNvPicPr>
            <a:picLocks noChangeAspect="1" noChangeArrowheads="1"/>
          </p:cNvPicPr>
          <p:nvPr/>
        </p:nvPicPr>
        <p:blipFill>
          <a:blip r:embed="rId2" cstate="print"/>
          <a:srcRect l="18747" t="16777" r="14998" b="18066"/>
          <a:stretch>
            <a:fillRect/>
          </a:stretch>
        </p:blipFill>
        <p:spPr bwMode="auto">
          <a:xfrm>
            <a:off x="4343400" y="1752600"/>
            <a:ext cx="4800600" cy="2744788"/>
          </a:xfrm>
          <a:prstGeom prst="rect">
            <a:avLst/>
          </a:prstGeom>
          <a:noFill/>
          <a:ln w="9525">
            <a:noFill/>
            <a:miter lim="800000"/>
            <a:headEnd/>
            <a:tailEnd/>
          </a:ln>
        </p:spPr>
      </p:pic>
      <p:sp>
        <p:nvSpPr>
          <p:cNvPr id="3" name="Rectangle 2"/>
          <p:cNvSpPr/>
          <p:nvPr/>
        </p:nvSpPr>
        <p:spPr>
          <a:xfrm>
            <a:off x="1657306" y="-19110"/>
            <a:ext cx="5810294" cy="400110"/>
          </a:xfrm>
          <a:prstGeom prst="rect">
            <a:avLst/>
          </a:prstGeom>
          <a:noFill/>
        </p:spPr>
        <p:txBody>
          <a:bodyPr>
            <a:spAutoFit/>
          </a:bodyPr>
          <a:lstStyle/>
          <a:p>
            <a:pPr algn="ctr" fontAlgn="auto">
              <a:spcBef>
                <a:spcPts val="0"/>
              </a:spcBef>
              <a:spcAft>
                <a:spcPts val="0"/>
              </a:spcAft>
              <a:defRPr/>
            </a:pP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mn-cs"/>
              </a:rPr>
              <a:t>Service-Now Training </a:t>
            </a:r>
          </a:p>
        </p:txBody>
      </p:sp>
      <p:sp>
        <p:nvSpPr>
          <p:cNvPr id="51203" name="Text Box 4"/>
          <p:cNvSpPr txBox="1">
            <a:spLocks noChangeArrowheads="1"/>
          </p:cNvSpPr>
          <p:nvPr/>
        </p:nvSpPr>
        <p:spPr bwMode="auto">
          <a:xfrm>
            <a:off x="76200" y="1219200"/>
            <a:ext cx="4572000" cy="3862388"/>
          </a:xfrm>
          <a:prstGeom prst="rect">
            <a:avLst/>
          </a:prstGeom>
          <a:noFill/>
          <a:ln w="9525">
            <a:noFill/>
            <a:miter lim="800000"/>
            <a:headEnd/>
            <a:tailEnd/>
          </a:ln>
        </p:spPr>
        <p:txBody>
          <a:bodyPr>
            <a:spAutoFit/>
          </a:bodyPr>
          <a:lstStyle/>
          <a:p>
            <a:pPr marL="342900" indent="-342900"/>
            <a:endParaRPr lang="en-US" sz="1400" b="1">
              <a:latin typeface="Calibri" pitchFamily="34" charset="0"/>
            </a:endParaRPr>
          </a:p>
          <a:p>
            <a:pPr marL="742950" lvl="1" indent="-285750">
              <a:spcBef>
                <a:spcPct val="50000"/>
              </a:spcBef>
              <a:buClr>
                <a:srgbClr val="008080"/>
              </a:buClr>
              <a:buSzPct val="100000"/>
              <a:buFont typeface="Wingdings" pitchFamily="2" charset="2"/>
              <a:buChar char=""/>
            </a:pPr>
            <a:r>
              <a:rPr lang="en-US" sz="1400">
                <a:latin typeface="Calibri" pitchFamily="34" charset="0"/>
              </a:rPr>
              <a:t>The access rules can be defined via scripts.</a:t>
            </a:r>
          </a:p>
          <a:p>
            <a:pPr marL="742950" lvl="1" indent="-285750">
              <a:spcBef>
                <a:spcPct val="50000"/>
              </a:spcBef>
              <a:buClr>
                <a:srgbClr val="008080"/>
              </a:buClr>
              <a:buSzPct val="100000"/>
              <a:buFont typeface="Wingdings" pitchFamily="2" charset="2"/>
              <a:buChar char=""/>
            </a:pPr>
            <a:r>
              <a:rPr lang="en-US" sz="1400">
                <a:latin typeface="Calibri" pitchFamily="34" charset="0"/>
              </a:rPr>
              <a:t> To restrict users from editing the leave request once submitted and make it editable only for leave approver, navigate to </a:t>
            </a:r>
            <a:r>
              <a:rPr lang="en-US" sz="1400" b="1">
                <a:latin typeface="Calibri" pitchFamily="34" charset="0"/>
              </a:rPr>
              <a:t>System Security -&gt; Access Control</a:t>
            </a:r>
            <a:r>
              <a:rPr lang="en-US" sz="1400">
                <a:latin typeface="Calibri" pitchFamily="34" charset="0"/>
              </a:rPr>
              <a:t> and click on ‘</a:t>
            </a:r>
            <a:r>
              <a:rPr lang="en-US" sz="1400" b="1">
                <a:latin typeface="Calibri" pitchFamily="34" charset="0"/>
              </a:rPr>
              <a:t>New</a:t>
            </a:r>
            <a:r>
              <a:rPr lang="en-US" sz="1400">
                <a:latin typeface="Calibri" pitchFamily="34" charset="0"/>
              </a:rPr>
              <a:t>’.</a:t>
            </a:r>
            <a:r>
              <a:rPr lang="en-US" sz="1400" b="1">
                <a:latin typeface="Calibri" pitchFamily="34" charset="0"/>
              </a:rPr>
              <a:t> </a:t>
            </a:r>
          </a:p>
          <a:p>
            <a:pPr marL="742950" lvl="1" indent="-285750">
              <a:spcBef>
                <a:spcPct val="50000"/>
              </a:spcBef>
              <a:buClr>
                <a:srgbClr val="008080"/>
              </a:buClr>
              <a:buSzPct val="100000"/>
              <a:buFont typeface="Wingdings" pitchFamily="2" charset="2"/>
              <a:buChar char=""/>
            </a:pPr>
            <a:r>
              <a:rPr lang="en-US" sz="1400">
                <a:latin typeface="Calibri" pitchFamily="34" charset="0"/>
              </a:rPr>
              <a:t>Select the </a:t>
            </a:r>
            <a:r>
              <a:rPr lang="en-US" sz="1400" b="1">
                <a:latin typeface="Calibri" pitchFamily="34" charset="0"/>
              </a:rPr>
              <a:t>Type</a:t>
            </a:r>
            <a:r>
              <a:rPr lang="en-US" sz="1400">
                <a:latin typeface="Calibri" pitchFamily="34" charset="0"/>
              </a:rPr>
              <a:t> as </a:t>
            </a:r>
            <a:r>
              <a:rPr lang="en-US" sz="1400" b="1">
                <a:latin typeface="Calibri" pitchFamily="34" charset="0"/>
              </a:rPr>
              <a:t>record &amp;</a:t>
            </a:r>
            <a:r>
              <a:rPr lang="en-US" sz="1400">
                <a:latin typeface="Calibri" pitchFamily="34" charset="0"/>
              </a:rPr>
              <a:t> operation as </a:t>
            </a:r>
            <a:r>
              <a:rPr lang="en-US" sz="1400" b="1">
                <a:latin typeface="Calibri" pitchFamily="34" charset="0"/>
              </a:rPr>
              <a:t>write</a:t>
            </a:r>
            <a:r>
              <a:rPr lang="en-US" sz="1400">
                <a:latin typeface="Calibri" pitchFamily="34" charset="0"/>
              </a:rPr>
              <a:t>. Select the table </a:t>
            </a:r>
            <a:r>
              <a:rPr lang="en-US" sz="1400" b="1">
                <a:latin typeface="Calibri" pitchFamily="34" charset="0"/>
              </a:rPr>
              <a:t>Leave Processing System</a:t>
            </a:r>
            <a:r>
              <a:rPr lang="en-US" sz="1400">
                <a:latin typeface="Calibri" pitchFamily="34" charset="0"/>
              </a:rPr>
              <a:t> for </a:t>
            </a:r>
            <a:r>
              <a:rPr lang="en-US" sz="1400" b="1">
                <a:latin typeface="Calibri" pitchFamily="34" charset="0"/>
              </a:rPr>
              <a:t>Name</a:t>
            </a:r>
            <a:r>
              <a:rPr lang="en-US" sz="1400">
                <a:latin typeface="Calibri" pitchFamily="34" charset="0"/>
              </a:rPr>
              <a:t> and the level of access as</a:t>
            </a:r>
            <a:r>
              <a:rPr lang="en-US" sz="1400" b="1">
                <a:latin typeface="Calibri" pitchFamily="34" charset="0"/>
              </a:rPr>
              <a:t> *.</a:t>
            </a:r>
          </a:p>
          <a:p>
            <a:pPr marL="742950" lvl="1" indent="-285750">
              <a:spcBef>
                <a:spcPct val="50000"/>
              </a:spcBef>
              <a:buClr>
                <a:srgbClr val="008080"/>
              </a:buClr>
              <a:buSzPct val="100000"/>
              <a:buFont typeface="Wingdings" pitchFamily="2" charset="2"/>
              <a:buChar char=""/>
            </a:pPr>
            <a:r>
              <a:rPr lang="en-US" sz="1400">
                <a:latin typeface="Calibri" pitchFamily="34" charset="0"/>
              </a:rPr>
              <a:t>Add the script</a:t>
            </a:r>
            <a:r>
              <a:rPr lang="en-US" sz="1400" b="1">
                <a:latin typeface="Calibri" pitchFamily="34" charset="0"/>
              </a:rPr>
              <a:t> answer = gs.hasRole (“LPS_Approver”) </a:t>
            </a:r>
            <a:r>
              <a:rPr lang="en-US" sz="1400">
                <a:latin typeface="Calibri" pitchFamily="34" charset="0"/>
              </a:rPr>
              <a:t>under</a:t>
            </a:r>
            <a:r>
              <a:rPr lang="en-US" sz="1400" b="1">
                <a:latin typeface="Calibri" pitchFamily="34" charset="0"/>
              </a:rPr>
              <a:t> Script </a:t>
            </a:r>
            <a:r>
              <a:rPr lang="en-US" sz="1400">
                <a:latin typeface="Calibri" pitchFamily="34" charset="0"/>
              </a:rPr>
              <a:t>and click on</a:t>
            </a:r>
            <a:r>
              <a:rPr lang="en-US" sz="1400" b="1">
                <a:latin typeface="Calibri" pitchFamily="34" charset="0"/>
              </a:rPr>
              <a:t> Submit.</a:t>
            </a:r>
          </a:p>
          <a:p>
            <a:pPr marL="742950" lvl="1" indent="-285750">
              <a:spcBef>
                <a:spcPct val="50000"/>
              </a:spcBef>
              <a:buClr>
                <a:srgbClr val="008080"/>
              </a:buClr>
              <a:buSzPct val="100000"/>
              <a:buFont typeface="Wingdings" pitchFamily="2" charset="2"/>
              <a:buChar char=""/>
            </a:pPr>
            <a:r>
              <a:rPr lang="en-US" sz="1400">
                <a:latin typeface="Calibri" pitchFamily="34" charset="0"/>
              </a:rPr>
              <a:t>The access rule will only allow users having role </a:t>
            </a:r>
            <a:r>
              <a:rPr lang="en-US" sz="1400" b="1">
                <a:latin typeface="Calibri" pitchFamily="34" charset="0"/>
              </a:rPr>
              <a:t>LPS_Approver</a:t>
            </a:r>
            <a:r>
              <a:rPr lang="en-US" sz="1400">
                <a:latin typeface="Calibri" pitchFamily="34" charset="0"/>
              </a:rPr>
              <a:t> to edit the request when request state is</a:t>
            </a:r>
            <a:r>
              <a:rPr lang="en-US" sz="1400" b="1">
                <a:latin typeface="Calibri" pitchFamily="34" charset="0"/>
              </a:rPr>
              <a:t> Pending.</a:t>
            </a:r>
          </a:p>
        </p:txBody>
      </p:sp>
      <p:sp>
        <p:nvSpPr>
          <p:cNvPr id="5" name="Title 7"/>
          <p:cNvSpPr txBox="1">
            <a:spLocks/>
          </p:cNvSpPr>
          <p:nvPr/>
        </p:nvSpPr>
        <p:spPr bwMode="auto">
          <a:xfrm>
            <a:off x="0" y="225425"/>
            <a:ext cx="8229600" cy="1069975"/>
          </a:xfrm>
          <a:prstGeom prst="rect">
            <a:avLst/>
          </a:prstGeom>
          <a:noFill/>
          <a:ln w="9525">
            <a:noFill/>
            <a:miter lim="800000"/>
            <a:headEnd/>
            <a:tailEnd/>
          </a:ln>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Data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Access Control List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sym typeface="Wingdings" pitchFamily="2" charset="2"/>
              </a:rPr>
              <a:t>Security via Scripts (Case Study)</a:t>
            </a:r>
            <a:endPar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endParaRPr>
          </a:p>
        </p:txBody>
      </p:sp>
      <p:sp>
        <p:nvSpPr>
          <p:cNvPr id="51205" name="Rectangle 6"/>
          <p:cNvSpPr>
            <a:spLocks noChangeArrowheads="1"/>
          </p:cNvSpPr>
          <p:nvPr/>
        </p:nvSpPr>
        <p:spPr bwMode="auto">
          <a:xfrm>
            <a:off x="4343400" y="4114800"/>
            <a:ext cx="3733800" cy="457200"/>
          </a:xfrm>
          <a:prstGeom prst="rect">
            <a:avLst/>
          </a:prstGeom>
          <a:noFill/>
          <a:ln w="28575">
            <a:solidFill>
              <a:srgbClr val="FF0000"/>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57306" y="-19110"/>
            <a:ext cx="5810294" cy="400110"/>
          </a:xfrm>
          <a:prstGeom prst="rect">
            <a:avLst/>
          </a:prstGeom>
          <a:noFill/>
        </p:spPr>
        <p:txBody>
          <a:bodyPr>
            <a:spAutoFit/>
          </a:bodyPr>
          <a:lstStyle/>
          <a:p>
            <a:pPr algn="ctr" fontAlgn="auto">
              <a:spcBef>
                <a:spcPts val="0"/>
              </a:spcBef>
              <a:spcAft>
                <a:spcPts val="0"/>
              </a:spcAft>
              <a:defRPr/>
            </a:pP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mn-cs"/>
              </a:rPr>
              <a:t>Service-Now Training </a:t>
            </a:r>
          </a:p>
        </p:txBody>
      </p:sp>
      <p:sp>
        <p:nvSpPr>
          <p:cNvPr id="5" name="Title 7"/>
          <p:cNvSpPr txBox="1">
            <a:spLocks/>
          </p:cNvSpPr>
          <p:nvPr/>
        </p:nvSpPr>
        <p:spPr bwMode="auto">
          <a:xfrm>
            <a:off x="0" y="225425"/>
            <a:ext cx="8229600" cy="1069975"/>
          </a:xfrm>
          <a:prstGeom prst="rect">
            <a:avLst/>
          </a:prstGeom>
          <a:noFill/>
          <a:ln w="9525">
            <a:noFill/>
            <a:miter lim="800000"/>
            <a:headEnd/>
            <a:tailEnd/>
          </a:ln>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Data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Access Control List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Best Practices</a:t>
            </a:r>
            <a:endPar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endParaRPr>
          </a:p>
        </p:txBody>
      </p:sp>
      <p:sp>
        <p:nvSpPr>
          <p:cNvPr id="52227" name="Text Box 4"/>
          <p:cNvSpPr txBox="1">
            <a:spLocks noChangeArrowheads="1"/>
          </p:cNvSpPr>
          <p:nvPr/>
        </p:nvSpPr>
        <p:spPr bwMode="auto">
          <a:xfrm>
            <a:off x="212725" y="1143000"/>
            <a:ext cx="8474075" cy="806450"/>
          </a:xfrm>
          <a:prstGeom prst="rect">
            <a:avLst/>
          </a:prstGeom>
          <a:noFill/>
          <a:ln w="9525">
            <a:noFill/>
            <a:miter lim="800000"/>
            <a:headEnd/>
            <a:tailEnd/>
          </a:ln>
        </p:spPr>
        <p:txBody>
          <a:bodyPr>
            <a:spAutoFit/>
          </a:bodyPr>
          <a:lstStyle/>
          <a:p>
            <a:pPr lvl="1">
              <a:spcBef>
                <a:spcPct val="50000"/>
              </a:spcBef>
              <a:buClr>
                <a:srgbClr val="008080"/>
              </a:buClr>
              <a:buSzPct val="100000"/>
            </a:pPr>
            <a:endParaRPr lang="en-US" sz="1200"/>
          </a:p>
          <a:p>
            <a:pPr lvl="1">
              <a:spcBef>
                <a:spcPct val="50000"/>
              </a:spcBef>
              <a:buClr>
                <a:srgbClr val="008080"/>
              </a:buClr>
              <a:buSzPct val="100000"/>
              <a:buFont typeface="Wingdings" pitchFamily="2" charset="2"/>
              <a:buChar char=""/>
            </a:pPr>
            <a:r>
              <a:rPr lang="en-US" sz="1400">
                <a:latin typeface="Calibri" pitchFamily="34" charset="0"/>
              </a:rPr>
              <a:t>        If the access rules are defined on the parent table and child table requirement is different, instead of 	modifying parent table’s rule, create an access rule for child table.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57306" y="-19110"/>
            <a:ext cx="5810294" cy="400110"/>
          </a:xfrm>
          <a:prstGeom prst="rect">
            <a:avLst/>
          </a:prstGeom>
          <a:noFill/>
        </p:spPr>
        <p:txBody>
          <a:bodyPr>
            <a:spAutoFit/>
          </a:bodyPr>
          <a:lstStyle/>
          <a:p>
            <a:pPr algn="ctr" fontAlgn="auto">
              <a:spcBef>
                <a:spcPts val="0"/>
              </a:spcBef>
              <a:spcAft>
                <a:spcPts val="0"/>
              </a:spcAft>
              <a:defRPr/>
            </a:pP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mn-cs"/>
              </a:rPr>
              <a:t>Service-Now Training </a:t>
            </a:r>
          </a:p>
        </p:txBody>
      </p:sp>
      <p:sp>
        <p:nvSpPr>
          <p:cNvPr id="5" name="Title 7"/>
          <p:cNvSpPr txBox="1">
            <a:spLocks/>
          </p:cNvSpPr>
          <p:nvPr/>
        </p:nvSpPr>
        <p:spPr bwMode="auto">
          <a:xfrm>
            <a:off x="0" y="225425"/>
            <a:ext cx="8229600" cy="1069975"/>
          </a:xfrm>
          <a:prstGeom prst="rect">
            <a:avLst/>
          </a:prstGeom>
          <a:noFill/>
          <a:ln w="9525">
            <a:noFill/>
            <a:miter lim="800000"/>
            <a:headEnd/>
            <a:tailEnd/>
          </a:ln>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Data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Access Control List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Summary</a:t>
            </a:r>
            <a:endPar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endParaRPr>
          </a:p>
        </p:txBody>
      </p:sp>
      <p:sp>
        <p:nvSpPr>
          <p:cNvPr id="53251" name="Text Box 4"/>
          <p:cNvSpPr txBox="1">
            <a:spLocks noChangeArrowheads="1"/>
          </p:cNvSpPr>
          <p:nvPr/>
        </p:nvSpPr>
        <p:spPr bwMode="auto">
          <a:xfrm>
            <a:off x="212725" y="1143000"/>
            <a:ext cx="8474075" cy="2970213"/>
          </a:xfrm>
          <a:prstGeom prst="rect">
            <a:avLst/>
          </a:prstGeom>
          <a:noFill/>
          <a:ln w="9525">
            <a:noFill/>
            <a:miter lim="800000"/>
            <a:headEnd/>
            <a:tailEnd/>
          </a:ln>
        </p:spPr>
        <p:txBody>
          <a:bodyPr>
            <a:spAutoFit/>
          </a:bodyPr>
          <a:lstStyle/>
          <a:p>
            <a:pPr lvl="1">
              <a:spcBef>
                <a:spcPct val="50000"/>
              </a:spcBef>
              <a:buClr>
                <a:srgbClr val="008080"/>
              </a:buClr>
              <a:buSzPct val="100000"/>
            </a:pPr>
            <a:r>
              <a:rPr lang="en-US" sz="1200"/>
              <a:t>You have now completed the module </a:t>
            </a:r>
            <a:r>
              <a:rPr lang="en-US" sz="1200" b="1"/>
              <a:t>Access Control List. </a:t>
            </a:r>
            <a:r>
              <a:rPr lang="en-US" sz="1200"/>
              <a:t>The key learning points are –</a:t>
            </a:r>
          </a:p>
          <a:p>
            <a:pPr lvl="1">
              <a:spcBef>
                <a:spcPct val="50000"/>
              </a:spcBef>
              <a:buClr>
                <a:srgbClr val="008080"/>
              </a:buClr>
              <a:buSzPct val="100000"/>
              <a:buFont typeface="Wingdings" pitchFamily="2" charset="2"/>
              <a:buChar char=""/>
            </a:pPr>
            <a:r>
              <a:rPr lang="en-US" sz="1400">
                <a:latin typeface="Calibri" pitchFamily="34" charset="0"/>
              </a:rPr>
              <a:t>        Access Control List provides an ability to secure the data by defining read/write/delete/create 	authorization.</a:t>
            </a:r>
          </a:p>
          <a:p>
            <a:pPr lvl="1">
              <a:spcBef>
                <a:spcPct val="50000"/>
              </a:spcBef>
              <a:buClr>
                <a:srgbClr val="008080"/>
              </a:buClr>
              <a:buSzPct val="100000"/>
              <a:buFont typeface="Wingdings" pitchFamily="2" charset="2"/>
              <a:buChar char=""/>
            </a:pPr>
            <a:r>
              <a:rPr lang="en-US" sz="1400">
                <a:latin typeface="Calibri" pitchFamily="34" charset="0"/>
              </a:rPr>
              <a:t> 	Access Control List can be defined in three ways – </a:t>
            </a:r>
          </a:p>
          <a:p>
            <a:pPr lvl="2">
              <a:spcBef>
                <a:spcPct val="50000"/>
              </a:spcBef>
              <a:buClr>
                <a:srgbClr val="008080"/>
              </a:buClr>
              <a:buSzPct val="100000"/>
              <a:buFont typeface="Wingdings" pitchFamily="2" charset="2"/>
              <a:buChar char=""/>
            </a:pPr>
            <a:r>
              <a:rPr lang="en-US" sz="1400">
                <a:latin typeface="Calibri" pitchFamily="34" charset="0"/>
              </a:rPr>
              <a:t> 	Roles</a:t>
            </a:r>
          </a:p>
          <a:p>
            <a:pPr lvl="2">
              <a:spcBef>
                <a:spcPct val="50000"/>
              </a:spcBef>
              <a:buClr>
                <a:srgbClr val="008080"/>
              </a:buClr>
              <a:buSzPct val="100000"/>
              <a:buFont typeface="Wingdings" pitchFamily="2" charset="2"/>
              <a:buChar char=""/>
            </a:pPr>
            <a:r>
              <a:rPr lang="en-US" sz="1400">
                <a:latin typeface="Calibri" pitchFamily="34" charset="0"/>
              </a:rPr>
              <a:t> 	Conditional Expressions</a:t>
            </a:r>
          </a:p>
          <a:p>
            <a:pPr lvl="2">
              <a:spcBef>
                <a:spcPct val="50000"/>
              </a:spcBef>
              <a:buClr>
                <a:srgbClr val="008080"/>
              </a:buClr>
              <a:buSzPct val="100000"/>
              <a:buFont typeface="Wingdings" pitchFamily="2" charset="2"/>
              <a:buChar char=""/>
            </a:pPr>
            <a:r>
              <a:rPr lang="en-US" sz="1400">
                <a:latin typeface="Calibri" pitchFamily="34" charset="0"/>
              </a:rPr>
              <a:t> 	Scripts 	</a:t>
            </a:r>
            <a:endParaRPr lang="en-US" sz="1400" b="1">
              <a:latin typeface="Calibri" pitchFamily="34" charset="0"/>
            </a:endParaRPr>
          </a:p>
          <a:p>
            <a:pPr lvl="1">
              <a:spcBef>
                <a:spcPct val="50000"/>
              </a:spcBef>
              <a:buClr>
                <a:srgbClr val="008080"/>
              </a:buClr>
              <a:buSzPct val="100000"/>
              <a:buFont typeface="Wingdings" pitchFamily="2" charset="2"/>
              <a:buChar char=""/>
            </a:pPr>
            <a:r>
              <a:rPr lang="en-US" sz="1400">
                <a:latin typeface="Calibri" pitchFamily="34" charset="0"/>
              </a:rPr>
              <a:t> 	ACL provides fields level security as well as row level security. Both security rules must be satisfied to 	perform a particular operations.</a:t>
            </a:r>
          </a:p>
          <a:p>
            <a:pPr lvl="1">
              <a:spcBef>
                <a:spcPct val="50000"/>
              </a:spcBef>
              <a:buClr>
                <a:srgbClr val="008080"/>
              </a:buClr>
              <a:buSzPct val="100000"/>
            </a:pPr>
            <a:r>
              <a:rPr lang="en-US" sz="1400">
                <a:latin typeface="Calibri" pitchFamily="34" charset="0"/>
              </a:rPr>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657306" y="-19110"/>
            <a:ext cx="5810294" cy="400110"/>
          </a:xfrm>
          <a:prstGeom prst="rect">
            <a:avLst/>
          </a:prstGeom>
          <a:noFill/>
        </p:spPr>
        <p:txBody>
          <a:bodyPr>
            <a:spAutoFit/>
          </a:bodyPr>
          <a:lstStyle/>
          <a:p>
            <a:pPr algn="ctr" fontAlgn="auto">
              <a:spcBef>
                <a:spcPts val="0"/>
              </a:spcBef>
              <a:spcAft>
                <a:spcPts val="0"/>
              </a:spcAft>
              <a:defRPr/>
            </a:pP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mn-cs"/>
              </a:rPr>
              <a:t>Service-Now Training </a:t>
            </a:r>
          </a:p>
        </p:txBody>
      </p:sp>
      <p:sp>
        <p:nvSpPr>
          <p:cNvPr id="15363" name="Text Box 15"/>
          <p:cNvSpPr txBox="1">
            <a:spLocks noChangeArrowheads="1"/>
          </p:cNvSpPr>
          <p:nvPr/>
        </p:nvSpPr>
        <p:spPr bwMode="auto">
          <a:xfrm>
            <a:off x="0" y="2217777"/>
            <a:ext cx="9144000" cy="5478423"/>
          </a:xfrm>
          <a:prstGeom prst="rect">
            <a:avLst/>
          </a:prstGeom>
          <a:noFill/>
          <a:ln w="9525">
            <a:noFill/>
            <a:miter lim="800000"/>
            <a:headEnd/>
            <a:tailEnd/>
          </a:ln>
        </p:spPr>
        <p:txBody>
          <a:bodyPr>
            <a:spAutoFit/>
          </a:bodyPr>
          <a:lstStyle/>
          <a:p>
            <a:pPr lvl="7" algn="just">
              <a:lnSpc>
                <a:spcPct val="150000"/>
              </a:lnSpc>
              <a:spcBef>
                <a:spcPct val="50000"/>
              </a:spcBef>
              <a:buClr>
                <a:srgbClr val="008080"/>
              </a:buClr>
              <a:buSzPct val="100000"/>
              <a:buFont typeface="Wingdings" pitchFamily="2" charset="2"/>
              <a:buChar char=""/>
              <a:defRPr/>
            </a:pPr>
            <a:r>
              <a:rPr lang="en-US" sz="2000" dirty="0">
                <a:latin typeface="Calibri" pitchFamily="34" charset="0"/>
                <a:cs typeface="Arial" pitchFamily="34" charset="0"/>
              </a:rPr>
              <a:t>	What are Import Sets</a:t>
            </a:r>
          </a:p>
          <a:p>
            <a:pPr lvl="7" algn="just">
              <a:lnSpc>
                <a:spcPct val="150000"/>
              </a:lnSpc>
              <a:spcBef>
                <a:spcPct val="50000"/>
              </a:spcBef>
              <a:buClr>
                <a:srgbClr val="008080"/>
              </a:buClr>
              <a:buSzPct val="100000"/>
              <a:buFont typeface="Wingdings" pitchFamily="2" charset="2"/>
              <a:buChar char=""/>
              <a:defRPr/>
            </a:pPr>
            <a:r>
              <a:rPr lang="en-US" sz="2000" dirty="0">
                <a:latin typeface="Calibri" pitchFamily="34" charset="0"/>
                <a:cs typeface="Arial" pitchFamily="34" charset="0"/>
              </a:rPr>
              <a:t> 	What are different steps to import data</a:t>
            </a:r>
          </a:p>
          <a:p>
            <a:pPr lvl="7" algn="just">
              <a:lnSpc>
                <a:spcPct val="150000"/>
              </a:lnSpc>
              <a:spcBef>
                <a:spcPct val="50000"/>
              </a:spcBef>
              <a:buClr>
                <a:srgbClr val="008080"/>
              </a:buClr>
              <a:buSzPct val="100000"/>
              <a:buFont typeface="Wingdings" pitchFamily="2" charset="2"/>
              <a:buChar char=""/>
              <a:defRPr/>
            </a:pPr>
            <a:r>
              <a:rPr lang="en-US" sz="2000" dirty="0">
                <a:latin typeface="Calibri" pitchFamily="34" charset="0"/>
                <a:cs typeface="Arial" pitchFamily="34" charset="0"/>
              </a:rPr>
              <a:t> 	How to create a data source</a:t>
            </a:r>
          </a:p>
          <a:p>
            <a:pPr lvl="7" algn="just">
              <a:lnSpc>
                <a:spcPct val="150000"/>
              </a:lnSpc>
              <a:spcBef>
                <a:spcPct val="50000"/>
              </a:spcBef>
              <a:buClr>
                <a:srgbClr val="008080"/>
              </a:buClr>
              <a:buSzPct val="100000"/>
              <a:buFont typeface="Wingdings" pitchFamily="2" charset="2"/>
              <a:buChar char=""/>
              <a:defRPr/>
            </a:pPr>
            <a:r>
              <a:rPr lang="en-US" sz="2000" dirty="0">
                <a:latin typeface="Calibri" pitchFamily="34" charset="0"/>
                <a:cs typeface="Arial" pitchFamily="34" charset="0"/>
              </a:rPr>
              <a:t> 	How to load data</a:t>
            </a:r>
          </a:p>
          <a:p>
            <a:pPr lvl="7" algn="just">
              <a:lnSpc>
                <a:spcPct val="150000"/>
              </a:lnSpc>
              <a:spcBef>
                <a:spcPct val="50000"/>
              </a:spcBef>
              <a:buClr>
                <a:srgbClr val="008080"/>
              </a:buClr>
              <a:buSzPct val="100000"/>
              <a:buFont typeface="Wingdings" pitchFamily="2" charset="2"/>
              <a:buChar char=""/>
              <a:defRPr/>
            </a:pPr>
            <a:r>
              <a:rPr lang="en-US" sz="2000" dirty="0">
                <a:latin typeface="Calibri" pitchFamily="34" charset="0"/>
                <a:cs typeface="Arial" pitchFamily="34" charset="0"/>
              </a:rPr>
              <a:t> 	What are Transform Maps</a:t>
            </a:r>
          </a:p>
          <a:p>
            <a:pPr lvl="7" algn="just">
              <a:lnSpc>
                <a:spcPct val="150000"/>
              </a:lnSpc>
              <a:spcBef>
                <a:spcPct val="50000"/>
              </a:spcBef>
              <a:buClr>
                <a:srgbClr val="008080"/>
              </a:buClr>
              <a:buSzPct val="100000"/>
              <a:buFont typeface="Wingdings" pitchFamily="2" charset="2"/>
              <a:buChar char=""/>
              <a:defRPr/>
            </a:pPr>
            <a:r>
              <a:rPr lang="en-US" sz="2000" dirty="0">
                <a:latin typeface="Calibri" pitchFamily="34" charset="0"/>
                <a:cs typeface="Arial" pitchFamily="34" charset="0"/>
              </a:rPr>
              <a:t> 	What are Field Maps</a:t>
            </a:r>
          </a:p>
          <a:p>
            <a:pPr lvl="7" algn="just">
              <a:lnSpc>
                <a:spcPct val="150000"/>
              </a:lnSpc>
              <a:spcBef>
                <a:spcPct val="50000"/>
              </a:spcBef>
              <a:buClr>
                <a:srgbClr val="008080"/>
              </a:buClr>
              <a:buSzPct val="100000"/>
              <a:buFont typeface="Wingdings" pitchFamily="2" charset="2"/>
              <a:buChar char=""/>
              <a:defRPr/>
            </a:pPr>
            <a:r>
              <a:rPr lang="en-US" sz="2000" dirty="0">
                <a:latin typeface="Calibri" pitchFamily="34" charset="0"/>
                <a:cs typeface="Arial" pitchFamily="34" charset="0"/>
              </a:rPr>
              <a:t> 	How to transform data</a:t>
            </a:r>
          </a:p>
          <a:p>
            <a:pPr lvl="7" algn="just">
              <a:lnSpc>
                <a:spcPct val="150000"/>
              </a:lnSpc>
              <a:spcBef>
                <a:spcPct val="50000"/>
              </a:spcBef>
              <a:buClr>
                <a:srgbClr val="008080"/>
              </a:buClr>
              <a:buSzPct val="100000"/>
              <a:buFont typeface="Wingdings" pitchFamily="2" charset="2"/>
              <a:buChar char=""/>
              <a:defRPr/>
            </a:pPr>
            <a:endParaRPr lang="en-US" sz="2000" dirty="0">
              <a:latin typeface="Calibri" pitchFamily="34" charset="0"/>
              <a:cs typeface="Arial" pitchFamily="34" charset="0"/>
            </a:endParaRPr>
          </a:p>
          <a:p>
            <a:pPr lvl="7" algn="just">
              <a:lnSpc>
                <a:spcPct val="150000"/>
              </a:lnSpc>
              <a:spcBef>
                <a:spcPct val="50000"/>
              </a:spcBef>
              <a:buClr>
                <a:srgbClr val="008080"/>
              </a:buClr>
              <a:buSzPct val="100000"/>
              <a:buFont typeface="Wingdings" pitchFamily="2" charset="2"/>
              <a:buChar char=""/>
              <a:defRPr/>
            </a:pPr>
            <a:endParaRPr lang="en-US" sz="2000" dirty="0">
              <a:latin typeface="Calibri" pitchFamily="34" charset="0"/>
              <a:cs typeface="Arial" pitchFamily="34" charset="0"/>
            </a:endParaRPr>
          </a:p>
        </p:txBody>
      </p:sp>
      <p:sp>
        <p:nvSpPr>
          <p:cNvPr id="249859" name="Text Box 15"/>
          <p:cNvSpPr txBox="1">
            <a:spLocks noChangeArrowheads="1"/>
          </p:cNvSpPr>
          <p:nvPr/>
        </p:nvSpPr>
        <p:spPr bwMode="auto">
          <a:xfrm>
            <a:off x="0" y="555625"/>
            <a:ext cx="9144000" cy="920750"/>
          </a:xfrm>
          <a:prstGeom prst="rect">
            <a:avLst/>
          </a:prstGeom>
          <a:noFill/>
          <a:ln w="9525">
            <a:noFill/>
            <a:miter lim="800000"/>
            <a:headEnd/>
            <a:tailEnd/>
          </a:ln>
        </p:spPr>
        <p:txBody>
          <a:bodyPr anchor="ctr">
            <a:spAutoFit/>
          </a:bodyPr>
          <a:lstStyle/>
          <a:p>
            <a:pPr lvl="4" algn="just">
              <a:lnSpc>
                <a:spcPct val="150000"/>
              </a:lnSpc>
              <a:spcBef>
                <a:spcPct val="50000"/>
              </a:spcBef>
              <a:buClr>
                <a:srgbClr val="008080"/>
              </a:buClr>
              <a:buSzPct val="100000"/>
              <a:buFont typeface="Wingdings" pitchFamily="2" charset="2"/>
              <a:buChar char=""/>
            </a:pPr>
            <a:r>
              <a:rPr lang="en-US" sz="4000" b="1">
                <a:latin typeface="Calibri" pitchFamily="34" charset="0"/>
              </a:rPr>
              <a:t>	Import Sets</a:t>
            </a:r>
          </a:p>
        </p:txBody>
      </p:sp>
      <p:sp>
        <p:nvSpPr>
          <p:cNvPr id="249860" name="TextBox 4"/>
          <p:cNvSpPr txBox="1">
            <a:spLocks noChangeArrowheads="1"/>
          </p:cNvSpPr>
          <p:nvPr/>
        </p:nvSpPr>
        <p:spPr bwMode="auto">
          <a:xfrm>
            <a:off x="838200" y="1752600"/>
            <a:ext cx="7543800" cy="400050"/>
          </a:xfrm>
          <a:prstGeom prst="rect">
            <a:avLst/>
          </a:prstGeom>
          <a:noFill/>
          <a:ln w="9525">
            <a:noFill/>
            <a:miter lim="800000"/>
            <a:headEnd/>
            <a:tailEnd/>
          </a:ln>
        </p:spPr>
        <p:txBody>
          <a:bodyPr>
            <a:spAutoFit/>
          </a:bodyPr>
          <a:lstStyle/>
          <a:p>
            <a:r>
              <a:rPr lang="en-US" sz="2000">
                <a:latin typeface="Calibri" pitchFamily="34" charset="0"/>
              </a:rPr>
              <a:t>After completing this module, you will be able to understand -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1" name="Content Placeholder 2"/>
          <p:cNvSpPr txBox="1">
            <a:spLocks/>
          </p:cNvSpPr>
          <p:nvPr/>
        </p:nvSpPr>
        <p:spPr bwMode="auto">
          <a:xfrm>
            <a:off x="152400" y="1143000"/>
            <a:ext cx="8382000" cy="3581400"/>
          </a:xfrm>
          <a:prstGeom prst="rect">
            <a:avLst/>
          </a:prstGeom>
          <a:noFill/>
          <a:ln w="9525">
            <a:noFill/>
            <a:miter lim="800000"/>
            <a:headEnd/>
            <a:tailEnd/>
          </a:ln>
        </p:spPr>
        <p:txBody>
          <a:bodyPr/>
          <a:lstStyle/>
          <a:p>
            <a:pPr marL="742950" lvl="1" indent="-285750">
              <a:spcBef>
                <a:spcPct val="50000"/>
              </a:spcBef>
              <a:buClr>
                <a:srgbClr val="008080"/>
              </a:buClr>
              <a:buFont typeface="Wingdings" pitchFamily="2" charset="2"/>
              <a:buNone/>
            </a:pPr>
            <a:r>
              <a:rPr lang="en-US" sz="1700">
                <a:solidFill>
                  <a:schemeClr val="accent2"/>
                </a:solidFill>
                <a:latin typeface="Georgia" pitchFamily="18" charset="0"/>
              </a:rPr>
              <a:t> </a:t>
            </a:r>
          </a:p>
          <a:p>
            <a:pPr marL="742950" lvl="1" indent="-285750">
              <a:spcBef>
                <a:spcPct val="50000"/>
              </a:spcBef>
              <a:buClr>
                <a:srgbClr val="008080"/>
              </a:buClr>
              <a:buFont typeface="Wingdings" pitchFamily="2" charset="2"/>
              <a:buChar char=""/>
            </a:pPr>
            <a:r>
              <a:rPr lang="en-US" sz="1400">
                <a:latin typeface="Calibri" pitchFamily="34" charset="0"/>
              </a:rPr>
              <a:t>Service-Now provides a very powerful tool to import the data from external data sources to Service-Now tables.</a:t>
            </a:r>
          </a:p>
          <a:p>
            <a:pPr marL="742950" lvl="1" indent="-285750">
              <a:spcBef>
                <a:spcPct val="50000"/>
              </a:spcBef>
              <a:buClr>
                <a:srgbClr val="008080"/>
              </a:buClr>
              <a:buFont typeface="Wingdings" pitchFamily="2" charset="2"/>
              <a:buChar char=""/>
            </a:pPr>
            <a:r>
              <a:rPr lang="en-US" sz="1400">
                <a:latin typeface="Calibri" pitchFamily="34" charset="0"/>
              </a:rPr>
              <a:t>Service-Now takes care of loading unique data as well skipping importing data if it is already present in Service-Now table.</a:t>
            </a:r>
          </a:p>
          <a:p>
            <a:pPr marL="742950" lvl="1" indent="-285750">
              <a:spcBef>
                <a:spcPct val="50000"/>
              </a:spcBef>
              <a:buClr>
                <a:srgbClr val="008080"/>
              </a:buClr>
              <a:buFont typeface="Wingdings" pitchFamily="2" charset="2"/>
              <a:buChar char=""/>
            </a:pPr>
            <a:r>
              <a:rPr lang="en-US" sz="1400">
                <a:latin typeface="Calibri" pitchFamily="34" charset="0"/>
              </a:rPr>
              <a:t>The data from the external sources can be processed before it is imported in Service-Now tables.</a:t>
            </a:r>
          </a:p>
          <a:p>
            <a:pPr marL="742950" lvl="1" indent="-285750">
              <a:spcBef>
                <a:spcPct val="50000"/>
              </a:spcBef>
              <a:buClr>
                <a:srgbClr val="008080"/>
              </a:buClr>
              <a:buFont typeface="Wingdings" pitchFamily="2" charset="2"/>
              <a:buChar char=""/>
            </a:pPr>
            <a:r>
              <a:rPr lang="en-US" sz="1400">
                <a:latin typeface="Calibri" pitchFamily="34" charset="0"/>
              </a:rPr>
              <a:t>Data import can be scheduled to run at a specified  time.</a:t>
            </a:r>
          </a:p>
          <a:p>
            <a:pPr marL="742950" lvl="1" indent="-285750">
              <a:spcBef>
                <a:spcPct val="50000"/>
              </a:spcBef>
              <a:buClr>
                <a:srgbClr val="008080"/>
              </a:buClr>
              <a:buFont typeface="Wingdings" pitchFamily="2" charset="2"/>
              <a:buChar char=""/>
            </a:pPr>
            <a:endParaRPr lang="en-US" sz="1400">
              <a:latin typeface="Calibri" pitchFamily="34" charset="0"/>
            </a:endParaRPr>
          </a:p>
        </p:txBody>
      </p:sp>
      <p:sp>
        <p:nvSpPr>
          <p:cNvPr id="6" name="Title 7"/>
          <p:cNvSpPr txBox="1">
            <a:spLocks/>
          </p:cNvSpPr>
          <p:nvPr/>
        </p:nvSpPr>
        <p:spPr bwMode="auto">
          <a:xfrm>
            <a:off x="0" y="152400"/>
            <a:ext cx="8839200" cy="1069975"/>
          </a:xfrm>
          <a:prstGeom prst="rect">
            <a:avLst/>
          </a:prstGeom>
          <a:noFill/>
          <a:ln w="9525">
            <a:noFill/>
            <a:miter lim="800000"/>
            <a:headEnd/>
            <a:tailEnd/>
          </a:ln>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Integration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sym typeface="Wingdings" pitchFamily="2" charset="2"/>
              </a:rPr>
              <a:t>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Import Sets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 Description</a:t>
            </a:r>
            <a:endPar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endParaRPr>
          </a:p>
        </p:txBody>
      </p:sp>
      <p:sp>
        <p:nvSpPr>
          <p:cNvPr id="8" name="Explosion 1 6"/>
          <p:cNvSpPr/>
          <p:nvPr/>
        </p:nvSpPr>
        <p:spPr>
          <a:xfrm>
            <a:off x="338138" y="5581650"/>
            <a:ext cx="1066799" cy="709753"/>
          </a:xfrm>
          <a:prstGeom prst="irregularSeal1">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1200" dirty="0"/>
              <a:t>Note</a:t>
            </a:r>
          </a:p>
        </p:txBody>
      </p:sp>
      <p:sp>
        <p:nvSpPr>
          <p:cNvPr id="250887" name="Text Box 7"/>
          <p:cNvSpPr txBox="1">
            <a:spLocks noChangeArrowheads="1"/>
          </p:cNvSpPr>
          <p:nvPr/>
        </p:nvSpPr>
        <p:spPr bwMode="auto">
          <a:xfrm>
            <a:off x="914400" y="5670550"/>
            <a:ext cx="8077200" cy="730250"/>
          </a:xfrm>
          <a:prstGeom prst="rect">
            <a:avLst/>
          </a:prstGeom>
          <a:noFill/>
          <a:ln w="9525">
            <a:noFill/>
            <a:miter lim="800000"/>
            <a:headEnd/>
            <a:tailEnd/>
          </a:ln>
          <a:effectLst/>
        </p:spPr>
        <p:txBody>
          <a:bodyPr>
            <a:spAutoFit/>
          </a:bodyPr>
          <a:lstStyle/>
          <a:p>
            <a:pPr lvl="1">
              <a:spcBef>
                <a:spcPct val="50000"/>
              </a:spcBef>
              <a:buClr>
                <a:srgbClr val="008080"/>
              </a:buClr>
              <a:buFont typeface="Wingdings" pitchFamily="2" charset="2"/>
              <a:buNone/>
            </a:pPr>
            <a:r>
              <a:rPr lang="en-US" sz="1400">
                <a:latin typeface="Calibri" pitchFamily="34" charset="0"/>
              </a:rPr>
              <a:t>Data can be imported using Webservice Transform maps. Will be discussing this in detail in Web Services section</a:t>
            </a:r>
          </a:p>
          <a:p>
            <a:endParaRPr lang="en-US" sz="1400">
              <a:latin typeface="Calibri"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5" name="Content Placeholder 2"/>
          <p:cNvSpPr txBox="1">
            <a:spLocks/>
          </p:cNvSpPr>
          <p:nvPr/>
        </p:nvSpPr>
        <p:spPr bwMode="auto">
          <a:xfrm>
            <a:off x="152400" y="609600"/>
            <a:ext cx="8382000" cy="3581400"/>
          </a:xfrm>
          <a:prstGeom prst="rect">
            <a:avLst/>
          </a:prstGeom>
          <a:noFill/>
          <a:ln w="9525">
            <a:noFill/>
            <a:miter lim="800000"/>
            <a:headEnd/>
            <a:tailEnd/>
          </a:ln>
        </p:spPr>
        <p:txBody>
          <a:bodyPr/>
          <a:lstStyle/>
          <a:p>
            <a:pPr marL="742950" lvl="1" indent="-285750">
              <a:spcBef>
                <a:spcPct val="50000"/>
              </a:spcBef>
              <a:buClr>
                <a:srgbClr val="008080"/>
              </a:buClr>
              <a:buFont typeface="Wingdings" pitchFamily="2" charset="2"/>
              <a:buNone/>
            </a:pPr>
            <a:r>
              <a:rPr lang="en-US" sz="1700">
                <a:solidFill>
                  <a:schemeClr val="accent2"/>
                </a:solidFill>
                <a:latin typeface="Georgia" pitchFamily="18" charset="0"/>
              </a:rPr>
              <a:t> </a:t>
            </a:r>
          </a:p>
          <a:p>
            <a:pPr marL="742950" lvl="1" indent="-285750">
              <a:spcBef>
                <a:spcPct val="50000"/>
              </a:spcBef>
              <a:buClr>
                <a:srgbClr val="008080"/>
              </a:buClr>
              <a:buFont typeface="Wingdings" pitchFamily="2" charset="2"/>
              <a:buChar char=""/>
            </a:pPr>
            <a:r>
              <a:rPr lang="en-US" sz="1400">
                <a:latin typeface="Calibri" pitchFamily="34" charset="0"/>
              </a:rPr>
              <a:t>Steps to import data in Service-Now include –</a:t>
            </a:r>
          </a:p>
          <a:p>
            <a:pPr marL="1143000" lvl="2" indent="-228600">
              <a:spcBef>
                <a:spcPct val="50000"/>
              </a:spcBef>
              <a:buClr>
                <a:srgbClr val="008080"/>
              </a:buClr>
              <a:buFont typeface="Wingdings" pitchFamily="2" charset="2"/>
              <a:buChar char=""/>
            </a:pPr>
            <a:r>
              <a:rPr lang="en-US" sz="1400">
                <a:latin typeface="Calibri" pitchFamily="34" charset="0"/>
              </a:rPr>
              <a:t>Create and choose the external data source, for example, JDBC, Excel, HTML etc. and load the data.</a:t>
            </a:r>
          </a:p>
          <a:p>
            <a:pPr marL="1143000" lvl="2" indent="-228600">
              <a:spcBef>
                <a:spcPct val="50000"/>
              </a:spcBef>
              <a:buClr>
                <a:srgbClr val="008080"/>
              </a:buClr>
              <a:buFont typeface="Wingdings" pitchFamily="2" charset="2"/>
              <a:buChar char=""/>
            </a:pPr>
            <a:r>
              <a:rPr lang="en-US" sz="1400">
                <a:latin typeface="Calibri" pitchFamily="34" charset="0"/>
              </a:rPr>
              <a:t>Create import set tables in Service-Now. Import set tables act as a staging area for records imported from a data source.</a:t>
            </a:r>
          </a:p>
          <a:p>
            <a:pPr marL="1143000" lvl="2" indent="-228600">
              <a:spcBef>
                <a:spcPct val="50000"/>
              </a:spcBef>
              <a:buClr>
                <a:srgbClr val="008080"/>
              </a:buClr>
              <a:buFont typeface="Wingdings" pitchFamily="2" charset="2"/>
              <a:buChar char=""/>
            </a:pPr>
            <a:r>
              <a:rPr lang="en-US" sz="1400">
                <a:latin typeface="Calibri" pitchFamily="34" charset="0"/>
              </a:rPr>
              <a:t>Define how data should be imported in ‘Transform Map’. Transform map determines the relationship between fields in import set table and fields in existing Service-Now table. The transform map can also include scripts to process the data before it is imported.</a:t>
            </a:r>
          </a:p>
          <a:p>
            <a:pPr marL="1143000" lvl="2" indent="-228600">
              <a:spcBef>
                <a:spcPct val="50000"/>
              </a:spcBef>
              <a:buClr>
                <a:srgbClr val="008080"/>
              </a:buClr>
              <a:buFont typeface="Wingdings" pitchFamily="2" charset="2"/>
              <a:buChar char=""/>
            </a:pPr>
            <a:r>
              <a:rPr lang="en-US" sz="1400">
                <a:latin typeface="Calibri" pitchFamily="34" charset="0"/>
              </a:rPr>
              <a:t>Import the data in Service-Now tables by running the Transform Map.</a:t>
            </a:r>
          </a:p>
          <a:p>
            <a:pPr marL="742950" lvl="1" indent="-285750">
              <a:spcBef>
                <a:spcPct val="50000"/>
              </a:spcBef>
              <a:buClr>
                <a:srgbClr val="008080"/>
              </a:buClr>
              <a:buFont typeface="Wingdings" pitchFamily="2" charset="2"/>
              <a:buChar char=""/>
            </a:pPr>
            <a:r>
              <a:rPr lang="en-US" sz="1400">
                <a:latin typeface="Calibri" pitchFamily="34" charset="0"/>
              </a:rPr>
              <a:t>The steps above can be seen diagrammatically as below –</a:t>
            </a:r>
          </a:p>
        </p:txBody>
      </p:sp>
      <p:sp>
        <p:nvSpPr>
          <p:cNvPr id="6" name="Title 7"/>
          <p:cNvSpPr txBox="1">
            <a:spLocks/>
          </p:cNvSpPr>
          <p:nvPr/>
        </p:nvSpPr>
        <p:spPr bwMode="auto">
          <a:xfrm>
            <a:off x="0" y="152400"/>
            <a:ext cx="8839200" cy="1069975"/>
          </a:xfrm>
          <a:prstGeom prst="rect">
            <a:avLst/>
          </a:prstGeom>
          <a:noFill/>
          <a:ln w="9525">
            <a:noFill/>
            <a:miter lim="800000"/>
            <a:headEnd/>
            <a:tailEnd/>
          </a:ln>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Integration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sym typeface="Wingdings" pitchFamily="2" charset="2"/>
              </a:rPr>
              <a:t>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Import Sets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 Steps to Import Data</a:t>
            </a:r>
            <a:endPar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endParaRPr>
          </a:p>
        </p:txBody>
      </p:sp>
      <p:pic>
        <p:nvPicPr>
          <p:cNvPr id="251907" name="Picture 4"/>
          <p:cNvPicPr>
            <a:picLocks noChangeAspect="1" noChangeArrowheads="1"/>
          </p:cNvPicPr>
          <p:nvPr/>
        </p:nvPicPr>
        <p:blipFill>
          <a:blip r:embed="rId2" cstate="print"/>
          <a:srcRect/>
          <a:stretch>
            <a:fillRect/>
          </a:stretch>
        </p:blipFill>
        <p:spPr bwMode="auto">
          <a:xfrm>
            <a:off x="1219200" y="3784600"/>
            <a:ext cx="4343400" cy="2989263"/>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29" name="Content Placeholder 2"/>
          <p:cNvSpPr txBox="1">
            <a:spLocks/>
          </p:cNvSpPr>
          <p:nvPr/>
        </p:nvSpPr>
        <p:spPr bwMode="auto">
          <a:xfrm>
            <a:off x="0" y="1828800"/>
            <a:ext cx="3733800" cy="2743200"/>
          </a:xfrm>
          <a:prstGeom prst="rect">
            <a:avLst/>
          </a:prstGeom>
          <a:noFill/>
          <a:ln w="9525">
            <a:noFill/>
            <a:miter lim="800000"/>
            <a:headEnd/>
            <a:tailEnd/>
          </a:ln>
        </p:spPr>
        <p:txBody>
          <a:bodyPr/>
          <a:lstStyle/>
          <a:p>
            <a:pPr marL="742950" lvl="1" indent="-285750">
              <a:spcBef>
                <a:spcPct val="50000"/>
              </a:spcBef>
              <a:buClr>
                <a:srgbClr val="008080"/>
              </a:buClr>
              <a:buFont typeface="Wingdings" pitchFamily="2" charset="2"/>
              <a:buNone/>
            </a:pPr>
            <a:r>
              <a:rPr lang="en-US" sz="1700">
                <a:solidFill>
                  <a:schemeClr val="accent2"/>
                </a:solidFill>
                <a:latin typeface="Georgia" pitchFamily="18" charset="0"/>
              </a:rPr>
              <a:t> </a:t>
            </a:r>
          </a:p>
          <a:p>
            <a:pPr marL="742950" lvl="1" indent="-285750">
              <a:spcBef>
                <a:spcPct val="50000"/>
              </a:spcBef>
              <a:buClr>
                <a:srgbClr val="008080"/>
              </a:buClr>
              <a:buFont typeface="Wingdings" pitchFamily="2" charset="2"/>
              <a:buNone/>
            </a:pPr>
            <a:endParaRPr lang="en-US" sz="1400">
              <a:latin typeface="Calibri" pitchFamily="34" charset="0"/>
            </a:endParaRPr>
          </a:p>
          <a:p>
            <a:pPr marL="742950" lvl="1" indent="-285750">
              <a:spcBef>
                <a:spcPct val="50000"/>
              </a:spcBef>
              <a:buClr>
                <a:srgbClr val="008080"/>
              </a:buClr>
              <a:buFont typeface="Wingdings" pitchFamily="2" charset="2"/>
              <a:buChar char=""/>
            </a:pPr>
            <a:r>
              <a:rPr lang="en-US" sz="1400">
                <a:latin typeface="Calibri" pitchFamily="34" charset="0"/>
              </a:rPr>
              <a:t>Provide unique name  ‘</a:t>
            </a:r>
            <a:r>
              <a:rPr lang="en-US" sz="1400" b="1">
                <a:latin typeface="Calibri" pitchFamily="34" charset="0"/>
              </a:rPr>
              <a:t>Load Users</a:t>
            </a:r>
            <a:r>
              <a:rPr lang="en-US" sz="1400">
                <a:latin typeface="Calibri" pitchFamily="34" charset="0"/>
              </a:rPr>
              <a:t>’ of the data source</a:t>
            </a:r>
          </a:p>
          <a:p>
            <a:pPr marL="742950" lvl="1" indent="-285750">
              <a:spcBef>
                <a:spcPct val="50000"/>
              </a:spcBef>
              <a:buClr>
                <a:srgbClr val="008080"/>
              </a:buClr>
              <a:buFont typeface="Wingdings" pitchFamily="2" charset="2"/>
              <a:buChar char=""/>
            </a:pPr>
            <a:r>
              <a:rPr lang="en-US" sz="1400">
                <a:latin typeface="Calibri" pitchFamily="34" charset="0"/>
              </a:rPr>
              <a:t>Provide the label ‘</a:t>
            </a:r>
            <a:r>
              <a:rPr lang="en-US" sz="1400" b="1">
                <a:latin typeface="Calibri" pitchFamily="34" charset="0"/>
              </a:rPr>
              <a:t>Load Users</a:t>
            </a:r>
            <a:r>
              <a:rPr lang="en-US" sz="1400">
                <a:latin typeface="Calibri" pitchFamily="34" charset="0"/>
              </a:rPr>
              <a:t>’ of the import set table.</a:t>
            </a:r>
          </a:p>
          <a:p>
            <a:pPr marL="742950" lvl="1" indent="-285750">
              <a:spcBef>
                <a:spcPct val="50000"/>
              </a:spcBef>
              <a:buClr>
                <a:srgbClr val="008080"/>
              </a:buClr>
              <a:buFont typeface="Wingdings" pitchFamily="2" charset="2"/>
              <a:buChar char=""/>
            </a:pPr>
            <a:r>
              <a:rPr lang="en-US" sz="1400">
                <a:solidFill>
                  <a:srgbClr val="000000"/>
                </a:solidFill>
                <a:latin typeface="Calibri" pitchFamily="34" charset="0"/>
              </a:rPr>
              <a:t>A unique Import Set Table Name </a:t>
            </a:r>
            <a:r>
              <a:rPr lang="en-US" sz="1400" b="1">
                <a:solidFill>
                  <a:srgbClr val="000000"/>
                </a:solidFill>
                <a:latin typeface="Calibri" pitchFamily="34" charset="0"/>
              </a:rPr>
              <a:t>‘u_ </a:t>
            </a:r>
            <a:r>
              <a:rPr lang="en-US" sz="1400" b="1">
                <a:latin typeface="Calibri" pitchFamily="34" charset="0"/>
              </a:rPr>
              <a:t>load_users</a:t>
            </a:r>
            <a:r>
              <a:rPr lang="en-US" sz="1400">
                <a:solidFill>
                  <a:srgbClr val="000000"/>
                </a:solidFill>
                <a:latin typeface="Calibri" pitchFamily="34" charset="0"/>
              </a:rPr>
              <a:t>’ is automatically created from the Label name, to avoid any collisions.</a:t>
            </a:r>
            <a:endParaRPr lang="en-US" sz="1400">
              <a:latin typeface="Calibri" pitchFamily="34" charset="0"/>
            </a:endParaRPr>
          </a:p>
        </p:txBody>
      </p:sp>
      <p:sp>
        <p:nvSpPr>
          <p:cNvPr id="6" name="Title 7"/>
          <p:cNvSpPr txBox="1">
            <a:spLocks/>
          </p:cNvSpPr>
          <p:nvPr/>
        </p:nvSpPr>
        <p:spPr bwMode="auto">
          <a:xfrm>
            <a:off x="0" y="152400"/>
            <a:ext cx="8839200" cy="1069975"/>
          </a:xfrm>
          <a:prstGeom prst="rect">
            <a:avLst/>
          </a:prstGeom>
          <a:noFill/>
          <a:ln w="9525">
            <a:noFill/>
            <a:miter lim="800000"/>
            <a:headEnd/>
            <a:tailEnd/>
          </a:ln>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Integration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sym typeface="Wingdings" pitchFamily="2" charset="2"/>
              </a:rPr>
              <a:t>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Import Sets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 Create Data Source</a:t>
            </a:r>
            <a:endPar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endParaRPr>
          </a:p>
        </p:txBody>
      </p:sp>
      <p:sp>
        <p:nvSpPr>
          <p:cNvPr id="252931" name="Content Placeholder 2"/>
          <p:cNvSpPr txBox="1">
            <a:spLocks/>
          </p:cNvSpPr>
          <p:nvPr/>
        </p:nvSpPr>
        <p:spPr bwMode="auto">
          <a:xfrm>
            <a:off x="0" y="4114800"/>
            <a:ext cx="8915400" cy="3429000"/>
          </a:xfrm>
          <a:prstGeom prst="rect">
            <a:avLst/>
          </a:prstGeom>
          <a:noFill/>
          <a:ln w="9525">
            <a:noFill/>
            <a:miter lim="800000"/>
            <a:headEnd/>
            <a:tailEnd/>
          </a:ln>
        </p:spPr>
        <p:txBody>
          <a:bodyPr/>
          <a:lstStyle/>
          <a:p>
            <a:pPr marL="742950" lvl="1" indent="-285750">
              <a:spcBef>
                <a:spcPct val="50000"/>
              </a:spcBef>
              <a:buClr>
                <a:srgbClr val="008080"/>
              </a:buClr>
              <a:buFont typeface="Wingdings" pitchFamily="2" charset="2"/>
              <a:buNone/>
            </a:pPr>
            <a:r>
              <a:rPr lang="en-US" sz="1700">
                <a:solidFill>
                  <a:schemeClr val="accent2"/>
                </a:solidFill>
                <a:latin typeface="Georgia" pitchFamily="18" charset="0"/>
              </a:rPr>
              <a:t> </a:t>
            </a:r>
          </a:p>
          <a:p>
            <a:pPr marL="742950" lvl="1" indent="-285750">
              <a:spcBef>
                <a:spcPct val="50000"/>
              </a:spcBef>
              <a:buClr>
                <a:srgbClr val="008080"/>
              </a:buClr>
              <a:buFont typeface="Wingdings" pitchFamily="2" charset="2"/>
              <a:buChar char=""/>
            </a:pPr>
            <a:r>
              <a:rPr lang="en-US" sz="1400">
                <a:latin typeface="Calibri" pitchFamily="34" charset="0"/>
              </a:rPr>
              <a:t>Select file </a:t>
            </a:r>
            <a:r>
              <a:rPr lang="en-US" sz="1400" b="1">
                <a:latin typeface="Calibri" pitchFamily="34" charset="0"/>
              </a:rPr>
              <a:t>Type</a:t>
            </a:r>
            <a:r>
              <a:rPr lang="en-US" sz="1400">
                <a:latin typeface="Calibri" pitchFamily="34" charset="0"/>
              </a:rPr>
              <a:t> as ‘</a:t>
            </a:r>
            <a:r>
              <a:rPr lang="en-US" sz="1400" b="1">
                <a:latin typeface="Calibri" pitchFamily="34" charset="0"/>
              </a:rPr>
              <a:t>File</a:t>
            </a:r>
            <a:r>
              <a:rPr lang="en-US" sz="1400">
                <a:latin typeface="Calibri" pitchFamily="34" charset="0"/>
              </a:rPr>
              <a:t>’ implies </a:t>
            </a:r>
            <a:r>
              <a:rPr lang="en-US" sz="1400">
                <a:solidFill>
                  <a:srgbClr val="000000"/>
                </a:solidFill>
                <a:latin typeface="Calibri" pitchFamily="34" charset="0"/>
              </a:rPr>
              <a:t>Data is in a file residing on a server.</a:t>
            </a:r>
          </a:p>
          <a:p>
            <a:pPr marL="742950" lvl="1" indent="-285750">
              <a:spcBef>
                <a:spcPct val="50000"/>
              </a:spcBef>
              <a:buClr>
                <a:srgbClr val="008080"/>
              </a:buClr>
              <a:buFont typeface="Wingdings" pitchFamily="2" charset="2"/>
              <a:buChar char=""/>
            </a:pPr>
            <a:r>
              <a:rPr lang="en-US" sz="1400">
                <a:latin typeface="Calibri" pitchFamily="34" charset="0"/>
              </a:rPr>
              <a:t>Select the </a:t>
            </a:r>
            <a:r>
              <a:rPr lang="en-US" sz="1400" b="1">
                <a:latin typeface="Calibri" pitchFamily="34" charset="0"/>
              </a:rPr>
              <a:t>Format</a:t>
            </a:r>
            <a:r>
              <a:rPr lang="en-US" sz="1400">
                <a:latin typeface="Calibri" pitchFamily="34" charset="0"/>
              </a:rPr>
              <a:t> as </a:t>
            </a:r>
            <a:r>
              <a:rPr lang="en-US" sz="1400" b="1">
                <a:latin typeface="Calibri" pitchFamily="34" charset="0"/>
              </a:rPr>
              <a:t>CSV</a:t>
            </a:r>
            <a:r>
              <a:rPr lang="en-US" sz="1400">
                <a:latin typeface="Calibri" pitchFamily="34" charset="0"/>
              </a:rPr>
              <a:t> (Other options are Excel/XML etc).</a:t>
            </a:r>
          </a:p>
          <a:p>
            <a:pPr marL="742950" lvl="1" indent="-285750">
              <a:spcBef>
                <a:spcPct val="50000"/>
              </a:spcBef>
              <a:buClr>
                <a:srgbClr val="008080"/>
              </a:buClr>
              <a:buFont typeface="Wingdings" pitchFamily="2" charset="2"/>
              <a:buChar char=""/>
            </a:pPr>
            <a:r>
              <a:rPr lang="en-US" sz="1400">
                <a:latin typeface="Calibri" pitchFamily="34" charset="0"/>
              </a:rPr>
              <a:t>Choose ‘</a:t>
            </a:r>
            <a:r>
              <a:rPr lang="en-US" sz="1400" b="1">
                <a:latin typeface="Calibri" pitchFamily="34" charset="0"/>
              </a:rPr>
              <a:t>File</a:t>
            </a:r>
            <a:r>
              <a:rPr lang="en-US" sz="1400">
                <a:latin typeface="Calibri" pitchFamily="34" charset="0"/>
              </a:rPr>
              <a:t>’ as </a:t>
            </a:r>
            <a:r>
              <a:rPr lang="en-US" sz="1400" b="1">
                <a:latin typeface="Calibri" pitchFamily="34" charset="0"/>
              </a:rPr>
              <a:t>File Retrieval Method</a:t>
            </a:r>
            <a:r>
              <a:rPr lang="en-US" sz="1400">
                <a:latin typeface="Calibri" pitchFamily="34" charset="0"/>
              </a:rPr>
              <a:t>. </a:t>
            </a:r>
          </a:p>
          <a:p>
            <a:pPr marL="742950" lvl="1" indent="-285750">
              <a:spcBef>
                <a:spcPct val="50000"/>
              </a:spcBef>
              <a:buClr>
                <a:srgbClr val="008080"/>
              </a:buClr>
              <a:buFont typeface="Wingdings" pitchFamily="2" charset="2"/>
              <a:buChar char=""/>
            </a:pPr>
            <a:r>
              <a:rPr lang="en-US" sz="1400">
                <a:latin typeface="Calibri" pitchFamily="34" charset="0"/>
              </a:rPr>
              <a:t>Provide the </a:t>
            </a:r>
            <a:r>
              <a:rPr lang="en-US" sz="1400" b="1">
                <a:latin typeface="Calibri" pitchFamily="34" charset="0"/>
              </a:rPr>
              <a:t>Path</a:t>
            </a:r>
            <a:r>
              <a:rPr lang="en-US" sz="1400">
                <a:latin typeface="Calibri" pitchFamily="34" charset="0"/>
              </a:rPr>
              <a:t> ‘</a:t>
            </a:r>
            <a:r>
              <a:rPr lang="en-US" sz="1400" b="1">
                <a:latin typeface="Calibri" pitchFamily="34" charset="0"/>
              </a:rPr>
              <a:t>C:\LeaveProSystem\leaveRecords.csv</a:t>
            </a:r>
            <a:r>
              <a:rPr lang="en-US" sz="1400">
                <a:latin typeface="Calibri" pitchFamily="34" charset="0"/>
              </a:rPr>
              <a:t>’ to import file located at C:\LeaveProSystem on your machine. This file will have data of already existing users in System.</a:t>
            </a:r>
          </a:p>
          <a:p>
            <a:pPr marL="742950" lvl="1" indent="-285750">
              <a:spcBef>
                <a:spcPct val="50000"/>
              </a:spcBef>
              <a:buClr>
                <a:srgbClr val="008080"/>
              </a:buClr>
            </a:pPr>
            <a:endParaRPr lang="en-US" sz="1400">
              <a:latin typeface="Calibri" pitchFamily="34" charset="0"/>
            </a:endParaRPr>
          </a:p>
          <a:p>
            <a:pPr marL="742950" lvl="1" indent="-285750">
              <a:spcBef>
                <a:spcPct val="50000"/>
              </a:spcBef>
              <a:buClr>
                <a:srgbClr val="008080"/>
              </a:buClr>
              <a:buFont typeface="Wingdings" pitchFamily="2" charset="2"/>
              <a:buChar char=""/>
            </a:pPr>
            <a:endParaRPr lang="en-US" sz="1400">
              <a:latin typeface="Calibri" pitchFamily="34" charset="0"/>
            </a:endParaRPr>
          </a:p>
        </p:txBody>
      </p:sp>
      <p:sp>
        <p:nvSpPr>
          <p:cNvPr id="252932" name="Content Placeholder 2"/>
          <p:cNvSpPr txBox="1">
            <a:spLocks/>
          </p:cNvSpPr>
          <p:nvPr/>
        </p:nvSpPr>
        <p:spPr bwMode="auto">
          <a:xfrm>
            <a:off x="0" y="685800"/>
            <a:ext cx="8610600" cy="1371600"/>
          </a:xfrm>
          <a:prstGeom prst="rect">
            <a:avLst/>
          </a:prstGeom>
          <a:noFill/>
          <a:ln w="9525">
            <a:noFill/>
            <a:miter lim="800000"/>
            <a:headEnd/>
            <a:tailEnd/>
          </a:ln>
        </p:spPr>
        <p:txBody>
          <a:bodyPr/>
          <a:lstStyle/>
          <a:p>
            <a:pPr marL="742950" lvl="1" indent="-285750">
              <a:spcBef>
                <a:spcPct val="50000"/>
              </a:spcBef>
              <a:buClr>
                <a:srgbClr val="008080"/>
              </a:buClr>
              <a:buFont typeface="Wingdings" pitchFamily="2" charset="2"/>
              <a:buNone/>
            </a:pPr>
            <a:r>
              <a:rPr lang="en-US" sz="1700">
                <a:solidFill>
                  <a:schemeClr val="accent2"/>
                </a:solidFill>
                <a:latin typeface="Georgia" pitchFamily="18" charset="0"/>
              </a:rPr>
              <a:t> </a:t>
            </a:r>
          </a:p>
          <a:p>
            <a:pPr marL="742950" lvl="1" indent="-285750">
              <a:spcBef>
                <a:spcPct val="50000"/>
              </a:spcBef>
              <a:buClr>
                <a:srgbClr val="008080"/>
              </a:buClr>
              <a:buFont typeface="Wingdings" pitchFamily="2" charset="2"/>
              <a:buChar char=""/>
            </a:pPr>
            <a:r>
              <a:rPr lang="en-US" sz="1400">
                <a:latin typeface="Calibri" pitchFamily="34" charset="0"/>
              </a:rPr>
              <a:t>In LPS, along with creating new users, we may want to load the users that are already existing in the System. For this, we will have to use an Import Set to import the data  from ‘Users Group’ Table and load it into the target ‘Leave Processing System ‘ table.</a:t>
            </a:r>
          </a:p>
          <a:p>
            <a:pPr marL="742950" lvl="1" indent="-285750">
              <a:spcBef>
                <a:spcPct val="50000"/>
              </a:spcBef>
              <a:buClr>
                <a:srgbClr val="008080"/>
              </a:buClr>
              <a:buFont typeface="Wingdings" pitchFamily="2" charset="2"/>
              <a:buChar char=""/>
            </a:pPr>
            <a:r>
              <a:rPr lang="en-US" sz="1400">
                <a:latin typeface="Calibri" pitchFamily="34" charset="0"/>
              </a:rPr>
              <a:t>To create the external data source ‘</a:t>
            </a:r>
            <a:r>
              <a:rPr lang="en-US" sz="1400" b="1">
                <a:latin typeface="Calibri" pitchFamily="34" charset="0"/>
              </a:rPr>
              <a:t>Load Users</a:t>
            </a:r>
            <a:r>
              <a:rPr lang="en-US" sz="1400">
                <a:latin typeface="Calibri" pitchFamily="34" charset="0"/>
              </a:rPr>
              <a:t>’ to load existing users into the ‘</a:t>
            </a:r>
            <a:r>
              <a:rPr lang="en-US" sz="1400" b="1">
                <a:latin typeface="Calibri" pitchFamily="34" charset="0"/>
              </a:rPr>
              <a:t>Leave Processing System</a:t>
            </a:r>
            <a:r>
              <a:rPr lang="en-US" sz="1400">
                <a:latin typeface="Calibri" pitchFamily="34" charset="0"/>
              </a:rPr>
              <a:t>’, go to </a:t>
            </a:r>
            <a:r>
              <a:rPr lang="en-US" sz="1400" b="1">
                <a:latin typeface="Calibri" pitchFamily="34" charset="0"/>
              </a:rPr>
              <a:t>System Import Sets -&gt; Data Sources and </a:t>
            </a:r>
            <a:r>
              <a:rPr lang="en-US" sz="1400">
                <a:latin typeface="Calibri" pitchFamily="34" charset="0"/>
              </a:rPr>
              <a:t>click on</a:t>
            </a:r>
            <a:r>
              <a:rPr lang="en-US" sz="1400" b="1">
                <a:latin typeface="Calibri" pitchFamily="34" charset="0"/>
              </a:rPr>
              <a:t> New</a:t>
            </a:r>
            <a:r>
              <a:rPr lang="en-US" sz="1400">
                <a:latin typeface="Calibri" pitchFamily="34" charset="0"/>
              </a:rPr>
              <a:t>. Provide following information and click on Submit. A import set table and a data source will be created.</a:t>
            </a:r>
          </a:p>
          <a:p>
            <a:pPr marL="742950" lvl="1" indent="-285750">
              <a:spcBef>
                <a:spcPct val="50000"/>
              </a:spcBef>
              <a:buClr>
                <a:srgbClr val="008080"/>
              </a:buClr>
              <a:buFont typeface="Wingdings" pitchFamily="2" charset="2"/>
              <a:buChar char=""/>
            </a:pPr>
            <a:endParaRPr lang="en-US" sz="1400">
              <a:latin typeface="Calibri" pitchFamily="34" charset="0"/>
            </a:endParaRPr>
          </a:p>
          <a:p>
            <a:pPr marL="742950" lvl="1" indent="-285750">
              <a:spcBef>
                <a:spcPct val="50000"/>
              </a:spcBef>
              <a:buClr>
                <a:srgbClr val="008080"/>
              </a:buClr>
              <a:buFont typeface="Wingdings" pitchFamily="2" charset="2"/>
              <a:buChar char=""/>
            </a:pPr>
            <a:endParaRPr lang="en-US" sz="1400">
              <a:latin typeface="Calibri" pitchFamily="34" charset="0"/>
            </a:endParaRPr>
          </a:p>
        </p:txBody>
      </p:sp>
      <p:pic>
        <p:nvPicPr>
          <p:cNvPr id="252933" name="Picture 11"/>
          <p:cNvPicPr>
            <a:picLocks noChangeAspect="1" noChangeArrowheads="1"/>
          </p:cNvPicPr>
          <p:nvPr/>
        </p:nvPicPr>
        <p:blipFill>
          <a:blip r:embed="rId3" cstate="print"/>
          <a:srcRect r="3996" b="5797"/>
          <a:stretch>
            <a:fillRect/>
          </a:stretch>
        </p:blipFill>
        <p:spPr bwMode="auto">
          <a:xfrm>
            <a:off x="3657600" y="2514600"/>
            <a:ext cx="5491163" cy="1981200"/>
          </a:xfrm>
          <a:prstGeom prst="rect">
            <a:avLst/>
          </a:prstGeom>
          <a:noFill/>
          <a:ln w="9525">
            <a:noFill/>
            <a:miter lim="800000"/>
            <a:headEnd/>
            <a:tailEnd/>
          </a:ln>
        </p:spPr>
      </p:pic>
      <p:sp>
        <p:nvSpPr>
          <p:cNvPr id="252934" name="Rectangle 10"/>
          <p:cNvSpPr>
            <a:spLocks noChangeArrowheads="1"/>
          </p:cNvSpPr>
          <p:nvPr/>
        </p:nvSpPr>
        <p:spPr bwMode="auto">
          <a:xfrm>
            <a:off x="3644900" y="2806700"/>
            <a:ext cx="685800" cy="152400"/>
          </a:xfrm>
          <a:prstGeom prst="rect">
            <a:avLst/>
          </a:prstGeom>
          <a:noFill/>
          <a:ln w="28575">
            <a:solidFill>
              <a:srgbClr val="FF0000"/>
            </a:solidFill>
            <a:miter lim="800000"/>
            <a:headEnd/>
            <a:tailEnd/>
          </a:ln>
        </p:spPr>
        <p:txBody>
          <a:bodyPr wrap="none" anchor="ctr"/>
          <a:lstStyle/>
          <a:p>
            <a:endParaRPr lang="en-US"/>
          </a:p>
        </p:txBody>
      </p:sp>
      <p:sp>
        <p:nvSpPr>
          <p:cNvPr id="8" name="Explosion 1 6"/>
          <p:cNvSpPr/>
          <p:nvPr/>
        </p:nvSpPr>
        <p:spPr>
          <a:xfrm>
            <a:off x="0" y="5867400"/>
            <a:ext cx="1066800" cy="709753"/>
          </a:xfrm>
          <a:prstGeom prst="irregularSeal1">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1200" dirty="0"/>
              <a:t>Note</a:t>
            </a:r>
          </a:p>
        </p:txBody>
      </p:sp>
      <p:sp>
        <p:nvSpPr>
          <p:cNvPr id="252938" name="TextBox 8"/>
          <p:cNvSpPr txBox="1">
            <a:spLocks noChangeArrowheads="1"/>
          </p:cNvSpPr>
          <p:nvPr/>
        </p:nvSpPr>
        <p:spPr bwMode="auto">
          <a:xfrm>
            <a:off x="990600" y="6134100"/>
            <a:ext cx="7924800" cy="800100"/>
          </a:xfrm>
          <a:prstGeom prst="rect">
            <a:avLst/>
          </a:prstGeom>
          <a:noFill/>
          <a:ln w="9525">
            <a:noFill/>
            <a:miter lim="800000"/>
            <a:headEnd/>
            <a:tailEnd/>
          </a:ln>
        </p:spPr>
        <p:txBody>
          <a:bodyPr>
            <a:spAutoFit/>
          </a:bodyPr>
          <a:lstStyle/>
          <a:p>
            <a:pPr marL="0" lvl="1"/>
            <a:r>
              <a:rPr lang="en-US" sz="1400">
                <a:latin typeface="Calibri" pitchFamily="34" charset="0"/>
              </a:rPr>
              <a:t>If the File Retrieval method is FTP/FTTPS/SCP etc. Give the Name of the </a:t>
            </a:r>
            <a:r>
              <a:rPr lang="en-US" sz="1400" b="1">
                <a:latin typeface="Calibri" pitchFamily="34" charset="0"/>
              </a:rPr>
              <a:t>server</a:t>
            </a:r>
            <a:r>
              <a:rPr lang="en-US" sz="1400">
                <a:latin typeface="Calibri" pitchFamily="34" charset="0"/>
              </a:rPr>
              <a:t> from which file will be imported, </a:t>
            </a:r>
            <a:r>
              <a:rPr lang="en-US" sz="1400" b="1">
                <a:latin typeface="Calibri" pitchFamily="34" charset="0"/>
              </a:rPr>
              <a:t>Username</a:t>
            </a:r>
            <a:r>
              <a:rPr lang="en-US" sz="1400">
                <a:latin typeface="Calibri" pitchFamily="34" charset="0"/>
              </a:rPr>
              <a:t> and </a:t>
            </a:r>
            <a:r>
              <a:rPr lang="en-US" sz="1400" b="1">
                <a:latin typeface="Calibri" pitchFamily="34" charset="0"/>
              </a:rPr>
              <a:t>Password</a:t>
            </a:r>
            <a:r>
              <a:rPr lang="en-US" sz="1400">
                <a:latin typeface="Calibri" pitchFamily="34" charset="0"/>
              </a:rPr>
              <a:t> to access file from server.</a:t>
            </a:r>
          </a:p>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7" name="Content Placeholder 2"/>
          <p:cNvSpPr txBox="1">
            <a:spLocks/>
          </p:cNvSpPr>
          <p:nvPr/>
        </p:nvSpPr>
        <p:spPr bwMode="auto">
          <a:xfrm>
            <a:off x="0" y="381000"/>
            <a:ext cx="8763000" cy="2895600"/>
          </a:xfrm>
          <a:prstGeom prst="rect">
            <a:avLst/>
          </a:prstGeom>
          <a:noFill/>
          <a:ln w="9525">
            <a:noFill/>
            <a:miter lim="800000"/>
            <a:headEnd/>
            <a:tailEnd/>
          </a:ln>
        </p:spPr>
        <p:txBody>
          <a:bodyPr/>
          <a:lstStyle/>
          <a:p>
            <a:pPr marL="742950" lvl="1" indent="-285750">
              <a:spcBef>
                <a:spcPct val="50000"/>
              </a:spcBef>
              <a:buClr>
                <a:srgbClr val="008080"/>
              </a:buClr>
              <a:buFont typeface="Wingdings" pitchFamily="2" charset="2"/>
              <a:buNone/>
            </a:pPr>
            <a:r>
              <a:rPr lang="en-US" sz="1700">
                <a:solidFill>
                  <a:schemeClr val="accent2"/>
                </a:solidFill>
                <a:latin typeface="Georgia" pitchFamily="18" charset="0"/>
              </a:rPr>
              <a:t> </a:t>
            </a:r>
          </a:p>
          <a:p>
            <a:pPr marL="742950" lvl="1" indent="-285750">
              <a:spcBef>
                <a:spcPct val="50000"/>
              </a:spcBef>
              <a:buClr>
                <a:srgbClr val="008080"/>
              </a:buClr>
              <a:buFont typeface="Wingdings" pitchFamily="2" charset="2"/>
              <a:buNone/>
            </a:pPr>
            <a:endParaRPr lang="en-US" sz="1400">
              <a:latin typeface="Calibri" pitchFamily="34" charset="0"/>
            </a:endParaRPr>
          </a:p>
          <a:p>
            <a:pPr marL="742950" lvl="1" indent="-285750">
              <a:spcBef>
                <a:spcPct val="50000"/>
              </a:spcBef>
              <a:buClr>
                <a:srgbClr val="008080"/>
              </a:buClr>
              <a:buFont typeface="Wingdings" pitchFamily="2" charset="2"/>
              <a:buChar char=""/>
            </a:pPr>
            <a:r>
              <a:rPr lang="en-US" sz="1400">
                <a:latin typeface="Calibri" pitchFamily="34" charset="0"/>
              </a:rPr>
              <a:t>After we create a Data Source, we have to load that data into a table called Import Set Table using this Data Source.</a:t>
            </a:r>
          </a:p>
          <a:p>
            <a:pPr marL="742950" lvl="1" indent="-285750">
              <a:spcBef>
                <a:spcPct val="50000"/>
              </a:spcBef>
              <a:buClr>
                <a:srgbClr val="008080"/>
              </a:buClr>
              <a:buFont typeface="Wingdings" pitchFamily="2" charset="2"/>
              <a:buChar char=""/>
            </a:pPr>
            <a:r>
              <a:rPr lang="en-US" sz="1400">
                <a:latin typeface="Calibri" pitchFamily="34" charset="0"/>
              </a:rPr>
              <a:t>To load the data, go to </a:t>
            </a:r>
            <a:r>
              <a:rPr lang="en-US" sz="1400" b="1">
                <a:latin typeface="Calibri" pitchFamily="34" charset="0"/>
              </a:rPr>
              <a:t>System Import Sets -&gt; Load Data</a:t>
            </a:r>
            <a:r>
              <a:rPr lang="en-US" sz="1400">
                <a:latin typeface="Calibri" pitchFamily="34" charset="0"/>
              </a:rPr>
              <a:t>.</a:t>
            </a:r>
          </a:p>
          <a:p>
            <a:pPr marL="742950" lvl="1" indent="-285750">
              <a:spcBef>
                <a:spcPct val="50000"/>
              </a:spcBef>
              <a:buClr>
                <a:srgbClr val="008080"/>
              </a:buClr>
              <a:buFont typeface="Wingdings" pitchFamily="2" charset="2"/>
              <a:buChar char=""/>
            </a:pPr>
            <a:r>
              <a:rPr lang="en-US" sz="1400">
                <a:latin typeface="Calibri" pitchFamily="34" charset="0"/>
              </a:rPr>
              <a:t>select </a:t>
            </a:r>
            <a:r>
              <a:rPr lang="en-US" sz="1400" b="1">
                <a:latin typeface="Calibri" pitchFamily="34" charset="0"/>
              </a:rPr>
              <a:t>Create new</a:t>
            </a:r>
            <a:r>
              <a:rPr lang="en-US" sz="1400">
                <a:latin typeface="Calibri" pitchFamily="34" charset="0"/>
              </a:rPr>
              <a:t> to create new import set table ‘</a:t>
            </a:r>
            <a:r>
              <a:rPr lang="en-US" sz="1400" b="1">
                <a:latin typeface="Calibri" pitchFamily="34" charset="0"/>
              </a:rPr>
              <a:t>u_user_group</a:t>
            </a:r>
            <a:r>
              <a:rPr lang="en-US" sz="1400">
                <a:latin typeface="Calibri" pitchFamily="34" charset="0"/>
              </a:rPr>
              <a:t>’ ,where the data from mentioned file will be loaded. </a:t>
            </a:r>
          </a:p>
          <a:p>
            <a:pPr marL="742950" lvl="1" indent="-285750">
              <a:spcBef>
                <a:spcPct val="50000"/>
              </a:spcBef>
              <a:buClr>
                <a:srgbClr val="008080"/>
              </a:buClr>
              <a:buFont typeface="Wingdings" pitchFamily="2" charset="2"/>
              <a:buChar char=""/>
            </a:pPr>
            <a:r>
              <a:rPr lang="en-US" sz="1400">
                <a:latin typeface="Calibri" pitchFamily="34" charset="0"/>
              </a:rPr>
              <a:t>Give a unique Label name ‘</a:t>
            </a:r>
            <a:r>
              <a:rPr lang="en-US" sz="1400" b="1">
                <a:latin typeface="Calibri" pitchFamily="34" charset="0"/>
              </a:rPr>
              <a:t>User Group</a:t>
            </a:r>
            <a:r>
              <a:rPr lang="en-US" sz="1400">
                <a:latin typeface="Calibri" pitchFamily="34" charset="0"/>
              </a:rPr>
              <a:t>’. </a:t>
            </a:r>
            <a:r>
              <a:rPr lang="en-US" sz="1400" b="1">
                <a:latin typeface="Calibri" pitchFamily="34" charset="0"/>
              </a:rPr>
              <a:t>Table Name</a:t>
            </a:r>
            <a:r>
              <a:rPr lang="en-US" sz="1400">
                <a:latin typeface="Calibri" pitchFamily="34" charset="0"/>
              </a:rPr>
              <a:t> will be system generated based on the Label entered.</a:t>
            </a:r>
          </a:p>
          <a:p>
            <a:pPr marL="742950" lvl="1" indent="-285750">
              <a:spcBef>
                <a:spcPct val="50000"/>
              </a:spcBef>
              <a:buClr>
                <a:srgbClr val="008080"/>
              </a:buClr>
              <a:buFont typeface="Wingdings" pitchFamily="2" charset="2"/>
              <a:buChar char=""/>
            </a:pPr>
            <a:r>
              <a:rPr lang="en-US" sz="1400">
                <a:latin typeface="Calibri" pitchFamily="34" charset="0"/>
              </a:rPr>
              <a:t>Choose the data source ‘</a:t>
            </a:r>
            <a:r>
              <a:rPr lang="en-US" sz="1400" b="1">
                <a:latin typeface="Calibri" pitchFamily="34" charset="0"/>
              </a:rPr>
              <a:t>Load Users</a:t>
            </a:r>
            <a:r>
              <a:rPr lang="en-US" sz="1400">
                <a:latin typeface="Calibri" pitchFamily="34" charset="0"/>
              </a:rPr>
              <a:t>’ by selecting </a:t>
            </a:r>
            <a:r>
              <a:rPr lang="en-US" sz="1400" b="1">
                <a:latin typeface="Calibri" pitchFamily="34" charset="0"/>
              </a:rPr>
              <a:t>Select a Data Source</a:t>
            </a:r>
            <a:r>
              <a:rPr lang="en-US" sz="1400">
                <a:latin typeface="Calibri" pitchFamily="34" charset="0"/>
              </a:rPr>
              <a:t>. If the data source is an excel file, choose </a:t>
            </a:r>
            <a:r>
              <a:rPr lang="en-US" sz="1400" b="1">
                <a:latin typeface="Calibri" pitchFamily="34" charset="0"/>
              </a:rPr>
              <a:t>Upload an Excel file.</a:t>
            </a:r>
          </a:p>
          <a:p>
            <a:pPr marL="742950" lvl="1" indent="-285750">
              <a:spcBef>
                <a:spcPct val="50000"/>
              </a:spcBef>
              <a:buClr>
                <a:srgbClr val="008080"/>
              </a:buClr>
              <a:buFont typeface="Wingdings" pitchFamily="2" charset="2"/>
              <a:buChar char=""/>
            </a:pPr>
            <a:r>
              <a:rPr lang="en-US" sz="1400">
                <a:latin typeface="Calibri" pitchFamily="34" charset="0"/>
              </a:rPr>
              <a:t>Click on </a:t>
            </a:r>
            <a:r>
              <a:rPr lang="en-US" sz="1400" b="1">
                <a:latin typeface="Calibri" pitchFamily="34" charset="0"/>
              </a:rPr>
              <a:t>Go</a:t>
            </a:r>
            <a:r>
              <a:rPr lang="en-US" sz="1400">
                <a:latin typeface="Calibri" pitchFamily="34" charset="0"/>
              </a:rPr>
              <a:t>. The data will be loaded in Service-Now. An import set table ‘</a:t>
            </a:r>
            <a:r>
              <a:rPr lang="en-US" sz="1400" b="1">
                <a:latin typeface="Calibri" pitchFamily="34" charset="0"/>
              </a:rPr>
              <a:t>u_user_group</a:t>
            </a:r>
            <a:r>
              <a:rPr lang="en-US" sz="1400">
                <a:latin typeface="Calibri" pitchFamily="34" charset="0"/>
              </a:rPr>
              <a:t>’ will be created.</a:t>
            </a:r>
          </a:p>
          <a:p>
            <a:pPr marL="742950" lvl="1" indent="-285750">
              <a:spcBef>
                <a:spcPct val="50000"/>
              </a:spcBef>
              <a:buClr>
                <a:srgbClr val="008080"/>
              </a:buClr>
              <a:buFont typeface="Wingdings" pitchFamily="2" charset="2"/>
              <a:buChar char=""/>
            </a:pPr>
            <a:endParaRPr lang="en-US" sz="1400">
              <a:latin typeface="Calibri" pitchFamily="34" charset="0"/>
            </a:endParaRPr>
          </a:p>
          <a:p>
            <a:pPr marL="742950" lvl="1" indent="-285750">
              <a:spcBef>
                <a:spcPct val="50000"/>
              </a:spcBef>
              <a:buClr>
                <a:srgbClr val="008080"/>
              </a:buClr>
              <a:buFont typeface="Wingdings" pitchFamily="2" charset="2"/>
              <a:buChar char=""/>
            </a:pPr>
            <a:endParaRPr lang="en-US" sz="1400">
              <a:latin typeface="Calibri" pitchFamily="34" charset="0"/>
            </a:endParaRPr>
          </a:p>
        </p:txBody>
      </p:sp>
      <p:sp>
        <p:nvSpPr>
          <p:cNvPr id="6" name="Title 7"/>
          <p:cNvSpPr txBox="1">
            <a:spLocks/>
          </p:cNvSpPr>
          <p:nvPr/>
        </p:nvSpPr>
        <p:spPr bwMode="auto">
          <a:xfrm>
            <a:off x="96838" y="6350"/>
            <a:ext cx="8839200" cy="1069975"/>
          </a:xfrm>
          <a:prstGeom prst="rect">
            <a:avLst/>
          </a:prstGeom>
          <a:noFill/>
          <a:ln w="9525">
            <a:noFill/>
            <a:miter lim="800000"/>
            <a:headEnd/>
            <a:tailEnd/>
          </a:ln>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Integration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sym typeface="Wingdings" pitchFamily="2" charset="2"/>
              </a:rPr>
              <a:t>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Import Sets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 Load Data</a:t>
            </a:r>
            <a:endPar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endParaRPr>
          </a:p>
        </p:txBody>
      </p:sp>
      <p:pic>
        <p:nvPicPr>
          <p:cNvPr id="254979" name="Picture 8"/>
          <p:cNvPicPr>
            <a:picLocks noChangeAspect="1" noChangeArrowheads="1"/>
          </p:cNvPicPr>
          <p:nvPr/>
        </p:nvPicPr>
        <p:blipFill>
          <a:blip r:embed="rId2" cstate="print"/>
          <a:srcRect/>
          <a:stretch>
            <a:fillRect/>
          </a:stretch>
        </p:blipFill>
        <p:spPr bwMode="auto">
          <a:xfrm>
            <a:off x="685800" y="3657600"/>
            <a:ext cx="8001000" cy="2914650"/>
          </a:xfrm>
          <a:prstGeom prst="rect">
            <a:avLst/>
          </a:prstGeom>
          <a:noFill/>
          <a:ln w="9525">
            <a:noFill/>
            <a:miter lim="800000"/>
            <a:headEnd/>
            <a:tailEnd/>
          </a:ln>
        </p:spPr>
      </p:pic>
      <p:sp>
        <p:nvSpPr>
          <p:cNvPr id="254980" name="Rectangle 9"/>
          <p:cNvSpPr>
            <a:spLocks noChangeArrowheads="1"/>
          </p:cNvSpPr>
          <p:nvPr/>
        </p:nvSpPr>
        <p:spPr bwMode="auto">
          <a:xfrm>
            <a:off x="838200" y="4648200"/>
            <a:ext cx="685800" cy="304800"/>
          </a:xfrm>
          <a:prstGeom prst="rect">
            <a:avLst/>
          </a:prstGeom>
          <a:noFill/>
          <a:ln w="28575">
            <a:solidFill>
              <a:srgbClr val="FF0000"/>
            </a:solidFill>
            <a:miter lim="800000"/>
            <a:headEnd/>
            <a:tailEnd/>
          </a:ln>
        </p:spPr>
        <p:txBody>
          <a:bodyPr wrap="none" anchor="ct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657306" y="-19110"/>
            <a:ext cx="5810294" cy="400110"/>
          </a:xfrm>
          <a:prstGeom prst="rect">
            <a:avLst/>
          </a:prstGeom>
          <a:noFill/>
        </p:spPr>
        <p:txBody>
          <a:bodyPr>
            <a:spAutoFit/>
          </a:bodyPr>
          <a:lstStyle/>
          <a:p>
            <a:pPr algn="ctr" fontAlgn="auto">
              <a:spcBef>
                <a:spcPts val="0"/>
              </a:spcBef>
              <a:spcAft>
                <a:spcPts val="0"/>
              </a:spcAft>
              <a:defRPr/>
            </a:pP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mn-cs"/>
              </a:rPr>
              <a:t>Service-Now Training </a:t>
            </a:r>
          </a:p>
        </p:txBody>
      </p:sp>
      <p:sp>
        <p:nvSpPr>
          <p:cNvPr id="256002" name="Content Placeholder 2"/>
          <p:cNvSpPr txBox="1">
            <a:spLocks/>
          </p:cNvSpPr>
          <p:nvPr/>
        </p:nvSpPr>
        <p:spPr bwMode="auto">
          <a:xfrm>
            <a:off x="-152400" y="1219200"/>
            <a:ext cx="4038600" cy="4648200"/>
          </a:xfrm>
          <a:prstGeom prst="rect">
            <a:avLst/>
          </a:prstGeom>
          <a:noFill/>
          <a:ln w="9525">
            <a:noFill/>
            <a:miter lim="800000"/>
            <a:headEnd/>
            <a:tailEnd/>
          </a:ln>
        </p:spPr>
        <p:txBody>
          <a:bodyPr/>
          <a:lstStyle/>
          <a:p>
            <a:pPr marL="742950" lvl="1" indent="-285750">
              <a:spcBef>
                <a:spcPct val="50000"/>
              </a:spcBef>
              <a:buClr>
                <a:srgbClr val="008080"/>
              </a:buClr>
              <a:buFont typeface="Wingdings" pitchFamily="2" charset="2"/>
              <a:buNone/>
            </a:pPr>
            <a:r>
              <a:rPr lang="en-US" sz="1700">
                <a:solidFill>
                  <a:schemeClr val="accent2"/>
                </a:solidFill>
                <a:latin typeface="Georgia" pitchFamily="18" charset="0"/>
              </a:rPr>
              <a:t> </a:t>
            </a:r>
          </a:p>
          <a:p>
            <a:pPr marL="742950" lvl="1" indent="-285750">
              <a:spcBef>
                <a:spcPct val="50000"/>
              </a:spcBef>
              <a:buClr>
                <a:srgbClr val="008080"/>
              </a:buClr>
              <a:buFont typeface="Wingdings" pitchFamily="2" charset="2"/>
              <a:buNone/>
            </a:pPr>
            <a:endParaRPr lang="en-US" sz="1400">
              <a:latin typeface="Calibri" pitchFamily="34" charset="0"/>
            </a:endParaRPr>
          </a:p>
          <a:p>
            <a:pPr marL="742950" lvl="1" indent="-285750">
              <a:spcBef>
                <a:spcPct val="50000"/>
              </a:spcBef>
              <a:buClr>
                <a:srgbClr val="008080"/>
              </a:buClr>
              <a:buFont typeface="Wingdings" pitchFamily="2" charset="2"/>
              <a:buChar char=""/>
            </a:pPr>
            <a:endParaRPr lang="en-US" sz="1400" b="1">
              <a:latin typeface="Calibri" pitchFamily="34" charset="0"/>
            </a:endParaRPr>
          </a:p>
          <a:p>
            <a:pPr marL="742950" lvl="1" indent="-285750">
              <a:spcBef>
                <a:spcPct val="50000"/>
              </a:spcBef>
              <a:buClr>
                <a:srgbClr val="008080"/>
              </a:buClr>
              <a:buFont typeface="Wingdings" pitchFamily="2" charset="2"/>
              <a:buChar char=""/>
            </a:pPr>
            <a:r>
              <a:rPr lang="en-US" sz="1400">
                <a:latin typeface="Calibri" pitchFamily="34" charset="0"/>
              </a:rPr>
              <a:t>‘</a:t>
            </a:r>
            <a:r>
              <a:rPr lang="en-US" sz="1400" b="1">
                <a:latin typeface="Calibri" pitchFamily="34" charset="0"/>
              </a:rPr>
              <a:t>Leave Requester Instances</a:t>
            </a:r>
            <a:r>
              <a:rPr lang="en-US" sz="1400">
                <a:latin typeface="Calibri" pitchFamily="34" charset="0"/>
              </a:rPr>
              <a:t>’ as </a:t>
            </a:r>
            <a:r>
              <a:rPr lang="en-US" sz="1400" b="1">
                <a:latin typeface="Calibri" pitchFamily="34" charset="0"/>
              </a:rPr>
              <a:t>Name</a:t>
            </a:r>
            <a:r>
              <a:rPr lang="en-US" sz="1400">
                <a:latin typeface="Calibri" pitchFamily="34" charset="0"/>
              </a:rPr>
              <a:t> of the transform map</a:t>
            </a:r>
          </a:p>
          <a:p>
            <a:pPr marL="742950" lvl="1" indent="-285750">
              <a:spcBef>
                <a:spcPct val="50000"/>
              </a:spcBef>
              <a:buClr>
                <a:srgbClr val="008080"/>
              </a:buClr>
              <a:buFont typeface="Wingdings" pitchFamily="2" charset="2"/>
              <a:buChar char=""/>
            </a:pPr>
            <a:r>
              <a:rPr lang="en-US" sz="1400">
                <a:latin typeface="Calibri" pitchFamily="34" charset="0"/>
              </a:rPr>
              <a:t>The import set table ‘</a:t>
            </a:r>
            <a:r>
              <a:rPr lang="en-US" sz="1400" b="1">
                <a:latin typeface="Calibri" pitchFamily="34" charset="0"/>
              </a:rPr>
              <a:t>u_user_group</a:t>
            </a:r>
            <a:r>
              <a:rPr lang="en-US" sz="1400">
                <a:latin typeface="Calibri" pitchFamily="34" charset="0"/>
              </a:rPr>
              <a:t>’ where the data is loaded</a:t>
            </a:r>
          </a:p>
          <a:p>
            <a:pPr marL="742950" lvl="1" indent="-285750">
              <a:spcBef>
                <a:spcPct val="50000"/>
              </a:spcBef>
              <a:buClr>
                <a:srgbClr val="008080"/>
              </a:buClr>
              <a:buFont typeface="Wingdings" pitchFamily="2" charset="2"/>
              <a:buChar char=""/>
            </a:pPr>
            <a:r>
              <a:rPr lang="en-US" sz="1400">
                <a:latin typeface="Calibri" pitchFamily="34" charset="0"/>
              </a:rPr>
              <a:t>Select </a:t>
            </a:r>
            <a:r>
              <a:rPr lang="en-US" sz="1400" b="1">
                <a:latin typeface="Calibri" pitchFamily="34" charset="0"/>
              </a:rPr>
              <a:t>Active</a:t>
            </a:r>
            <a:r>
              <a:rPr lang="en-US" sz="1400">
                <a:latin typeface="Calibri" pitchFamily="34" charset="0"/>
              </a:rPr>
              <a:t> to make the transform map  available for use</a:t>
            </a:r>
          </a:p>
          <a:p>
            <a:pPr marL="742950" lvl="1" indent="-285750">
              <a:spcBef>
                <a:spcPct val="50000"/>
              </a:spcBef>
              <a:buClr>
                <a:srgbClr val="008080"/>
              </a:buClr>
              <a:buFont typeface="Wingdings" pitchFamily="2" charset="2"/>
              <a:buChar char=""/>
            </a:pPr>
            <a:r>
              <a:rPr lang="en-US" sz="1400" b="1">
                <a:latin typeface="Calibri" pitchFamily="34" charset="0"/>
              </a:rPr>
              <a:t>Select</a:t>
            </a:r>
            <a:r>
              <a:rPr lang="en-US" sz="1400">
                <a:latin typeface="Calibri" pitchFamily="34" charset="0"/>
              </a:rPr>
              <a:t> </a:t>
            </a:r>
            <a:r>
              <a:rPr lang="en-US" sz="1400" b="1">
                <a:latin typeface="Calibri" pitchFamily="34" charset="0"/>
              </a:rPr>
              <a:t>Run Business Rules</a:t>
            </a:r>
            <a:r>
              <a:rPr lang="en-US" sz="1400">
                <a:latin typeface="Calibri" pitchFamily="34" charset="0"/>
              </a:rPr>
              <a:t> to determine that business rules on the target table will be run after inserts or updates caused by the transform map</a:t>
            </a:r>
          </a:p>
          <a:p>
            <a:pPr marL="742950" lvl="1" indent="-285750">
              <a:spcBef>
                <a:spcPct val="50000"/>
              </a:spcBef>
              <a:buClr>
                <a:srgbClr val="008080"/>
              </a:buClr>
              <a:buFont typeface="Wingdings" pitchFamily="2" charset="2"/>
              <a:buChar char=""/>
            </a:pPr>
            <a:r>
              <a:rPr lang="en-US" sz="1400" b="1">
                <a:latin typeface="Calibri" pitchFamily="34" charset="0"/>
              </a:rPr>
              <a:t>Deselect</a:t>
            </a:r>
            <a:r>
              <a:rPr lang="en-US" sz="1400">
                <a:latin typeface="Calibri" pitchFamily="34" charset="0"/>
              </a:rPr>
              <a:t> </a:t>
            </a:r>
            <a:r>
              <a:rPr lang="en-US" sz="1400" b="1">
                <a:latin typeface="Calibri" pitchFamily="34" charset="0"/>
              </a:rPr>
              <a:t>Copy empty fields</a:t>
            </a:r>
            <a:r>
              <a:rPr lang="en-US" sz="1400">
                <a:latin typeface="Calibri" pitchFamily="34" charset="0"/>
              </a:rPr>
              <a:t> which specifies that In the event of an update where the source record has a blank field that corresponds to a populated field on the target record, the populated field will not be overwritten with the empty field.</a:t>
            </a:r>
          </a:p>
        </p:txBody>
      </p:sp>
      <p:sp>
        <p:nvSpPr>
          <p:cNvPr id="256003" name="Content Placeholder 2"/>
          <p:cNvSpPr txBox="1">
            <a:spLocks/>
          </p:cNvSpPr>
          <p:nvPr/>
        </p:nvSpPr>
        <p:spPr bwMode="auto">
          <a:xfrm>
            <a:off x="4038600" y="1828800"/>
            <a:ext cx="4953000" cy="2438400"/>
          </a:xfrm>
          <a:prstGeom prst="rect">
            <a:avLst/>
          </a:prstGeom>
          <a:noFill/>
          <a:ln w="9525">
            <a:noFill/>
            <a:miter lim="800000"/>
            <a:headEnd/>
            <a:tailEnd/>
          </a:ln>
        </p:spPr>
        <p:txBody>
          <a:bodyPr/>
          <a:lstStyle/>
          <a:p>
            <a:pPr marL="742950" lvl="1" indent="-285750">
              <a:spcBef>
                <a:spcPct val="50000"/>
              </a:spcBef>
              <a:buClr>
                <a:srgbClr val="008080"/>
              </a:buClr>
              <a:buFont typeface="Wingdings" pitchFamily="2" charset="2"/>
              <a:buNone/>
            </a:pPr>
            <a:r>
              <a:rPr lang="en-US" sz="1700">
                <a:solidFill>
                  <a:schemeClr val="accent2"/>
                </a:solidFill>
                <a:latin typeface="Georgia" pitchFamily="18" charset="0"/>
              </a:rPr>
              <a:t> </a:t>
            </a:r>
            <a:endParaRPr lang="en-US" sz="1400">
              <a:latin typeface="Calibri" pitchFamily="34" charset="0"/>
            </a:endParaRPr>
          </a:p>
          <a:p>
            <a:pPr marL="742950" lvl="1" indent="-285750">
              <a:spcBef>
                <a:spcPct val="50000"/>
              </a:spcBef>
              <a:buClr>
                <a:srgbClr val="008080"/>
              </a:buClr>
              <a:buFont typeface="Wingdings" pitchFamily="2" charset="2"/>
              <a:buChar char=""/>
            </a:pPr>
            <a:r>
              <a:rPr lang="en-US" sz="1400">
                <a:latin typeface="Calibri" pitchFamily="34" charset="0"/>
              </a:rPr>
              <a:t>Enter the </a:t>
            </a:r>
            <a:r>
              <a:rPr lang="en-US" sz="1400" b="1">
                <a:latin typeface="Calibri" pitchFamily="34" charset="0"/>
              </a:rPr>
              <a:t>Target Table</a:t>
            </a:r>
            <a:r>
              <a:rPr lang="en-US" sz="1400">
                <a:latin typeface="Calibri" pitchFamily="34" charset="0"/>
              </a:rPr>
              <a:t> as ‘</a:t>
            </a:r>
            <a:r>
              <a:rPr lang="en-US" sz="1400" b="1">
                <a:latin typeface="Calibri" pitchFamily="34" charset="0"/>
              </a:rPr>
              <a:t>Leave Processing System</a:t>
            </a:r>
            <a:r>
              <a:rPr lang="en-US" sz="1400">
                <a:latin typeface="Calibri" pitchFamily="34" charset="0"/>
              </a:rPr>
              <a:t>’ as the table where data is imported</a:t>
            </a:r>
          </a:p>
          <a:p>
            <a:pPr marL="742950" lvl="1" indent="-285750">
              <a:spcBef>
                <a:spcPct val="50000"/>
              </a:spcBef>
              <a:buClr>
                <a:srgbClr val="008080"/>
              </a:buClr>
              <a:buFont typeface="Wingdings" pitchFamily="2" charset="2"/>
              <a:buChar char=""/>
            </a:pPr>
            <a:r>
              <a:rPr lang="en-US" sz="1400">
                <a:latin typeface="Calibri" pitchFamily="34" charset="0"/>
              </a:rPr>
              <a:t>Give the </a:t>
            </a:r>
            <a:r>
              <a:rPr lang="en-US" sz="1400" b="1">
                <a:latin typeface="Calibri" pitchFamily="34" charset="0"/>
              </a:rPr>
              <a:t>order</a:t>
            </a:r>
            <a:r>
              <a:rPr lang="en-US" sz="1400">
                <a:latin typeface="Calibri" pitchFamily="34" charset="0"/>
              </a:rPr>
              <a:t> as </a:t>
            </a:r>
            <a:r>
              <a:rPr lang="en-US" sz="1400" b="1">
                <a:latin typeface="Calibri" pitchFamily="34" charset="0"/>
              </a:rPr>
              <a:t>100</a:t>
            </a:r>
            <a:r>
              <a:rPr lang="en-US" sz="1400">
                <a:latin typeface="Calibri" pitchFamily="34" charset="0"/>
              </a:rPr>
              <a:t>.</a:t>
            </a:r>
          </a:p>
          <a:p>
            <a:pPr marL="742950" lvl="1" indent="-285750">
              <a:spcBef>
                <a:spcPct val="50000"/>
              </a:spcBef>
              <a:buClr>
                <a:srgbClr val="008080"/>
              </a:buClr>
              <a:buFont typeface="Wingdings" pitchFamily="2" charset="2"/>
              <a:buChar char=""/>
            </a:pPr>
            <a:r>
              <a:rPr lang="en-US" sz="1400" b="1">
                <a:latin typeface="Calibri" pitchFamily="34" charset="0"/>
              </a:rPr>
              <a:t>Select Run Script</a:t>
            </a:r>
            <a:r>
              <a:rPr lang="en-US" sz="1400">
                <a:latin typeface="Calibri" pitchFamily="34" charset="0"/>
              </a:rPr>
              <a:t> to execute the Transform Script.</a:t>
            </a:r>
          </a:p>
          <a:p>
            <a:pPr marL="742950" lvl="1" indent="-285750">
              <a:spcBef>
                <a:spcPct val="50000"/>
              </a:spcBef>
              <a:buClr>
                <a:srgbClr val="008080"/>
              </a:buClr>
              <a:buFont typeface="Wingdings" pitchFamily="2" charset="2"/>
              <a:buChar char=""/>
            </a:pPr>
            <a:r>
              <a:rPr lang="en-US" sz="1400" b="1">
                <a:latin typeface="Calibri" pitchFamily="34" charset="0"/>
              </a:rPr>
              <a:t>Deselect Enforce mandatory fields</a:t>
            </a:r>
            <a:r>
              <a:rPr lang="en-US" sz="1400">
                <a:latin typeface="Calibri" pitchFamily="34" charset="0"/>
              </a:rPr>
              <a:t> which implies that the mandatory fields on the target table should not be enforced</a:t>
            </a:r>
          </a:p>
          <a:p>
            <a:pPr marL="742950" lvl="1" indent="-285750">
              <a:spcBef>
                <a:spcPct val="50000"/>
              </a:spcBef>
              <a:buClr>
                <a:srgbClr val="008080"/>
              </a:buClr>
              <a:buFont typeface="Wingdings" pitchFamily="2" charset="2"/>
              <a:buChar char=""/>
            </a:pPr>
            <a:endParaRPr lang="en-US" sz="1400">
              <a:latin typeface="Calibri" pitchFamily="34" charset="0"/>
            </a:endParaRPr>
          </a:p>
          <a:p>
            <a:pPr marL="742950" lvl="1" indent="-285750">
              <a:spcBef>
                <a:spcPct val="50000"/>
              </a:spcBef>
              <a:buClr>
                <a:srgbClr val="008080"/>
              </a:buClr>
              <a:buFont typeface="Wingdings" pitchFamily="2" charset="2"/>
              <a:buChar char=""/>
            </a:pPr>
            <a:endParaRPr lang="en-US" sz="1400">
              <a:latin typeface="Calibri" pitchFamily="34" charset="0"/>
            </a:endParaRPr>
          </a:p>
        </p:txBody>
      </p:sp>
      <p:sp>
        <p:nvSpPr>
          <p:cNvPr id="256004" name="Text Box 9"/>
          <p:cNvSpPr txBox="1">
            <a:spLocks noChangeArrowheads="1"/>
          </p:cNvSpPr>
          <p:nvPr/>
        </p:nvSpPr>
        <p:spPr bwMode="auto">
          <a:xfrm>
            <a:off x="-152400" y="685800"/>
            <a:ext cx="8915400" cy="1581150"/>
          </a:xfrm>
          <a:prstGeom prst="rect">
            <a:avLst/>
          </a:prstGeom>
          <a:noFill/>
          <a:ln w="9525">
            <a:noFill/>
            <a:miter lim="800000"/>
            <a:headEnd/>
            <a:tailEnd/>
          </a:ln>
        </p:spPr>
        <p:txBody>
          <a:bodyPr>
            <a:spAutoFit/>
          </a:bodyPr>
          <a:lstStyle/>
          <a:p>
            <a:pPr marL="742950" lvl="1" indent="-285750">
              <a:spcBef>
                <a:spcPct val="50000"/>
              </a:spcBef>
              <a:buClr>
                <a:srgbClr val="008080"/>
              </a:buClr>
              <a:buFont typeface="Wingdings" pitchFamily="2" charset="2"/>
              <a:buNone/>
            </a:pPr>
            <a:endParaRPr lang="en-US" sz="1400">
              <a:latin typeface="Calibri" pitchFamily="34" charset="0"/>
            </a:endParaRPr>
          </a:p>
          <a:p>
            <a:pPr marL="742950" lvl="1" indent="-285750">
              <a:spcBef>
                <a:spcPct val="50000"/>
              </a:spcBef>
              <a:buClr>
                <a:srgbClr val="008080"/>
              </a:buClr>
              <a:buFont typeface="Wingdings" pitchFamily="2" charset="2"/>
              <a:buChar char=""/>
            </a:pPr>
            <a:r>
              <a:rPr lang="en-US" sz="1400">
                <a:latin typeface="Calibri" pitchFamily="34" charset="0"/>
              </a:rPr>
              <a:t>The next step is to create a </a:t>
            </a:r>
            <a:r>
              <a:rPr lang="en-US" sz="1400" b="1">
                <a:solidFill>
                  <a:srgbClr val="000000"/>
                </a:solidFill>
                <a:latin typeface="Calibri" pitchFamily="34" charset="0"/>
              </a:rPr>
              <a:t>Transform Map</a:t>
            </a:r>
            <a:r>
              <a:rPr lang="en-US" sz="1400">
                <a:solidFill>
                  <a:srgbClr val="000000"/>
                </a:solidFill>
                <a:latin typeface="Calibri" pitchFamily="34" charset="0"/>
              </a:rPr>
              <a:t> to map the data from the import set created above to the LPS table. It will be used to determine the relationships between fields in the </a:t>
            </a:r>
            <a:r>
              <a:rPr lang="en-US" sz="1400" b="1">
                <a:solidFill>
                  <a:srgbClr val="000000"/>
                </a:solidFill>
                <a:latin typeface="Calibri" pitchFamily="34" charset="0"/>
              </a:rPr>
              <a:t>Import Set</a:t>
            </a:r>
            <a:r>
              <a:rPr lang="en-US" sz="1400">
                <a:solidFill>
                  <a:srgbClr val="000000"/>
                </a:solidFill>
                <a:latin typeface="Calibri" pitchFamily="34" charset="0"/>
              </a:rPr>
              <a:t> and fields in the </a:t>
            </a:r>
            <a:r>
              <a:rPr lang="en-US" sz="1400" b="1">
                <a:solidFill>
                  <a:srgbClr val="000000"/>
                </a:solidFill>
                <a:latin typeface="Calibri" pitchFamily="34" charset="0"/>
              </a:rPr>
              <a:t>LPS table</a:t>
            </a:r>
            <a:r>
              <a:rPr lang="en-US" sz="1400">
                <a:solidFill>
                  <a:srgbClr val="000000"/>
                </a:solidFill>
                <a:latin typeface="Calibri" pitchFamily="34" charset="0"/>
              </a:rPr>
              <a:t> eg. ‘</a:t>
            </a:r>
            <a:r>
              <a:rPr lang="en-US" sz="1400" b="1">
                <a:solidFill>
                  <a:srgbClr val="000000"/>
                </a:solidFill>
                <a:latin typeface="Calibri" pitchFamily="34" charset="0"/>
              </a:rPr>
              <a:t>Created By</a:t>
            </a:r>
            <a:r>
              <a:rPr lang="en-US" sz="1400">
                <a:solidFill>
                  <a:srgbClr val="000000"/>
                </a:solidFill>
                <a:latin typeface="Calibri" pitchFamily="34" charset="0"/>
              </a:rPr>
              <a:t>’ field. </a:t>
            </a:r>
          </a:p>
          <a:p>
            <a:pPr marL="742950" lvl="1" indent="-285750">
              <a:spcBef>
                <a:spcPct val="50000"/>
              </a:spcBef>
              <a:buClr>
                <a:srgbClr val="008080"/>
              </a:buClr>
              <a:buFont typeface="Wingdings" pitchFamily="2" charset="2"/>
              <a:buChar char=""/>
            </a:pPr>
            <a:r>
              <a:rPr lang="en-US" sz="1400">
                <a:latin typeface="Calibri" pitchFamily="34" charset="0"/>
              </a:rPr>
              <a:t> To create a Transform Map ‘Leave Requester Details’, go to </a:t>
            </a:r>
            <a:r>
              <a:rPr lang="en-US" sz="1400" b="1">
                <a:latin typeface="Calibri" pitchFamily="34" charset="0"/>
              </a:rPr>
              <a:t>System</a:t>
            </a:r>
            <a:r>
              <a:rPr lang="en-US" sz="1400">
                <a:latin typeface="Calibri" pitchFamily="34" charset="0"/>
              </a:rPr>
              <a:t> </a:t>
            </a:r>
            <a:r>
              <a:rPr lang="en-US" sz="1400" b="1">
                <a:latin typeface="Calibri" pitchFamily="34" charset="0"/>
              </a:rPr>
              <a:t>Import Sets -&gt; Administration -&gt; Transform Maps </a:t>
            </a:r>
            <a:r>
              <a:rPr lang="en-US" sz="1400">
                <a:latin typeface="Calibri" pitchFamily="34" charset="0"/>
              </a:rPr>
              <a:t>and click on</a:t>
            </a:r>
            <a:r>
              <a:rPr lang="en-US" sz="1400" b="1">
                <a:latin typeface="Calibri" pitchFamily="34" charset="0"/>
              </a:rPr>
              <a:t> New. </a:t>
            </a:r>
            <a:r>
              <a:rPr lang="en-US" sz="1400">
                <a:latin typeface="Calibri" pitchFamily="34" charset="0"/>
              </a:rPr>
              <a:t>Provide following information and click on</a:t>
            </a:r>
            <a:r>
              <a:rPr lang="en-US" sz="1400" b="1">
                <a:latin typeface="Calibri" pitchFamily="34" charset="0"/>
              </a:rPr>
              <a:t> Submit.</a:t>
            </a:r>
          </a:p>
        </p:txBody>
      </p:sp>
      <p:sp>
        <p:nvSpPr>
          <p:cNvPr id="9" name="Title 7"/>
          <p:cNvSpPr txBox="1">
            <a:spLocks/>
          </p:cNvSpPr>
          <p:nvPr/>
        </p:nvSpPr>
        <p:spPr bwMode="auto">
          <a:xfrm>
            <a:off x="0" y="152400"/>
            <a:ext cx="8839200" cy="1069975"/>
          </a:xfrm>
          <a:prstGeom prst="rect">
            <a:avLst/>
          </a:prstGeom>
          <a:noFill/>
          <a:ln w="9525">
            <a:noFill/>
            <a:miter lim="800000"/>
            <a:headEnd/>
            <a:tailEnd/>
          </a:ln>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Integration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sym typeface="Wingdings" pitchFamily="2" charset="2"/>
              </a:rPr>
              <a:t>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Import Sets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 Transform Maps</a:t>
            </a:r>
            <a:endPar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endParaRPr>
          </a:p>
        </p:txBody>
      </p:sp>
      <p:pic>
        <p:nvPicPr>
          <p:cNvPr id="256006" name="Picture 10"/>
          <p:cNvPicPr>
            <a:picLocks noChangeAspect="1" noChangeArrowheads="1"/>
          </p:cNvPicPr>
          <p:nvPr/>
        </p:nvPicPr>
        <p:blipFill>
          <a:blip r:embed="rId2" cstate="print"/>
          <a:srcRect/>
          <a:stretch>
            <a:fillRect/>
          </a:stretch>
        </p:blipFill>
        <p:spPr bwMode="auto">
          <a:xfrm>
            <a:off x="4114800" y="4267200"/>
            <a:ext cx="4800600" cy="2390775"/>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657306" y="-19110"/>
            <a:ext cx="5810294" cy="400110"/>
          </a:xfrm>
          <a:prstGeom prst="rect">
            <a:avLst/>
          </a:prstGeom>
          <a:noFill/>
        </p:spPr>
        <p:txBody>
          <a:bodyPr>
            <a:spAutoFit/>
          </a:bodyPr>
          <a:lstStyle/>
          <a:p>
            <a:pPr algn="ctr" fontAlgn="auto">
              <a:spcBef>
                <a:spcPts val="0"/>
              </a:spcBef>
              <a:spcAft>
                <a:spcPts val="0"/>
              </a:spcAft>
              <a:defRPr/>
            </a:pP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mn-cs"/>
              </a:rPr>
              <a:t>Service-Now Training </a:t>
            </a:r>
          </a:p>
        </p:txBody>
      </p:sp>
      <p:sp>
        <p:nvSpPr>
          <p:cNvPr id="257026" name="Content Placeholder 2"/>
          <p:cNvSpPr txBox="1">
            <a:spLocks/>
          </p:cNvSpPr>
          <p:nvPr/>
        </p:nvSpPr>
        <p:spPr bwMode="auto">
          <a:xfrm>
            <a:off x="-304800" y="1828800"/>
            <a:ext cx="4800600" cy="4648200"/>
          </a:xfrm>
          <a:prstGeom prst="rect">
            <a:avLst/>
          </a:prstGeom>
          <a:noFill/>
          <a:ln w="9525">
            <a:noFill/>
            <a:miter lim="800000"/>
            <a:headEnd/>
            <a:tailEnd/>
          </a:ln>
        </p:spPr>
        <p:txBody>
          <a:bodyPr/>
          <a:lstStyle/>
          <a:p>
            <a:pPr marL="742950" lvl="1" indent="-285750">
              <a:spcBef>
                <a:spcPct val="50000"/>
              </a:spcBef>
              <a:buClr>
                <a:srgbClr val="008080"/>
              </a:buClr>
              <a:buFont typeface="Wingdings" pitchFamily="2" charset="2"/>
              <a:buNone/>
            </a:pPr>
            <a:r>
              <a:rPr lang="en-US" sz="1700">
                <a:solidFill>
                  <a:schemeClr val="accent2"/>
                </a:solidFill>
                <a:latin typeface="Georgia" pitchFamily="18" charset="0"/>
              </a:rPr>
              <a:t> </a:t>
            </a:r>
          </a:p>
          <a:p>
            <a:pPr marL="742950" lvl="1" indent="-285750">
              <a:spcBef>
                <a:spcPct val="50000"/>
              </a:spcBef>
              <a:buClr>
                <a:srgbClr val="008080"/>
              </a:buClr>
              <a:buFont typeface="Wingdings" pitchFamily="2" charset="2"/>
              <a:buNone/>
            </a:pPr>
            <a:endParaRPr lang="en-US" sz="1400">
              <a:latin typeface="Calibri" pitchFamily="34" charset="0"/>
            </a:endParaRPr>
          </a:p>
          <a:p>
            <a:pPr marL="742950" lvl="1" indent="-285750">
              <a:spcBef>
                <a:spcPct val="50000"/>
              </a:spcBef>
              <a:buClr>
                <a:srgbClr val="008080"/>
              </a:buClr>
              <a:buFont typeface="Wingdings" pitchFamily="2" charset="2"/>
              <a:buChar char=""/>
            </a:pPr>
            <a:endParaRPr lang="en-US" sz="1400" b="1">
              <a:latin typeface="Calibri" pitchFamily="34" charset="0"/>
            </a:endParaRPr>
          </a:p>
          <a:p>
            <a:pPr marL="742950" lvl="1" indent="-285750">
              <a:spcBef>
                <a:spcPct val="50000"/>
              </a:spcBef>
              <a:buClr>
                <a:srgbClr val="008080"/>
              </a:buClr>
              <a:buFont typeface="Wingdings" pitchFamily="2" charset="2"/>
              <a:buChar char=""/>
            </a:pPr>
            <a:r>
              <a:rPr lang="en-US" sz="1400" b="1">
                <a:latin typeface="Calibri" pitchFamily="34" charset="0"/>
              </a:rPr>
              <a:t>Source table ‘User Group</a:t>
            </a:r>
            <a:r>
              <a:rPr lang="en-US" sz="1400">
                <a:latin typeface="Calibri" pitchFamily="34" charset="0"/>
              </a:rPr>
              <a:t>’, the import set table where the data is loaded</a:t>
            </a:r>
          </a:p>
          <a:p>
            <a:pPr marL="742950" lvl="1" indent="-285750">
              <a:spcBef>
                <a:spcPct val="50000"/>
              </a:spcBef>
              <a:buClr>
                <a:srgbClr val="008080"/>
              </a:buClr>
              <a:buFont typeface="Wingdings" pitchFamily="2" charset="2"/>
              <a:buChar char=""/>
            </a:pPr>
            <a:r>
              <a:rPr lang="en-US" sz="1400">
                <a:latin typeface="Calibri" pitchFamily="34" charset="0"/>
              </a:rPr>
              <a:t>The </a:t>
            </a:r>
            <a:r>
              <a:rPr lang="en-US" sz="1400" b="1">
                <a:latin typeface="Calibri" pitchFamily="34" charset="0"/>
              </a:rPr>
              <a:t>Source field</a:t>
            </a:r>
            <a:r>
              <a:rPr lang="en-US" sz="1400">
                <a:latin typeface="Calibri" pitchFamily="34" charset="0"/>
              </a:rPr>
              <a:t> </a:t>
            </a:r>
            <a:r>
              <a:rPr lang="en-US" sz="1400" b="1">
                <a:latin typeface="Calibri" pitchFamily="34" charset="0"/>
              </a:rPr>
              <a:t>‘Created By</a:t>
            </a:r>
            <a:r>
              <a:rPr lang="en-US" sz="1400">
                <a:latin typeface="Calibri" pitchFamily="34" charset="0"/>
              </a:rPr>
              <a:t>’ on the source table to be transformed</a:t>
            </a:r>
          </a:p>
          <a:p>
            <a:pPr marL="742950" lvl="1" indent="-285750">
              <a:spcBef>
                <a:spcPct val="50000"/>
              </a:spcBef>
              <a:buClr>
                <a:srgbClr val="008080"/>
              </a:buClr>
              <a:buFont typeface="Wingdings" pitchFamily="2" charset="2"/>
              <a:buChar char=""/>
            </a:pPr>
            <a:r>
              <a:rPr lang="en-US" sz="1400">
                <a:latin typeface="Calibri" pitchFamily="34" charset="0"/>
              </a:rPr>
              <a:t>The transform </a:t>
            </a:r>
            <a:r>
              <a:rPr lang="en-US" sz="1400" b="1">
                <a:latin typeface="Calibri" pitchFamily="34" charset="0"/>
              </a:rPr>
              <a:t>Map ‘Leave Requester Instances’</a:t>
            </a:r>
            <a:r>
              <a:rPr lang="en-US" sz="1400">
                <a:latin typeface="Calibri" pitchFamily="34" charset="0"/>
              </a:rPr>
              <a:t> that calls upon the field map</a:t>
            </a:r>
          </a:p>
          <a:p>
            <a:pPr marL="742950" lvl="1" indent="-285750">
              <a:spcBef>
                <a:spcPct val="50000"/>
              </a:spcBef>
              <a:buClr>
                <a:srgbClr val="008080"/>
              </a:buClr>
              <a:buFont typeface="Wingdings" pitchFamily="2" charset="2"/>
              <a:buChar char=""/>
            </a:pPr>
            <a:r>
              <a:rPr lang="en-US" sz="1400" b="1">
                <a:latin typeface="Calibri" pitchFamily="34" charset="0"/>
              </a:rPr>
              <a:t>Choice action</a:t>
            </a:r>
            <a:r>
              <a:rPr lang="en-US" sz="1400">
                <a:latin typeface="Calibri" pitchFamily="34" charset="0"/>
              </a:rPr>
              <a:t>, is available when target field is reference field or choicelist. Choose to create a new choice/ignore/reject the record. </a:t>
            </a:r>
          </a:p>
          <a:p>
            <a:pPr marL="742950" lvl="1" indent="-285750">
              <a:spcBef>
                <a:spcPct val="50000"/>
              </a:spcBef>
              <a:buClr>
                <a:srgbClr val="008080"/>
              </a:buClr>
              <a:buFont typeface="Wingdings" pitchFamily="2" charset="2"/>
              <a:buChar char=""/>
            </a:pPr>
            <a:r>
              <a:rPr lang="en-US" sz="1400" b="1">
                <a:latin typeface="Calibri" pitchFamily="34" charset="0"/>
              </a:rPr>
              <a:t>Deselect Use source script</a:t>
            </a:r>
            <a:r>
              <a:rPr lang="en-US" sz="1400">
                <a:latin typeface="Calibri" pitchFamily="34" charset="0"/>
              </a:rPr>
              <a:t> to not to override the source field with a script</a:t>
            </a:r>
          </a:p>
          <a:p>
            <a:pPr marL="742950" lvl="1" indent="-285750">
              <a:spcBef>
                <a:spcPct val="50000"/>
              </a:spcBef>
              <a:buClr>
                <a:srgbClr val="008080"/>
              </a:buClr>
              <a:buFont typeface="Wingdings" pitchFamily="2" charset="2"/>
              <a:buChar char=""/>
            </a:pPr>
            <a:r>
              <a:rPr lang="en-US" sz="1400" b="1">
                <a:latin typeface="Calibri" pitchFamily="34" charset="0"/>
              </a:rPr>
              <a:t>Target table ‘Leave Processing System’,</a:t>
            </a:r>
            <a:r>
              <a:rPr lang="en-US" sz="1400">
                <a:latin typeface="Calibri" pitchFamily="34" charset="0"/>
              </a:rPr>
              <a:t> the table where data is imported</a:t>
            </a:r>
          </a:p>
        </p:txBody>
      </p:sp>
      <p:sp>
        <p:nvSpPr>
          <p:cNvPr id="257027" name="Content Placeholder 2"/>
          <p:cNvSpPr txBox="1">
            <a:spLocks/>
          </p:cNvSpPr>
          <p:nvPr/>
        </p:nvSpPr>
        <p:spPr bwMode="auto">
          <a:xfrm>
            <a:off x="4114800" y="2514600"/>
            <a:ext cx="4648200" cy="3657600"/>
          </a:xfrm>
          <a:prstGeom prst="rect">
            <a:avLst/>
          </a:prstGeom>
          <a:noFill/>
          <a:ln w="9525">
            <a:noFill/>
            <a:miter lim="800000"/>
            <a:headEnd/>
            <a:tailEnd/>
          </a:ln>
        </p:spPr>
        <p:txBody>
          <a:bodyPr/>
          <a:lstStyle/>
          <a:p>
            <a:pPr marL="742950" lvl="1" indent="-285750">
              <a:spcBef>
                <a:spcPct val="50000"/>
              </a:spcBef>
              <a:buClr>
                <a:srgbClr val="008080"/>
              </a:buClr>
              <a:buFont typeface="Wingdings" pitchFamily="2" charset="2"/>
              <a:buNone/>
            </a:pPr>
            <a:r>
              <a:rPr lang="en-US" sz="1700">
                <a:solidFill>
                  <a:schemeClr val="accent2"/>
                </a:solidFill>
                <a:latin typeface="Georgia" pitchFamily="18" charset="0"/>
              </a:rPr>
              <a:t> </a:t>
            </a:r>
            <a:endParaRPr lang="en-US" sz="1400">
              <a:latin typeface="Calibri" pitchFamily="34" charset="0"/>
            </a:endParaRPr>
          </a:p>
          <a:p>
            <a:pPr marL="742950" lvl="1" indent="-285750">
              <a:spcBef>
                <a:spcPct val="50000"/>
              </a:spcBef>
              <a:buClr>
                <a:srgbClr val="008080"/>
              </a:buClr>
              <a:buFont typeface="Wingdings" pitchFamily="2" charset="2"/>
              <a:buChar char=""/>
            </a:pPr>
            <a:r>
              <a:rPr lang="en-US" sz="1400" b="1">
                <a:latin typeface="Calibri" pitchFamily="34" charset="0"/>
              </a:rPr>
              <a:t>Target field ‘Created By’</a:t>
            </a:r>
            <a:r>
              <a:rPr lang="en-US" sz="1400">
                <a:latin typeface="Calibri" pitchFamily="34" charset="0"/>
              </a:rPr>
              <a:t> ,the field of the target table where data will be stored from source field</a:t>
            </a:r>
          </a:p>
          <a:p>
            <a:pPr marL="742950" lvl="1" indent="-285750">
              <a:spcBef>
                <a:spcPct val="50000"/>
              </a:spcBef>
              <a:buClr>
                <a:srgbClr val="008080"/>
              </a:buClr>
              <a:buFont typeface="Wingdings" pitchFamily="2" charset="2"/>
              <a:buChar char=""/>
            </a:pPr>
            <a:r>
              <a:rPr lang="en-US" sz="1400">
                <a:latin typeface="Calibri" pitchFamily="34" charset="0"/>
              </a:rPr>
              <a:t>You can Select</a:t>
            </a:r>
            <a:r>
              <a:rPr lang="en-US" sz="1400" b="1">
                <a:latin typeface="Calibri" pitchFamily="34" charset="0"/>
              </a:rPr>
              <a:t> Coalesce</a:t>
            </a:r>
            <a:r>
              <a:rPr lang="en-US" sz="1400">
                <a:latin typeface="Calibri" pitchFamily="34" charset="0"/>
              </a:rPr>
              <a:t> if existing records in target table should be updated rather than simply inserting</a:t>
            </a:r>
          </a:p>
          <a:p>
            <a:pPr marL="742950" lvl="1" indent="-285750">
              <a:spcBef>
                <a:spcPct val="50000"/>
              </a:spcBef>
              <a:buClr>
                <a:srgbClr val="008080"/>
              </a:buClr>
              <a:buFont typeface="Wingdings" pitchFamily="2" charset="2"/>
              <a:buChar char=""/>
            </a:pPr>
            <a:r>
              <a:rPr lang="en-US" sz="1400">
                <a:latin typeface="Calibri" pitchFamily="34" charset="0"/>
              </a:rPr>
              <a:t>Select </a:t>
            </a:r>
            <a:r>
              <a:rPr lang="en-US" sz="1400" b="1">
                <a:latin typeface="Calibri" pitchFamily="34" charset="0"/>
              </a:rPr>
              <a:t>Coalesce empty fields</a:t>
            </a:r>
            <a:r>
              <a:rPr lang="en-US" sz="1400">
                <a:latin typeface="Calibri" pitchFamily="34" charset="0"/>
              </a:rPr>
              <a:t> if a new record has to be created if the coalesced source field has a null value in the record being imported. Here the check box is </a:t>
            </a:r>
            <a:r>
              <a:rPr lang="en-US" sz="1400" b="1">
                <a:latin typeface="Calibri" pitchFamily="34" charset="0"/>
              </a:rPr>
              <a:t>not selected</a:t>
            </a:r>
            <a:r>
              <a:rPr lang="en-US" sz="1400">
                <a:latin typeface="Calibri" pitchFamily="34" charset="0"/>
              </a:rPr>
              <a:t> means the row is ignored and no new record is created. </a:t>
            </a:r>
          </a:p>
          <a:p>
            <a:pPr marL="742950" lvl="1" indent="-285750">
              <a:spcBef>
                <a:spcPct val="50000"/>
              </a:spcBef>
              <a:buClr>
                <a:srgbClr val="008080"/>
              </a:buClr>
              <a:buFont typeface="Wingdings" pitchFamily="2" charset="2"/>
              <a:buChar char=""/>
            </a:pPr>
            <a:endParaRPr lang="en-US" sz="1400">
              <a:latin typeface="Calibri" pitchFamily="34" charset="0"/>
            </a:endParaRPr>
          </a:p>
        </p:txBody>
      </p:sp>
      <p:sp>
        <p:nvSpPr>
          <p:cNvPr id="257028" name="Text Box 7"/>
          <p:cNvSpPr txBox="1">
            <a:spLocks noChangeArrowheads="1"/>
          </p:cNvSpPr>
          <p:nvPr/>
        </p:nvSpPr>
        <p:spPr bwMode="auto">
          <a:xfrm>
            <a:off x="76200" y="914400"/>
            <a:ext cx="8763000" cy="517525"/>
          </a:xfrm>
          <a:prstGeom prst="rect">
            <a:avLst/>
          </a:prstGeom>
          <a:noFill/>
          <a:ln w="9525">
            <a:noFill/>
            <a:miter lim="800000"/>
            <a:headEnd/>
            <a:tailEnd/>
          </a:ln>
        </p:spPr>
        <p:txBody>
          <a:bodyPr>
            <a:spAutoFit/>
          </a:bodyPr>
          <a:lstStyle/>
          <a:p>
            <a:pPr>
              <a:spcBef>
                <a:spcPct val="50000"/>
              </a:spcBef>
            </a:pPr>
            <a:r>
              <a:rPr lang="en-US" sz="1400">
                <a:latin typeface="Calibri" pitchFamily="34" charset="0"/>
              </a:rPr>
              <a:t>When the Transform Map is created,  field map appears in the related list. It determines relationship between fields of import set table and fields of target table. The field map consists of following fields:</a:t>
            </a:r>
            <a:endParaRPr lang="en-US" sz="1400" b="1">
              <a:latin typeface="Calibri" pitchFamily="34" charset="0"/>
            </a:endParaRPr>
          </a:p>
        </p:txBody>
      </p:sp>
      <p:sp>
        <p:nvSpPr>
          <p:cNvPr id="257029" name="Text Box 9"/>
          <p:cNvSpPr txBox="1">
            <a:spLocks noChangeArrowheads="1"/>
          </p:cNvSpPr>
          <p:nvPr/>
        </p:nvSpPr>
        <p:spPr bwMode="auto">
          <a:xfrm>
            <a:off x="457200" y="6553200"/>
            <a:ext cx="8458200" cy="304800"/>
          </a:xfrm>
          <a:prstGeom prst="rect">
            <a:avLst/>
          </a:prstGeom>
          <a:noFill/>
          <a:ln w="9525">
            <a:noFill/>
            <a:miter lim="800000"/>
            <a:headEnd/>
            <a:tailEnd/>
          </a:ln>
        </p:spPr>
        <p:txBody>
          <a:bodyPr>
            <a:spAutoFit/>
          </a:bodyPr>
          <a:lstStyle/>
          <a:p>
            <a:pPr>
              <a:spcBef>
                <a:spcPct val="50000"/>
              </a:spcBef>
            </a:pPr>
            <a:r>
              <a:rPr lang="en-US" sz="1400">
                <a:latin typeface="Calibri" pitchFamily="34" charset="0"/>
              </a:rPr>
              <a:t>The field map can be created manually or by using controls ‘Auto map matching fields’ and ‘Mapping assist’.</a:t>
            </a:r>
          </a:p>
        </p:txBody>
      </p:sp>
      <p:sp>
        <p:nvSpPr>
          <p:cNvPr id="7" name="Explosion 1 6"/>
          <p:cNvSpPr/>
          <p:nvPr/>
        </p:nvSpPr>
        <p:spPr>
          <a:xfrm>
            <a:off x="-42862" y="5975209"/>
            <a:ext cx="1066799" cy="709753"/>
          </a:xfrm>
          <a:prstGeom prst="irregularSeal1">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1200" dirty="0"/>
              <a:t>Note</a:t>
            </a:r>
          </a:p>
        </p:txBody>
      </p:sp>
      <p:sp>
        <p:nvSpPr>
          <p:cNvPr id="10" name="Title 7"/>
          <p:cNvSpPr txBox="1">
            <a:spLocks/>
          </p:cNvSpPr>
          <p:nvPr/>
        </p:nvSpPr>
        <p:spPr bwMode="auto">
          <a:xfrm>
            <a:off x="0" y="152400"/>
            <a:ext cx="8839200" cy="1069975"/>
          </a:xfrm>
          <a:prstGeom prst="rect">
            <a:avLst/>
          </a:prstGeom>
          <a:noFill/>
          <a:ln w="9525">
            <a:noFill/>
            <a:miter lim="800000"/>
            <a:headEnd/>
            <a:tailEnd/>
          </a:ln>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Integration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sym typeface="Wingdings" pitchFamily="2" charset="2"/>
              </a:rPr>
              <a:t>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Import Sets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 Field Maps</a:t>
            </a:r>
            <a:endPar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endParaRPr>
          </a:p>
        </p:txBody>
      </p:sp>
      <p:pic>
        <p:nvPicPr>
          <p:cNvPr id="257034" name="Picture 12"/>
          <p:cNvPicPr>
            <a:picLocks noChangeAspect="1" noChangeArrowheads="1"/>
          </p:cNvPicPr>
          <p:nvPr/>
        </p:nvPicPr>
        <p:blipFill>
          <a:blip r:embed="rId2" cstate="print"/>
          <a:srcRect/>
          <a:stretch>
            <a:fillRect/>
          </a:stretch>
        </p:blipFill>
        <p:spPr bwMode="auto">
          <a:xfrm>
            <a:off x="1066800" y="1447800"/>
            <a:ext cx="6629400" cy="140017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657306" y="-19110"/>
            <a:ext cx="5810294" cy="400110"/>
          </a:xfrm>
          <a:prstGeom prst="rect">
            <a:avLst/>
          </a:prstGeom>
          <a:noFill/>
        </p:spPr>
        <p:txBody>
          <a:bodyPr>
            <a:spAutoFit/>
          </a:bodyPr>
          <a:lstStyle/>
          <a:p>
            <a:pPr algn="ctr" fontAlgn="auto">
              <a:spcBef>
                <a:spcPts val="0"/>
              </a:spcBef>
              <a:spcAft>
                <a:spcPts val="0"/>
              </a:spcAft>
              <a:defRPr/>
            </a:pP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mn-cs"/>
              </a:rPr>
              <a:t>Service-Now Training </a:t>
            </a:r>
          </a:p>
        </p:txBody>
      </p:sp>
      <p:sp>
        <p:nvSpPr>
          <p:cNvPr id="5" name="Title 7"/>
          <p:cNvSpPr txBox="1">
            <a:spLocks/>
          </p:cNvSpPr>
          <p:nvPr/>
        </p:nvSpPr>
        <p:spPr bwMode="auto">
          <a:xfrm>
            <a:off x="0" y="225425"/>
            <a:ext cx="8229600" cy="1069975"/>
          </a:xfrm>
          <a:prstGeom prst="rect">
            <a:avLst/>
          </a:prstGeom>
          <a:noFill/>
          <a:ln w="9525">
            <a:noFill/>
            <a:miter lim="800000"/>
            <a:headEnd/>
            <a:tailEnd/>
          </a:ln>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Update Set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 Creating Update Set (Case Study)</a:t>
            </a:r>
          </a:p>
        </p:txBody>
      </p:sp>
      <p:sp>
        <p:nvSpPr>
          <p:cNvPr id="24579" name="Text Box 4"/>
          <p:cNvSpPr txBox="1">
            <a:spLocks noChangeArrowheads="1"/>
          </p:cNvSpPr>
          <p:nvPr/>
        </p:nvSpPr>
        <p:spPr bwMode="auto">
          <a:xfrm>
            <a:off x="212725" y="1143000"/>
            <a:ext cx="8474075" cy="1262063"/>
          </a:xfrm>
          <a:prstGeom prst="rect">
            <a:avLst/>
          </a:prstGeom>
          <a:noFill/>
          <a:ln w="9525">
            <a:noFill/>
            <a:miter lim="800000"/>
            <a:headEnd/>
            <a:tailEnd/>
          </a:ln>
        </p:spPr>
        <p:txBody>
          <a:bodyPr>
            <a:spAutoFit/>
          </a:bodyPr>
          <a:lstStyle/>
          <a:p>
            <a:pPr lvl="1">
              <a:spcBef>
                <a:spcPct val="50000"/>
              </a:spcBef>
              <a:buClr>
                <a:srgbClr val="008080"/>
              </a:buClr>
              <a:buSzPct val="100000"/>
              <a:buFont typeface="Wingdings" pitchFamily="2" charset="2"/>
              <a:buChar char=""/>
            </a:pPr>
            <a:r>
              <a:rPr lang="en-US" sz="1400">
                <a:latin typeface="Calibri" pitchFamily="34" charset="0"/>
              </a:rPr>
              <a:t>Since all the customizations are captured into an update set and then moved as a unit to other systems, the first thing that we need to do for developing the Application ‘</a:t>
            </a:r>
            <a:r>
              <a:rPr lang="en-US" sz="1400" b="1">
                <a:latin typeface="Calibri" pitchFamily="34" charset="0"/>
              </a:rPr>
              <a:t>Leave Processing System</a:t>
            </a:r>
            <a:r>
              <a:rPr lang="en-US" sz="1400">
                <a:latin typeface="Calibri" pitchFamily="34" charset="0"/>
              </a:rPr>
              <a:t>’ is create an Update Set.	</a:t>
            </a:r>
          </a:p>
          <a:p>
            <a:pPr lvl="1">
              <a:spcBef>
                <a:spcPct val="50000"/>
              </a:spcBef>
              <a:buClr>
                <a:srgbClr val="008080"/>
              </a:buClr>
              <a:buSzPct val="100000"/>
              <a:buFont typeface="Wingdings" pitchFamily="2" charset="2"/>
              <a:buChar char=""/>
            </a:pPr>
            <a:r>
              <a:rPr lang="en-US" sz="1400">
                <a:latin typeface="Calibri" pitchFamily="34" charset="0"/>
              </a:rPr>
              <a:t>To create an update set for Leave Processing System, navigate to </a:t>
            </a:r>
            <a:r>
              <a:rPr lang="en-US" sz="1400" b="1">
                <a:latin typeface="Calibri" pitchFamily="34" charset="0"/>
              </a:rPr>
              <a:t>System Update Sets -&gt; Local 	Update Sets</a:t>
            </a:r>
            <a:r>
              <a:rPr lang="en-US" sz="1400">
                <a:latin typeface="Calibri" pitchFamily="34" charset="0"/>
              </a:rPr>
              <a:t> and click </a:t>
            </a:r>
            <a:r>
              <a:rPr lang="en-US" sz="1400" b="1">
                <a:latin typeface="Calibri" pitchFamily="34" charset="0"/>
              </a:rPr>
              <a:t>New</a:t>
            </a:r>
            <a:r>
              <a:rPr lang="en-US" sz="1400">
                <a:latin typeface="Calibri" pitchFamily="34" charset="0"/>
              </a:rPr>
              <a:t>. </a:t>
            </a:r>
          </a:p>
        </p:txBody>
      </p:sp>
      <p:sp>
        <p:nvSpPr>
          <p:cNvPr id="24580" name="Text Box 4"/>
          <p:cNvSpPr txBox="1">
            <a:spLocks noChangeArrowheads="1"/>
          </p:cNvSpPr>
          <p:nvPr/>
        </p:nvSpPr>
        <p:spPr bwMode="auto">
          <a:xfrm>
            <a:off x="212725" y="3505200"/>
            <a:ext cx="4587875" cy="1687513"/>
          </a:xfrm>
          <a:prstGeom prst="rect">
            <a:avLst/>
          </a:prstGeom>
          <a:noFill/>
          <a:ln w="9525">
            <a:noFill/>
            <a:miter lim="800000"/>
            <a:headEnd/>
            <a:tailEnd/>
          </a:ln>
        </p:spPr>
        <p:txBody>
          <a:bodyPr>
            <a:spAutoFit/>
          </a:bodyPr>
          <a:lstStyle/>
          <a:p>
            <a:pPr lvl="1">
              <a:spcBef>
                <a:spcPct val="50000"/>
              </a:spcBef>
              <a:buClr>
                <a:srgbClr val="008080"/>
              </a:buClr>
              <a:buSzPct val="100000"/>
              <a:buFont typeface="Wingdings" pitchFamily="2" charset="2"/>
              <a:buChar char=""/>
            </a:pPr>
            <a:r>
              <a:rPr lang="en-US" sz="1400">
                <a:latin typeface="Calibri" pitchFamily="34" charset="0"/>
              </a:rPr>
              <a:t>	Provide </a:t>
            </a:r>
            <a:r>
              <a:rPr lang="en-US" sz="1400" b="1">
                <a:latin typeface="Calibri" pitchFamily="34" charset="0"/>
              </a:rPr>
              <a:t>Name</a:t>
            </a:r>
            <a:r>
              <a:rPr lang="en-US" sz="1400">
                <a:latin typeface="Calibri" pitchFamily="34" charset="0"/>
              </a:rPr>
              <a:t> as </a:t>
            </a:r>
            <a:r>
              <a:rPr lang="en-US" sz="1400" b="1">
                <a:latin typeface="Calibri" pitchFamily="34" charset="0"/>
              </a:rPr>
              <a:t>SNC_Training_LPS_V1.0.</a:t>
            </a:r>
            <a:r>
              <a:rPr lang="en-US" sz="1400">
                <a:latin typeface="Calibri" pitchFamily="34" charset="0"/>
              </a:rPr>
              <a:t> The 	future update sets for this application can be 	named as </a:t>
            </a:r>
            <a:r>
              <a:rPr lang="en-US" sz="1400" b="1">
                <a:latin typeface="Calibri" pitchFamily="34" charset="0"/>
              </a:rPr>
              <a:t>SNC_Training_LPS_V1.1</a:t>
            </a:r>
            <a:r>
              <a:rPr lang="en-US" sz="1400">
                <a:latin typeface="Calibri" pitchFamily="34" charset="0"/>
              </a:rPr>
              <a:t>, 	</a:t>
            </a:r>
            <a:r>
              <a:rPr lang="en-US" sz="1400" b="1">
                <a:latin typeface="Calibri" pitchFamily="34" charset="0"/>
              </a:rPr>
              <a:t>SNC_Training_LPS_V1.2</a:t>
            </a:r>
            <a:r>
              <a:rPr lang="en-US" sz="1400">
                <a:latin typeface="Calibri" pitchFamily="34" charset="0"/>
              </a:rPr>
              <a:t> and so on.</a:t>
            </a:r>
          </a:p>
          <a:p>
            <a:pPr lvl="1">
              <a:spcBef>
                <a:spcPct val="50000"/>
              </a:spcBef>
              <a:buClr>
                <a:srgbClr val="008080"/>
              </a:buClr>
              <a:buSzPct val="100000"/>
              <a:buFont typeface="Wingdings" pitchFamily="2" charset="2"/>
              <a:buChar char=""/>
            </a:pPr>
            <a:r>
              <a:rPr lang="en-US" sz="1400">
                <a:latin typeface="Calibri" pitchFamily="34" charset="0"/>
              </a:rPr>
              <a:t>	Select “</a:t>
            </a:r>
            <a:r>
              <a:rPr lang="en-US" sz="1400" b="1">
                <a:latin typeface="Calibri" pitchFamily="34" charset="0"/>
              </a:rPr>
              <a:t>My current set</a:t>
            </a:r>
            <a:r>
              <a:rPr lang="en-US" sz="1400">
                <a:latin typeface="Calibri" pitchFamily="34" charset="0"/>
              </a:rPr>
              <a:t>” if this update set needs 	to be selected after it is created. Click on 	</a:t>
            </a:r>
            <a:r>
              <a:rPr lang="en-US" sz="1400" b="1">
                <a:latin typeface="Calibri" pitchFamily="34" charset="0"/>
              </a:rPr>
              <a:t>Submit</a:t>
            </a:r>
            <a:r>
              <a:rPr lang="en-US" sz="1400">
                <a:latin typeface="Calibri" pitchFamily="34" charset="0"/>
              </a:rPr>
              <a:t>. </a:t>
            </a:r>
          </a:p>
        </p:txBody>
      </p:sp>
      <p:pic>
        <p:nvPicPr>
          <p:cNvPr id="24581" name="Picture 10"/>
          <p:cNvPicPr>
            <a:picLocks noChangeAspect="1" noChangeArrowheads="1"/>
          </p:cNvPicPr>
          <p:nvPr/>
        </p:nvPicPr>
        <p:blipFill>
          <a:blip r:embed="rId2" cstate="print"/>
          <a:srcRect l="3749" t="23228" r="26247" b="43877"/>
          <a:stretch>
            <a:fillRect/>
          </a:stretch>
        </p:blipFill>
        <p:spPr bwMode="auto">
          <a:xfrm>
            <a:off x="1295400" y="2362200"/>
            <a:ext cx="5562600" cy="1138238"/>
          </a:xfrm>
          <a:prstGeom prst="rect">
            <a:avLst/>
          </a:prstGeom>
          <a:noFill/>
          <a:ln w="9525">
            <a:noFill/>
            <a:miter lim="800000"/>
            <a:headEnd/>
            <a:tailEnd/>
          </a:ln>
        </p:spPr>
      </p:pic>
      <p:sp>
        <p:nvSpPr>
          <p:cNvPr id="24582" name="Rectangle 9"/>
          <p:cNvSpPr>
            <a:spLocks noChangeArrowheads="1"/>
          </p:cNvSpPr>
          <p:nvPr/>
        </p:nvSpPr>
        <p:spPr bwMode="auto">
          <a:xfrm>
            <a:off x="1371600" y="2971800"/>
            <a:ext cx="1066800" cy="152400"/>
          </a:xfrm>
          <a:prstGeom prst="rect">
            <a:avLst/>
          </a:prstGeom>
          <a:noFill/>
          <a:ln w="25400">
            <a:solidFill>
              <a:srgbClr val="FF0000"/>
            </a:solidFill>
            <a:miter lim="800000"/>
            <a:headEnd/>
            <a:tailEnd/>
          </a:ln>
        </p:spPr>
        <p:txBody>
          <a:bodyPr wrap="none" anchor="ctr"/>
          <a:lstStyle/>
          <a:p>
            <a:endParaRPr lang="en-US"/>
          </a:p>
        </p:txBody>
      </p:sp>
      <p:sp>
        <p:nvSpPr>
          <p:cNvPr id="24583" name="Rectangle 10"/>
          <p:cNvSpPr>
            <a:spLocks noChangeArrowheads="1"/>
          </p:cNvSpPr>
          <p:nvPr/>
        </p:nvSpPr>
        <p:spPr bwMode="auto">
          <a:xfrm>
            <a:off x="3505200" y="2286000"/>
            <a:ext cx="381000" cy="228600"/>
          </a:xfrm>
          <a:prstGeom prst="rect">
            <a:avLst/>
          </a:prstGeom>
          <a:noFill/>
          <a:ln w="25400">
            <a:solidFill>
              <a:srgbClr val="FF0000"/>
            </a:solidFill>
            <a:miter lim="800000"/>
            <a:headEnd/>
            <a:tailEnd/>
          </a:ln>
        </p:spPr>
        <p:txBody>
          <a:bodyPr wrap="none" anchor="ctr"/>
          <a:lstStyle/>
          <a:p>
            <a:endParaRPr lang="en-US"/>
          </a:p>
        </p:txBody>
      </p:sp>
      <p:pic>
        <p:nvPicPr>
          <p:cNvPr id="24584" name="Picture 11"/>
          <p:cNvPicPr>
            <a:picLocks noChangeAspect="1" noChangeArrowheads="1"/>
          </p:cNvPicPr>
          <p:nvPr/>
        </p:nvPicPr>
        <p:blipFill>
          <a:blip r:embed="rId3" cstate="print"/>
          <a:srcRect l="23247" t="23228" r="17998" b="32262"/>
          <a:stretch>
            <a:fillRect/>
          </a:stretch>
        </p:blipFill>
        <p:spPr bwMode="auto">
          <a:xfrm>
            <a:off x="4749800" y="3657600"/>
            <a:ext cx="4343400" cy="1752600"/>
          </a:xfrm>
          <a:prstGeom prst="rect">
            <a:avLst/>
          </a:prstGeom>
          <a:noFill/>
          <a:ln w="9525">
            <a:noFill/>
            <a:miter lim="800000"/>
            <a:headEnd/>
            <a:tailEnd/>
          </a:ln>
        </p:spPr>
      </p:pic>
      <p:sp>
        <p:nvSpPr>
          <p:cNvPr id="24585" name="Text Box 4"/>
          <p:cNvSpPr txBox="1">
            <a:spLocks noChangeArrowheads="1"/>
          </p:cNvSpPr>
          <p:nvPr/>
        </p:nvSpPr>
        <p:spPr bwMode="auto">
          <a:xfrm>
            <a:off x="228600" y="5486400"/>
            <a:ext cx="8077200" cy="1169988"/>
          </a:xfrm>
          <a:prstGeom prst="rect">
            <a:avLst/>
          </a:prstGeom>
          <a:noFill/>
          <a:ln w="9525">
            <a:noFill/>
            <a:miter lim="800000"/>
            <a:headEnd/>
            <a:tailEnd/>
          </a:ln>
        </p:spPr>
        <p:txBody>
          <a:bodyPr>
            <a:spAutoFit/>
          </a:bodyPr>
          <a:lstStyle/>
          <a:p>
            <a:pPr lvl="1">
              <a:spcBef>
                <a:spcPct val="50000"/>
              </a:spcBef>
              <a:buClr>
                <a:srgbClr val="008080"/>
              </a:buClr>
              <a:buSzPct val="100000"/>
              <a:buFont typeface="Wingdings" pitchFamily="2" charset="2"/>
              <a:buChar char=""/>
            </a:pPr>
            <a:r>
              <a:rPr lang="en-US" sz="1400">
                <a:latin typeface="Calibri" pitchFamily="34" charset="0"/>
              </a:rPr>
              <a:t>	The state of the update set is “</a:t>
            </a:r>
            <a:r>
              <a:rPr lang="en-US" sz="1400" b="1">
                <a:latin typeface="Calibri" pitchFamily="34" charset="0"/>
              </a:rPr>
              <a:t>In progress</a:t>
            </a:r>
            <a:r>
              <a:rPr lang="en-US" sz="1400">
                <a:latin typeface="Calibri" pitchFamily="34" charset="0"/>
              </a:rPr>
              <a:t>” by default.</a:t>
            </a:r>
          </a:p>
          <a:p>
            <a:pPr lvl="1">
              <a:spcBef>
                <a:spcPct val="50000"/>
              </a:spcBef>
              <a:buClr>
                <a:srgbClr val="008080"/>
              </a:buClr>
              <a:buSzPct val="100000"/>
              <a:buFont typeface="Wingdings" pitchFamily="2" charset="2"/>
              <a:buChar char=""/>
            </a:pPr>
            <a:r>
              <a:rPr lang="en-US" sz="1400">
                <a:latin typeface="Calibri" pitchFamily="34" charset="0"/>
              </a:rPr>
              <a:t>	When the changes are captured in update set, the state should be changed to “</a:t>
            </a:r>
            <a:r>
              <a:rPr lang="en-US" sz="1400" b="1">
                <a:latin typeface="Calibri" pitchFamily="34" charset="0"/>
              </a:rPr>
              <a:t>Complete</a:t>
            </a:r>
            <a:r>
              <a:rPr lang="en-US" sz="1400">
                <a:latin typeface="Calibri" pitchFamily="34" charset="0"/>
              </a:rPr>
              <a:t>” in 	order to move it to another environment. </a:t>
            </a:r>
          </a:p>
          <a:p>
            <a:pPr lvl="1">
              <a:spcBef>
                <a:spcPct val="50000"/>
              </a:spcBef>
              <a:buClr>
                <a:srgbClr val="008080"/>
              </a:buClr>
              <a:buSzPct val="100000"/>
              <a:buFont typeface="Wingdings" pitchFamily="2" charset="2"/>
              <a:buNone/>
            </a:pPr>
            <a:endParaRPr lang="en-US" sz="1400">
              <a:latin typeface="Calibri" pitchFamily="34" charset="0"/>
            </a:endParaRPr>
          </a:p>
        </p:txBody>
      </p:sp>
      <p:sp>
        <p:nvSpPr>
          <p:cNvPr id="23" name="Explosion 1 22"/>
          <p:cNvSpPr/>
          <p:nvPr/>
        </p:nvSpPr>
        <p:spPr>
          <a:xfrm>
            <a:off x="334962" y="5135562"/>
            <a:ext cx="1066800" cy="457200"/>
          </a:xfrm>
          <a:prstGeom prst="irregularSeal1">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1200" dirty="0"/>
              <a:t>Note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657306" y="-19110"/>
            <a:ext cx="5810294" cy="400110"/>
          </a:xfrm>
          <a:prstGeom prst="rect">
            <a:avLst/>
          </a:prstGeom>
          <a:noFill/>
        </p:spPr>
        <p:txBody>
          <a:bodyPr>
            <a:spAutoFit/>
          </a:bodyPr>
          <a:lstStyle/>
          <a:p>
            <a:pPr algn="ctr" fontAlgn="auto">
              <a:spcBef>
                <a:spcPts val="0"/>
              </a:spcBef>
              <a:spcAft>
                <a:spcPts val="0"/>
              </a:spcAft>
              <a:defRPr/>
            </a:pP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mn-cs"/>
              </a:rPr>
              <a:t>Service-Now Training </a:t>
            </a:r>
          </a:p>
        </p:txBody>
      </p:sp>
      <p:sp>
        <p:nvSpPr>
          <p:cNvPr id="258050" name="Text Box 6"/>
          <p:cNvSpPr txBox="1">
            <a:spLocks noChangeArrowheads="1"/>
          </p:cNvSpPr>
          <p:nvPr/>
        </p:nvSpPr>
        <p:spPr bwMode="auto">
          <a:xfrm>
            <a:off x="76200" y="1311275"/>
            <a:ext cx="8763000" cy="517525"/>
          </a:xfrm>
          <a:prstGeom prst="rect">
            <a:avLst/>
          </a:prstGeom>
          <a:noFill/>
          <a:ln w="9525">
            <a:noFill/>
            <a:miter lim="800000"/>
            <a:headEnd/>
            <a:tailEnd/>
          </a:ln>
        </p:spPr>
        <p:txBody>
          <a:bodyPr>
            <a:spAutoFit/>
          </a:bodyPr>
          <a:lstStyle/>
          <a:p>
            <a:pPr>
              <a:spcBef>
                <a:spcPct val="50000"/>
              </a:spcBef>
            </a:pPr>
            <a:r>
              <a:rPr lang="en-US" sz="1400">
                <a:latin typeface="Calibri" pitchFamily="34" charset="0"/>
              </a:rPr>
              <a:t>To transform, click on ‘</a:t>
            </a:r>
            <a:r>
              <a:rPr lang="en-US" sz="1400" b="1">
                <a:latin typeface="Calibri" pitchFamily="34" charset="0"/>
              </a:rPr>
              <a:t>Transform</a:t>
            </a:r>
            <a:r>
              <a:rPr lang="en-US" sz="1400">
                <a:latin typeface="Calibri" pitchFamily="34" charset="0"/>
              </a:rPr>
              <a:t>’ in related links of the Transform Map. The data will be loaded in the target Service-Now table ‘</a:t>
            </a:r>
            <a:r>
              <a:rPr lang="en-US" sz="1400" b="1">
                <a:latin typeface="Calibri" pitchFamily="34" charset="0"/>
              </a:rPr>
              <a:t>Leave Processing System (u_leave_processing_system)’.</a:t>
            </a:r>
          </a:p>
        </p:txBody>
      </p:sp>
      <p:sp>
        <p:nvSpPr>
          <p:cNvPr id="7" name="Title 7"/>
          <p:cNvSpPr txBox="1">
            <a:spLocks/>
          </p:cNvSpPr>
          <p:nvPr/>
        </p:nvSpPr>
        <p:spPr bwMode="auto">
          <a:xfrm>
            <a:off x="0" y="152400"/>
            <a:ext cx="8839200" cy="1069975"/>
          </a:xfrm>
          <a:prstGeom prst="rect">
            <a:avLst/>
          </a:prstGeom>
          <a:noFill/>
          <a:ln w="9525">
            <a:noFill/>
            <a:miter lim="800000"/>
            <a:headEnd/>
            <a:tailEnd/>
          </a:ln>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Integration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sym typeface="Wingdings" pitchFamily="2" charset="2"/>
              </a:rPr>
              <a:t>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Import Sets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 Transform Data</a:t>
            </a:r>
            <a:endPar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endParaRPr>
          </a:p>
        </p:txBody>
      </p:sp>
      <p:pic>
        <p:nvPicPr>
          <p:cNvPr id="258052" name="Picture 7"/>
          <p:cNvPicPr>
            <a:picLocks noChangeAspect="1" noChangeArrowheads="1"/>
          </p:cNvPicPr>
          <p:nvPr/>
        </p:nvPicPr>
        <p:blipFill>
          <a:blip r:embed="rId2" cstate="print"/>
          <a:srcRect/>
          <a:stretch>
            <a:fillRect/>
          </a:stretch>
        </p:blipFill>
        <p:spPr bwMode="auto">
          <a:xfrm>
            <a:off x="228600" y="2057400"/>
            <a:ext cx="8534400" cy="4443413"/>
          </a:xfrm>
          <a:prstGeom prst="rect">
            <a:avLst/>
          </a:prstGeom>
          <a:noFill/>
          <a:ln w="9525">
            <a:noFill/>
            <a:miter lim="800000"/>
            <a:headEnd/>
            <a:tailEnd/>
          </a:ln>
        </p:spPr>
      </p:pic>
      <p:sp>
        <p:nvSpPr>
          <p:cNvPr id="258053" name="Rectangle 10"/>
          <p:cNvSpPr>
            <a:spLocks noChangeArrowheads="1"/>
          </p:cNvSpPr>
          <p:nvPr/>
        </p:nvSpPr>
        <p:spPr bwMode="auto">
          <a:xfrm>
            <a:off x="228600" y="5029200"/>
            <a:ext cx="685800" cy="228600"/>
          </a:xfrm>
          <a:prstGeom prst="rect">
            <a:avLst/>
          </a:prstGeom>
          <a:noFill/>
          <a:ln w="25400">
            <a:solidFill>
              <a:srgbClr val="FF0000"/>
            </a:solidFill>
            <a:miter lim="800000"/>
            <a:headEnd/>
            <a:tailEnd/>
          </a:ln>
        </p:spPr>
        <p:txBody>
          <a:bodyPr wrap="none" anchor="ct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57306" y="-19110"/>
            <a:ext cx="5810294" cy="400110"/>
          </a:xfrm>
          <a:prstGeom prst="rect">
            <a:avLst/>
          </a:prstGeom>
          <a:noFill/>
        </p:spPr>
        <p:txBody>
          <a:bodyPr>
            <a:spAutoFit/>
          </a:bodyPr>
          <a:lstStyle/>
          <a:p>
            <a:pPr algn="ctr" fontAlgn="auto">
              <a:spcBef>
                <a:spcPts val="0"/>
              </a:spcBef>
              <a:spcAft>
                <a:spcPts val="0"/>
              </a:spcAft>
              <a:defRPr/>
            </a:pP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mn-cs"/>
              </a:rPr>
              <a:t>Service-Now Training </a:t>
            </a:r>
          </a:p>
        </p:txBody>
      </p:sp>
      <p:sp>
        <p:nvSpPr>
          <p:cNvPr id="281603" name="Rectangle 3"/>
          <p:cNvSpPr>
            <a:spLocks/>
          </p:cNvSpPr>
          <p:nvPr/>
        </p:nvSpPr>
        <p:spPr bwMode="auto">
          <a:xfrm>
            <a:off x="76200" y="1162050"/>
            <a:ext cx="8229600" cy="1885950"/>
          </a:xfrm>
          <a:prstGeom prst="rect">
            <a:avLst/>
          </a:prstGeom>
          <a:noFill/>
          <a:ln w="9525">
            <a:noFill/>
            <a:miter lim="800000"/>
            <a:headEnd/>
            <a:tailEnd/>
          </a:ln>
        </p:spPr>
        <p:txBody>
          <a:bodyPr/>
          <a:lstStyle/>
          <a:p>
            <a:pPr marL="642938" indent="-533400">
              <a:spcBef>
                <a:spcPts val="300"/>
              </a:spcBef>
              <a:buClr>
                <a:srgbClr val="A04DA3"/>
              </a:buClr>
              <a:buFont typeface="Georgia" pitchFamily="18" charset="0"/>
              <a:buNone/>
            </a:pPr>
            <a:r>
              <a:rPr lang="en-US" sz="1400" b="1">
                <a:latin typeface="Calibri" pitchFamily="34" charset="0"/>
              </a:rPr>
              <a:t>Importsets -&gt; Best Practices:</a:t>
            </a:r>
          </a:p>
          <a:p>
            <a:pPr marL="642938" indent="-533400">
              <a:spcBef>
                <a:spcPts val="300"/>
              </a:spcBef>
              <a:buClr>
                <a:schemeClr val="accent2"/>
              </a:buClr>
              <a:buFont typeface="Wingdings" pitchFamily="2" charset="2"/>
              <a:buChar char="þ"/>
            </a:pPr>
            <a:endParaRPr lang="en-US" sz="1400">
              <a:latin typeface="Calibri" pitchFamily="34" charset="0"/>
            </a:endParaRPr>
          </a:p>
          <a:p>
            <a:pPr marL="642938" indent="-533400">
              <a:spcBef>
                <a:spcPts val="300"/>
              </a:spcBef>
              <a:buClr>
                <a:schemeClr val="accent2"/>
              </a:buClr>
              <a:buFont typeface="Wingdings" pitchFamily="2" charset="2"/>
              <a:buChar char="þ"/>
            </a:pPr>
            <a:r>
              <a:rPr lang="en-US" sz="1400">
                <a:latin typeface="Calibri" pitchFamily="34" charset="0"/>
              </a:rPr>
              <a:t>Data should be loaded before mapping the fields.</a:t>
            </a:r>
          </a:p>
          <a:p>
            <a:pPr marL="642938" indent="-533400">
              <a:spcBef>
                <a:spcPts val="300"/>
              </a:spcBef>
              <a:buClr>
                <a:schemeClr val="accent2"/>
              </a:buClr>
              <a:buFont typeface="Wingdings" pitchFamily="2" charset="2"/>
              <a:buChar char="þ"/>
            </a:pPr>
            <a:r>
              <a:rPr lang="en-US" sz="1400">
                <a:latin typeface="Calibri" pitchFamily="34" charset="0"/>
              </a:rPr>
              <a:t>Always make sure that fields are mapped correctly and the conditions are specified.</a:t>
            </a:r>
          </a:p>
          <a:p>
            <a:pPr marL="642938" indent="-533400">
              <a:spcBef>
                <a:spcPts val="300"/>
              </a:spcBef>
              <a:buClr>
                <a:schemeClr val="accent2"/>
              </a:buClr>
              <a:buFont typeface="Wingdings" pitchFamily="2" charset="2"/>
              <a:buChar char="þ"/>
            </a:pPr>
            <a:r>
              <a:rPr lang="en-US" sz="1400">
                <a:latin typeface="Calibri" pitchFamily="34" charset="0"/>
              </a:rPr>
              <a:t>Coalesce should be defined to the correct field.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57306" y="-19110"/>
            <a:ext cx="5810294" cy="400110"/>
          </a:xfrm>
          <a:prstGeom prst="rect">
            <a:avLst/>
          </a:prstGeom>
          <a:noFill/>
        </p:spPr>
        <p:txBody>
          <a:bodyPr>
            <a:spAutoFit/>
          </a:bodyPr>
          <a:lstStyle/>
          <a:p>
            <a:pPr algn="ctr" fontAlgn="auto">
              <a:spcBef>
                <a:spcPts val="0"/>
              </a:spcBef>
              <a:spcAft>
                <a:spcPts val="0"/>
              </a:spcAft>
              <a:defRPr/>
            </a:pP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mn-cs"/>
              </a:rPr>
              <a:t>Service-Now Training </a:t>
            </a:r>
          </a:p>
        </p:txBody>
      </p:sp>
      <p:sp>
        <p:nvSpPr>
          <p:cNvPr id="259074" name="Text Box 4"/>
          <p:cNvSpPr txBox="1">
            <a:spLocks noChangeArrowheads="1"/>
          </p:cNvSpPr>
          <p:nvPr/>
        </p:nvSpPr>
        <p:spPr bwMode="auto">
          <a:xfrm>
            <a:off x="212725" y="1143000"/>
            <a:ext cx="8474075" cy="1677988"/>
          </a:xfrm>
          <a:prstGeom prst="rect">
            <a:avLst/>
          </a:prstGeom>
          <a:noFill/>
          <a:ln w="9525">
            <a:noFill/>
            <a:miter lim="800000"/>
            <a:headEnd/>
            <a:tailEnd/>
          </a:ln>
        </p:spPr>
        <p:txBody>
          <a:bodyPr>
            <a:spAutoFit/>
          </a:bodyPr>
          <a:lstStyle/>
          <a:p>
            <a:pPr lvl="1">
              <a:spcBef>
                <a:spcPct val="50000"/>
              </a:spcBef>
              <a:buClr>
                <a:srgbClr val="008080"/>
              </a:buClr>
              <a:buSzPct val="100000"/>
            </a:pPr>
            <a:r>
              <a:rPr lang="en-US" sz="1200"/>
              <a:t>You have now completed the module </a:t>
            </a:r>
            <a:r>
              <a:rPr lang="en-US" sz="1200" b="1"/>
              <a:t>Import Sets. </a:t>
            </a:r>
            <a:r>
              <a:rPr lang="en-US" sz="1200"/>
              <a:t>The key learning points are –</a:t>
            </a:r>
          </a:p>
          <a:p>
            <a:pPr lvl="1">
              <a:spcBef>
                <a:spcPct val="50000"/>
              </a:spcBef>
              <a:buClr>
                <a:srgbClr val="008080"/>
              </a:buClr>
              <a:buSzPct val="100000"/>
              <a:buFont typeface="Wingdings" pitchFamily="2" charset="2"/>
              <a:buChar char=""/>
            </a:pPr>
            <a:r>
              <a:rPr lang="en-US" sz="1400">
                <a:latin typeface="Calibri" pitchFamily="34" charset="0"/>
              </a:rPr>
              <a:t>  	</a:t>
            </a:r>
            <a:r>
              <a:rPr lang="en-US" sz="1400" b="1">
                <a:latin typeface="Calibri" pitchFamily="34" charset="0"/>
              </a:rPr>
              <a:t>Import Sets</a:t>
            </a:r>
            <a:r>
              <a:rPr lang="en-US" sz="1400">
                <a:latin typeface="Calibri" pitchFamily="34" charset="0"/>
              </a:rPr>
              <a:t> is a powerful tool used to import data from various data sources, and then map 	that data into ServiceNow tables.</a:t>
            </a:r>
          </a:p>
          <a:p>
            <a:pPr lvl="1">
              <a:spcBef>
                <a:spcPct val="50000"/>
              </a:spcBef>
              <a:buClr>
                <a:srgbClr val="008080"/>
              </a:buClr>
              <a:buSzPct val="100000"/>
              <a:buFont typeface="Wingdings" pitchFamily="2" charset="2"/>
              <a:buChar char=""/>
            </a:pPr>
            <a:r>
              <a:rPr lang="en-US" sz="1400">
                <a:latin typeface="Calibri" pitchFamily="34" charset="0"/>
              </a:rPr>
              <a:t> 	The Import Sets table acts as a staging area for records imported from a data source.</a:t>
            </a:r>
          </a:p>
          <a:p>
            <a:pPr lvl="1">
              <a:spcBef>
                <a:spcPct val="50000"/>
              </a:spcBef>
              <a:buClr>
                <a:srgbClr val="008080"/>
              </a:buClr>
              <a:buSzPct val="100000"/>
              <a:buFont typeface="Wingdings" pitchFamily="2" charset="2"/>
              <a:buChar char=""/>
            </a:pPr>
            <a:r>
              <a:rPr lang="en-US" sz="1400">
                <a:latin typeface="Calibri" pitchFamily="34" charset="0"/>
              </a:rPr>
              <a:t> 	A </a:t>
            </a:r>
            <a:r>
              <a:rPr lang="en-US" sz="1400" b="1">
                <a:latin typeface="Calibri" pitchFamily="34" charset="0"/>
              </a:rPr>
              <a:t>Transform Map</a:t>
            </a:r>
            <a:r>
              <a:rPr lang="en-US" sz="1400">
                <a:latin typeface="Calibri" pitchFamily="34" charset="0"/>
              </a:rPr>
              <a:t> determines the relationships between fields displaying in an Import Set table to 	fields in an existing ServiceNow table.</a:t>
            </a:r>
            <a:endParaRPr lang="en-US" sz="1400">
              <a:solidFill>
                <a:srgbClr val="002060"/>
              </a:solidFill>
              <a:latin typeface="Calibri" pitchFamily="34" charset="0"/>
            </a:endParaRPr>
          </a:p>
        </p:txBody>
      </p:sp>
      <p:sp>
        <p:nvSpPr>
          <p:cNvPr id="7" name="Title 7"/>
          <p:cNvSpPr txBox="1">
            <a:spLocks/>
          </p:cNvSpPr>
          <p:nvPr/>
        </p:nvSpPr>
        <p:spPr bwMode="auto">
          <a:xfrm>
            <a:off x="0" y="152400"/>
            <a:ext cx="8839200" cy="1069975"/>
          </a:xfrm>
          <a:prstGeom prst="rect">
            <a:avLst/>
          </a:prstGeom>
          <a:noFill/>
          <a:ln w="9525">
            <a:noFill/>
            <a:miter lim="800000"/>
            <a:headEnd/>
            <a:tailEnd/>
          </a:ln>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Integration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sym typeface="Wingdings" pitchFamily="2" charset="2"/>
              </a:rPr>
              <a:t>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Import Sets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 Summary</a:t>
            </a:r>
            <a:endPar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657306" y="-19110"/>
            <a:ext cx="5810294" cy="400110"/>
          </a:xfrm>
          <a:prstGeom prst="rect">
            <a:avLst/>
          </a:prstGeom>
          <a:noFill/>
        </p:spPr>
        <p:txBody>
          <a:bodyPr>
            <a:spAutoFit/>
          </a:bodyPr>
          <a:lstStyle/>
          <a:p>
            <a:pPr algn="ctr" fontAlgn="auto">
              <a:spcBef>
                <a:spcPts val="0"/>
              </a:spcBef>
              <a:spcAft>
                <a:spcPts val="0"/>
              </a:spcAft>
              <a:defRPr/>
            </a:pP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mn-cs"/>
              </a:rPr>
              <a:t>Service-Now Training </a:t>
            </a:r>
          </a:p>
        </p:txBody>
      </p:sp>
      <p:sp>
        <p:nvSpPr>
          <p:cNvPr id="5" name="Title 7"/>
          <p:cNvSpPr txBox="1">
            <a:spLocks/>
          </p:cNvSpPr>
          <p:nvPr/>
        </p:nvSpPr>
        <p:spPr bwMode="auto">
          <a:xfrm>
            <a:off x="533400" y="838200"/>
            <a:ext cx="8229600" cy="1069975"/>
          </a:xfrm>
          <a:prstGeom prst="rect">
            <a:avLst/>
          </a:prstGeom>
          <a:noFill/>
          <a:ln w="9525">
            <a:noFill/>
            <a:miter lim="800000"/>
            <a:headEnd/>
            <a:tailEnd/>
          </a:ln>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Update Set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 Using Update Set</a:t>
            </a:r>
          </a:p>
        </p:txBody>
      </p:sp>
      <p:sp>
        <p:nvSpPr>
          <p:cNvPr id="25603" name="Text Box 4"/>
          <p:cNvSpPr txBox="1">
            <a:spLocks noChangeArrowheads="1"/>
          </p:cNvSpPr>
          <p:nvPr/>
        </p:nvSpPr>
        <p:spPr bwMode="auto">
          <a:xfrm>
            <a:off x="228600" y="1752600"/>
            <a:ext cx="8474075" cy="523875"/>
          </a:xfrm>
          <a:prstGeom prst="rect">
            <a:avLst/>
          </a:prstGeom>
          <a:noFill/>
          <a:ln w="9525">
            <a:noFill/>
            <a:miter lim="800000"/>
            <a:headEnd/>
            <a:tailEnd/>
          </a:ln>
        </p:spPr>
        <p:txBody>
          <a:bodyPr>
            <a:spAutoFit/>
          </a:bodyPr>
          <a:lstStyle/>
          <a:p>
            <a:pPr lvl="1">
              <a:spcBef>
                <a:spcPct val="50000"/>
              </a:spcBef>
              <a:buClr>
                <a:srgbClr val="008080"/>
              </a:buClr>
              <a:buSzPct val="100000"/>
              <a:buFont typeface="Wingdings" pitchFamily="2" charset="2"/>
              <a:buChar char=""/>
            </a:pPr>
            <a:r>
              <a:rPr lang="en-US" sz="1400" dirty="0">
                <a:latin typeface="Calibri" pitchFamily="34" charset="0"/>
              </a:rPr>
              <a:t>	On the header bar, select the update set in which you need to capture the changes. For Leave 	Processing System, select </a:t>
            </a:r>
            <a:r>
              <a:rPr lang="en-US" sz="1400" b="1" dirty="0">
                <a:latin typeface="Calibri" pitchFamily="34" charset="0"/>
              </a:rPr>
              <a:t>SNC_Training_LPS_V1.0 </a:t>
            </a:r>
            <a:r>
              <a:rPr lang="en-US" sz="1400" dirty="0">
                <a:latin typeface="Calibri" pitchFamily="34" charset="0"/>
              </a:rPr>
              <a:t>from dropdown.</a:t>
            </a:r>
          </a:p>
        </p:txBody>
      </p:sp>
      <p:sp>
        <p:nvSpPr>
          <p:cNvPr id="25604" name="Text Box 7"/>
          <p:cNvSpPr txBox="1">
            <a:spLocks noChangeArrowheads="1"/>
          </p:cNvSpPr>
          <p:nvPr/>
        </p:nvSpPr>
        <p:spPr bwMode="auto">
          <a:xfrm>
            <a:off x="1143000" y="5638800"/>
            <a:ext cx="7391400" cy="517525"/>
          </a:xfrm>
          <a:prstGeom prst="rect">
            <a:avLst/>
          </a:prstGeom>
          <a:noFill/>
          <a:ln w="9525">
            <a:noFill/>
            <a:miter lim="800000"/>
            <a:headEnd/>
            <a:tailEnd/>
          </a:ln>
        </p:spPr>
        <p:txBody>
          <a:bodyPr>
            <a:spAutoFit/>
          </a:bodyPr>
          <a:lstStyle/>
          <a:p>
            <a:pPr>
              <a:spcBef>
                <a:spcPct val="50000"/>
              </a:spcBef>
            </a:pPr>
            <a:r>
              <a:rPr lang="en-US" sz="1400">
                <a:latin typeface="Calibri" pitchFamily="34" charset="0"/>
              </a:rPr>
              <a:t>If the changes are not to be captured in any update set for moving to another environment, select the ‘Default’ update set (Default update set is provided by the system).</a:t>
            </a:r>
          </a:p>
        </p:txBody>
      </p:sp>
      <p:sp>
        <p:nvSpPr>
          <p:cNvPr id="23" name="Explosion 1 22"/>
          <p:cNvSpPr/>
          <p:nvPr/>
        </p:nvSpPr>
        <p:spPr>
          <a:xfrm>
            <a:off x="609600" y="5105400"/>
            <a:ext cx="1066800" cy="457200"/>
          </a:xfrm>
          <a:prstGeom prst="irregularSeal1">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1200" dirty="0"/>
              <a:t>Note</a:t>
            </a:r>
          </a:p>
        </p:txBody>
      </p:sp>
      <p:pic>
        <p:nvPicPr>
          <p:cNvPr id="25608" name="Picture 11"/>
          <p:cNvPicPr>
            <a:picLocks noChangeAspect="1" noChangeArrowheads="1"/>
          </p:cNvPicPr>
          <p:nvPr/>
        </p:nvPicPr>
        <p:blipFill>
          <a:blip r:embed="rId2" cstate="print"/>
          <a:srcRect l="3749" t="18066" r="19498" b="25810"/>
          <a:stretch>
            <a:fillRect/>
          </a:stretch>
        </p:blipFill>
        <p:spPr bwMode="auto">
          <a:xfrm>
            <a:off x="1295400" y="2438400"/>
            <a:ext cx="5334000" cy="2268537"/>
          </a:xfrm>
          <a:prstGeom prst="rect">
            <a:avLst/>
          </a:prstGeom>
          <a:noFill/>
          <a:ln w="9525">
            <a:noFill/>
            <a:miter lim="800000"/>
            <a:headEnd/>
            <a:tailEnd/>
          </a:ln>
        </p:spPr>
      </p:pic>
      <p:sp>
        <p:nvSpPr>
          <p:cNvPr id="25609" name="Rectangle 9"/>
          <p:cNvSpPr>
            <a:spLocks noChangeArrowheads="1"/>
          </p:cNvSpPr>
          <p:nvPr/>
        </p:nvSpPr>
        <p:spPr bwMode="auto">
          <a:xfrm>
            <a:off x="3276600" y="2273300"/>
            <a:ext cx="1524000" cy="228600"/>
          </a:xfrm>
          <a:prstGeom prst="rect">
            <a:avLst/>
          </a:prstGeom>
          <a:noFill/>
          <a:ln w="28575">
            <a:solidFill>
              <a:srgbClr val="FF0000"/>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657306" y="-19110"/>
            <a:ext cx="5810294" cy="400110"/>
          </a:xfrm>
          <a:prstGeom prst="rect">
            <a:avLst/>
          </a:prstGeom>
          <a:noFill/>
        </p:spPr>
        <p:txBody>
          <a:bodyPr>
            <a:spAutoFit/>
          </a:bodyPr>
          <a:lstStyle/>
          <a:p>
            <a:pPr algn="ctr" fontAlgn="auto">
              <a:spcBef>
                <a:spcPts val="0"/>
              </a:spcBef>
              <a:spcAft>
                <a:spcPts val="0"/>
              </a:spcAft>
              <a:defRPr/>
            </a:pP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mn-cs"/>
              </a:rPr>
              <a:t>Service-Now Training </a:t>
            </a:r>
          </a:p>
        </p:txBody>
      </p:sp>
      <p:sp>
        <p:nvSpPr>
          <p:cNvPr id="5" name="Title 7"/>
          <p:cNvSpPr txBox="1">
            <a:spLocks/>
          </p:cNvSpPr>
          <p:nvPr/>
        </p:nvSpPr>
        <p:spPr bwMode="auto">
          <a:xfrm>
            <a:off x="0" y="225425"/>
            <a:ext cx="8229600" cy="1069975"/>
          </a:xfrm>
          <a:prstGeom prst="rect">
            <a:avLst/>
          </a:prstGeom>
          <a:noFill/>
          <a:ln w="9525">
            <a:noFill/>
            <a:miter lim="800000"/>
            <a:headEnd/>
            <a:tailEnd/>
          </a:ln>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Update Set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 Best Practices</a:t>
            </a:r>
          </a:p>
        </p:txBody>
      </p:sp>
      <p:sp>
        <p:nvSpPr>
          <p:cNvPr id="26627" name="Text Box 4"/>
          <p:cNvSpPr txBox="1">
            <a:spLocks noChangeArrowheads="1"/>
          </p:cNvSpPr>
          <p:nvPr/>
        </p:nvSpPr>
        <p:spPr bwMode="auto">
          <a:xfrm>
            <a:off x="212725" y="1143000"/>
            <a:ext cx="8474075" cy="1277938"/>
          </a:xfrm>
          <a:prstGeom prst="rect">
            <a:avLst/>
          </a:prstGeom>
          <a:noFill/>
          <a:ln w="9525">
            <a:noFill/>
            <a:miter lim="800000"/>
            <a:headEnd/>
            <a:tailEnd/>
          </a:ln>
        </p:spPr>
        <p:txBody>
          <a:bodyPr>
            <a:spAutoFit/>
          </a:bodyPr>
          <a:lstStyle/>
          <a:p>
            <a:pPr lvl="1">
              <a:spcBef>
                <a:spcPct val="50000"/>
              </a:spcBef>
              <a:buClr>
                <a:srgbClr val="008080"/>
              </a:buClr>
              <a:buSzPct val="100000"/>
              <a:buFont typeface="Wingdings" pitchFamily="2" charset="2"/>
              <a:buChar char=""/>
            </a:pPr>
            <a:r>
              <a:rPr lang="en-US" sz="1200"/>
              <a:t>	</a:t>
            </a:r>
            <a:r>
              <a:rPr lang="en-US" sz="1400">
                <a:latin typeface="Calibri" pitchFamily="34" charset="0"/>
              </a:rPr>
              <a:t>If you are working on multiple projects, always validate if you have selected the correct update set 	before doing any development activities.</a:t>
            </a:r>
          </a:p>
          <a:p>
            <a:pPr lvl="1">
              <a:spcBef>
                <a:spcPct val="50000"/>
              </a:spcBef>
              <a:buClr>
                <a:srgbClr val="008080"/>
              </a:buClr>
              <a:buSzPct val="100000"/>
              <a:buFont typeface="Wingdings" pitchFamily="2" charset="2"/>
              <a:buChar char=""/>
            </a:pPr>
            <a:r>
              <a:rPr lang="en-US" sz="1400">
                <a:latin typeface="Calibri" pitchFamily="34" charset="0"/>
              </a:rPr>
              <a:t>	Provide detailed description of the changes that will be captured in the update set in “Description” 	field. Update the description with latest changes when changing the state to “Complete” from “In 	progress”.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657306" y="-19110"/>
            <a:ext cx="5810294" cy="400110"/>
          </a:xfrm>
          <a:prstGeom prst="rect">
            <a:avLst/>
          </a:prstGeom>
          <a:noFill/>
        </p:spPr>
        <p:txBody>
          <a:bodyPr>
            <a:spAutoFit/>
          </a:bodyPr>
          <a:lstStyle/>
          <a:p>
            <a:pPr algn="ctr" fontAlgn="auto">
              <a:spcBef>
                <a:spcPts val="0"/>
              </a:spcBef>
              <a:spcAft>
                <a:spcPts val="0"/>
              </a:spcAft>
              <a:defRPr/>
            </a:pP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mn-cs"/>
              </a:rPr>
              <a:t>Service-Now Training </a:t>
            </a:r>
          </a:p>
        </p:txBody>
      </p:sp>
      <p:sp>
        <p:nvSpPr>
          <p:cNvPr id="5" name="Title 7"/>
          <p:cNvSpPr txBox="1">
            <a:spLocks/>
          </p:cNvSpPr>
          <p:nvPr/>
        </p:nvSpPr>
        <p:spPr bwMode="auto">
          <a:xfrm>
            <a:off x="0" y="225425"/>
            <a:ext cx="8229600" cy="1069975"/>
          </a:xfrm>
          <a:prstGeom prst="rect">
            <a:avLst/>
          </a:prstGeom>
          <a:noFill/>
          <a:ln w="9525">
            <a:noFill/>
            <a:miter lim="800000"/>
            <a:headEnd/>
            <a:tailEnd/>
          </a:ln>
        </p:spPr>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Update Set </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sym typeface="Wingdings" pitchFamily="2" charset="2"/>
              </a:rPr>
              <a:t></a:t>
            </a:r>
            <a:r>
              <a:rPr lang="en-US" b="1" spc="-1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ea typeface="+mj-ea"/>
                <a:cs typeface="+mj-cs"/>
              </a:rPr>
              <a:t> Summary</a:t>
            </a:r>
          </a:p>
        </p:txBody>
      </p:sp>
      <p:sp>
        <p:nvSpPr>
          <p:cNvPr id="27651" name="Text Box 4"/>
          <p:cNvSpPr txBox="1">
            <a:spLocks noChangeArrowheads="1"/>
          </p:cNvSpPr>
          <p:nvPr/>
        </p:nvSpPr>
        <p:spPr bwMode="auto">
          <a:xfrm>
            <a:off x="212725" y="1143000"/>
            <a:ext cx="8474075" cy="2538413"/>
          </a:xfrm>
          <a:prstGeom prst="rect">
            <a:avLst/>
          </a:prstGeom>
          <a:noFill/>
          <a:ln w="9525">
            <a:noFill/>
            <a:miter lim="800000"/>
            <a:headEnd/>
            <a:tailEnd/>
          </a:ln>
        </p:spPr>
        <p:txBody>
          <a:bodyPr>
            <a:spAutoFit/>
          </a:bodyPr>
          <a:lstStyle/>
          <a:p>
            <a:pPr lvl="1">
              <a:spcBef>
                <a:spcPct val="50000"/>
              </a:spcBef>
              <a:buClr>
                <a:srgbClr val="008080"/>
              </a:buClr>
              <a:buSzPct val="100000"/>
            </a:pPr>
            <a:r>
              <a:rPr lang="en-US" sz="1200"/>
              <a:t>You have now completed the module </a:t>
            </a:r>
            <a:r>
              <a:rPr lang="en-US" sz="1200" b="1"/>
              <a:t>Update Set. </a:t>
            </a:r>
            <a:r>
              <a:rPr lang="en-US" sz="1200"/>
              <a:t>The key learning points are –</a:t>
            </a:r>
          </a:p>
          <a:p>
            <a:pPr lvl="1">
              <a:spcBef>
                <a:spcPct val="50000"/>
              </a:spcBef>
              <a:buClr>
                <a:srgbClr val="008080"/>
              </a:buClr>
              <a:buSzPct val="100000"/>
              <a:buFont typeface="Wingdings" pitchFamily="2" charset="2"/>
              <a:buChar char=""/>
            </a:pPr>
            <a:r>
              <a:rPr lang="en-US" sz="1400">
                <a:latin typeface="Calibri" pitchFamily="34" charset="0"/>
              </a:rPr>
              <a:t>        An Update Set is used to capture development changes in Service-Now.</a:t>
            </a:r>
          </a:p>
          <a:p>
            <a:pPr lvl="1">
              <a:spcBef>
                <a:spcPct val="50000"/>
              </a:spcBef>
              <a:buClr>
                <a:srgbClr val="008080"/>
              </a:buClr>
              <a:buSzPct val="100000"/>
              <a:buFont typeface="Wingdings" pitchFamily="2" charset="2"/>
              <a:buChar char=""/>
            </a:pPr>
            <a:r>
              <a:rPr lang="en-US" sz="1400">
                <a:latin typeface="Calibri" pitchFamily="34" charset="0"/>
              </a:rPr>
              <a:t> 	The Update Set can be moved from one application environment to other as part of deployment 	process.</a:t>
            </a:r>
          </a:p>
          <a:p>
            <a:pPr lvl="1">
              <a:spcBef>
                <a:spcPct val="50000"/>
              </a:spcBef>
              <a:buClr>
                <a:srgbClr val="008080"/>
              </a:buClr>
              <a:buSzPct val="100000"/>
              <a:buFont typeface="Wingdings" pitchFamily="2" charset="2"/>
              <a:buChar char=""/>
            </a:pPr>
            <a:r>
              <a:rPr lang="en-US" sz="1400">
                <a:latin typeface="Calibri" pitchFamily="34" charset="0"/>
              </a:rPr>
              <a:t>        An Update Set can be created very easily by navigating to application </a:t>
            </a:r>
            <a:r>
              <a:rPr lang="en-US" sz="1400" b="1">
                <a:latin typeface="Calibri" pitchFamily="34" charset="0"/>
              </a:rPr>
              <a:t>System Update Sets</a:t>
            </a:r>
            <a:r>
              <a:rPr lang="en-US" sz="1400">
                <a:latin typeface="Calibri" pitchFamily="34" charset="0"/>
              </a:rPr>
              <a:t>. </a:t>
            </a:r>
          </a:p>
          <a:p>
            <a:pPr lvl="1">
              <a:spcBef>
                <a:spcPct val="50000"/>
              </a:spcBef>
              <a:buClr>
                <a:srgbClr val="008080"/>
              </a:buClr>
              <a:buSzPct val="100000"/>
              <a:buFont typeface="Wingdings" pitchFamily="2" charset="2"/>
              <a:buChar char=""/>
            </a:pPr>
            <a:r>
              <a:rPr lang="en-US" sz="1400">
                <a:latin typeface="Calibri" pitchFamily="34" charset="0"/>
              </a:rPr>
              <a:t>  	Developers should choose appropriate update set from Update Set picker before starting 	development.</a:t>
            </a:r>
          </a:p>
          <a:p>
            <a:pPr lvl="1">
              <a:spcBef>
                <a:spcPct val="50000"/>
              </a:spcBef>
              <a:buClr>
                <a:srgbClr val="008080"/>
              </a:buClr>
              <a:buSzPct val="100000"/>
              <a:buFont typeface="Wingdings" pitchFamily="2" charset="2"/>
              <a:buChar char=""/>
            </a:pPr>
            <a:r>
              <a:rPr lang="en-US" sz="1400">
                <a:latin typeface="Calibri" pitchFamily="34" charset="0"/>
              </a:rPr>
              <a:t> 	Developers should be aware of the list of components that are not captured in Update Set, for 	example, Scheduled Jobs and should note down such changes before deployment.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657306" y="-19110"/>
            <a:ext cx="5810294" cy="400110"/>
          </a:xfrm>
          <a:prstGeom prst="rect">
            <a:avLst/>
          </a:prstGeom>
          <a:noFill/>
        </p:spPr>
        <p:txBody>
          <a:bodyPr>
            <a:spAutoFit/>
          </a:bodyPr>
          <a:lstStyle/>
          <a:p>
            <a:pPr algn="ctr" fontAlgn="auto">
              <a:spcBef>
                <a:spcPts val="0"/>
              </a:spcBef>
              <a:spcAft>
                <a:spcPts val="0"/>
              </a:spcAft>
              <a:defRPr/>
            </a:pP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mn-cs"/>
              </a:rPr>
              <a:t>Service-Now Training </a:t>
            </a:r>
          </a:p>
        </p:txBody>
      </p:sp>
      <p:sp>
        <p:nvSpPr>
          <p:cNvPr id="15363" name="Text Box 15"/>
          <p:cNvSpPr txBox="1">
            <a:spLocks noChangeArrowheads="1"/>
          </p:cNvSpPr>
          <p:nvPr/>
        </p:nvSpPr>
        <p:spPr bwMode="auto">
          <a:xfrm>
            <a:off x="0" y="1600200"/>
            <a:ext cx="9144000" cy="1785104"/>
          </a:xfrm>
          <a:prstGeom prst="rect">
            <a:avLst/>
          </a:prstGeom>
          <a:noFill/>
          <a:ln w="9525">
            <a:noFill/>
            <a:miter lim="800000"/>
            <a:headEnd/>
            <a:tailEnd/>
          </a:ln>
        </p:spPr>
        <p:txBody>
          <a:bodyPr>
            <a:spAutoFit/>
          </a:bodyPr>
          <a:lstStyle/>
          <a:p>
            <a:pPr lvl="6" algn="just">
              <a:lnSpc>
                <a:spcPct val="150000"/>
              </a:lnSpc>
              <a:spcBef>
                <a:spcPct val="50000"/>
              </a:spcBef>
              <a:buClr>
                <a:srgbClr val="008080"/>
              </a:buClr>
              <a:buSzPct val="100000"/>
              <a:buFont typeface="Wingdings" pitchFamily="2" charset="2"/>
              <a:buChar char=""/>
              <a:defRPr/>
            </a:pPr>
            <a:r>
              <a:rPr lang="en-US" sz="2000" dirty="0">
                <a:latin typeface="Calibri" pitchFamily="34" charset="0"/>
                <a:cs typeface="Arial" pitchFamily="34" charset="0"/>
              </a:rPr>
              <a:t>	Tables and Columns</a:t>
            </a:r>
          </a:p>
          <a:p>
            <a:pPr lvl="6" algn="just">
              <a:lnSpc>
                <a:spcPct val="150000"/>
              </a:lnSpc>
              <a:spcBef>
                <a:spcPct val="50000"/>
              </a:spcBef>
              <a:buClr>
                <a:srgbClr val="008080"/>
              </a:buClr>
              <a:buSzPct val="100000"/>
              <a:buFont typeface="Wingdings" pitchFamily="2" charset="2"/>
              <a:buChar char=""/>
              <a:defRPr/>
            </a:pPr>
            <a:r>
              <a:rPr lang="en-US" sz="2000" dirty="0">
                <a:latin typeface="Calibri" pitchFamily="34" charset="0"/>
                <a:cs typeface="Arial" pitchFamily="34" charset="0"/>
              </a:rPr>
              <a:t>	Applications and Modules</a:t>
            </a:r>
          </a:p>
          <a:p>
            <a:pPr lvl="6" algn="just">
              <a:lnSpc>
                <a:spcPct val="150000"/>
              </a:lnSpc>
              <a:spcBef>
                <a:spcPct val="50000"/>
              </a:spcBef>
              <a:buClr>
                <a:srgbClr val="008080"/>
              </a:buClr>
              <a:buSzPct val="100000"/>
              <a:buFont typeface="Wingdings" pitchFamily="2" charset="2"/>
              <a:buChar char=""/>
              <a:defRPr/>
            </a:pPr>
            <a:r>
              <a:rPr lang="en-US" sz="2000" dirty="0">
                <a:latin typeface="Calibri" pitchFamily="34" charset="0"/>
                <a:cs typeface="Arial" pitchFamily="34" charset="0"/>
              </a:rPr>
              <a:t> 	Access Control List</a:t>
            </a:r>
          </a:p>
        </p:txBody>
      </p:sp>
      <p:sp>
        <p:nvSpPr>
          <p:cNvPr id="28675" name="Text Box 15"/>
          <p:cNvSpPr txBox="1">
            <a:spLocks noChangeArrowheads="1"/>
          </p:cNvSpPr>
          <p:nvPr/>
        </p:nvSpPr>
        <p:spPr bwMode="auto">
          <a:xfrm>
            <a:off x="0" y="603250"/>
            <a:ext cx="9144000" cy="920750"/>
          </a:xfrm>
          <a:prstGeom prst="rect">
            <a:avLst/>
          </a:prstGeom>
          <a:noFill/>
          <a:ln w="9525">
            <a:noFill/>
            <a:miter lim="800000"/>
            <a:headEnd/>
            <a:tailEnd/>
          </a:ln>
        </p:spPr>
        <p:txBody>
          <a:bodyPr anchor="ctr">
            <a:spAutoFit/>
          </a:bodyPr>
          <a:lstStyle/>
          <a:p>
            <a:pPr lvl="2" algn="just">
              <a:lnSpc>
                <a:spcPct val="150000"/>
              </a:lnSpc>
              <a:spcBef>
                <a:spcPct val="50000"/>
              </a:spcBef>
              <a:buClr>
                <a:srgbClr val="008080"/>
              </a:buClr>
              <a:buSzPct val="100000"/>
              <a:buFont typeface="Wingdings" pitchFamily="2" charset="2"/>
              <a:buChar char=""/>
            </a:pPr>
            <a:r>
              <a:rPr lang="en-US" sz="4000" b="1">
                <a:latin typeface="Calibri" pitchFamily="34" charset="0"/>
              </a:rPr>
              <a:t>	Data</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657306" y="-19110"/>
            <a:ext cx="5810294" cy="400110"/>
          </a:xfrm>
          <a:prstGeom prst="rect">
            <a:avLst/>
          </a:prstGeom>
          <a:noFill/>
        </p:spPr>
        <p:txBody>
          <a:bodyPr>
            <a:spAutoFit/>
          </a:bodyPr>
          <a:lstStyle/>
          <a:p>
            <a:pPr algn="ctr" fontAlgn="auto">
              <a:spcBef>
                <a:spcPts val="0"/>
              </a:spcBef>
              <a:spcAft>
                <a:spcPts val="0"/>
              </a:spcAft>
              <a:defRPr/>
            </a:pP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mn-cs"/>
              </a:rPr>
              <a:t>Service-Now Training </a:t>
            </a:r>
          </a:p>
        </p:txBody>
      </p:sp>
      <p:sp>
        <p:nvSpPr>
          <p:cNvPr id="15363" name="Text Box 15"/>
          <p:cNvSpPr txBox="1">
            <a:spLocks noChangeArrowheads="1"/>
          </p:cNvSpPr>
          <p:nvPr/>
        </p:nvSpPr>
        <p:spPr bwMode="auto">
          <a:xfrm>
            <a:off x="0" y="2209800"/>
            <a:ext cx="9144000" cy="4708981"/>
          </a:xfrm>
          <a:prstGeom prst="rect">
            <a:avLst/>
          </a:prstGeom>
          <a:noFill/>
          <a:ln w="9525">
            <a:noFill/>
            <a:miter lim="800000"/>
            <a:headEnd/>
            <a:tailEnd/>
          </a:ln>
        </p:spPr>
        <p:txBody>
          <a:bodyPr>
            <a:spAutoFit/>
          </a:bodyPr>
          <a:lstStyle/>
          <a:p>
            <a:pPr lvl="7" algn="just">
              <a:lnSpc>
                <a:spcPct val="150000"/>
              </a:lnSpc>
              <a:spcBef>
                <a:spcPct val="50000"/>
              </a:spcBef>
              <a:buClr>
                <a:srgbClr val="008080"/>
              </a:buClr>
              <a:buSzPct val="100000"/>
              <a:buFont typeface="Wingdings" pitchFamily="2" charset="2"/>
              <a:buChar char=""/>
              <a:defRPr/>
            </a:pPr>
            <a:r>
              <a:rPr lang="en-US" sz="2000" dirty="0">
                <a:latin typeface="Calibri" pitchFamily="34" charset="0"/>
                <a:cs typeface="Arial" pitchFamily="34" charset="0"/>
              </a:rPr>
              <a:t>	Tables and Columns in Service-Now</a:t>
            </a:r>
          </a:p>
          <a:p>
            <a:pPr lvl="7" algn="just">
              <a:lnSpc>
                <a:spcPct val="150000"/>
              </a:lnSpc>
              <a:spcBef>
                <a:spcPct val="50000"/>
              </a:spcBef>
              <a:buClr>
                <a:srgbClr val="008080"/>
              </a:buClr>
              <a:buSzPct val="100000"/>
              <a:buFont typeface="Wingdings" pitchFamily="2" charset="2"/>
              <a:buChar char=""/>
              <a:defRPr/>
            </a:pPr>
            <a:r>
              <a:rPr lang="en-US" sz="2000" dirty="0">
                <a:latin typeface="Calibri" pitchFamily="34" charset="0"/>
                <a:cs typeface="Arial" pitchFamily="34" charset="0"/>
              </a:rPr>
              <a:t>	How to create Tables</a:t>
            </a:r>
          </a:p>
          <a:p>
            <a:pPr lvl="7" algn="just">
              <a:lnSpc>
                <a:spcPct val="150000"/>
              </a:lnSpc>
              <a:spcBef>
                <a:spcPct val="50000"/>
              </a:spcBef>
              <a:buClr>
                <a:srgbClr val="008080"/>
              </a:buClr>
              <a:buSzPct val="100000"/>
              <a:buFont typeface="Wingdings" pitchFamily="2" charset="2"/>
              <a:buChar char=""/>
              <a:defRPr/>
            </a:pPr>
            <a:r>
              <a:rPr lang="en-US" sz="2000" dirty="0">
                <a:latin typeface="Calibri" pitchFamily="34" charset="0"/>
                <a:cs typeface="Arial" pitchFamily="34" charset="0"/>
              </a:rPr>
              <a:t>	How to create Columns </a:t>
            </a:r>
          </a:p>
          <a:p>
            <a:pPr lvl="7" algn="just">
              <a:lnSpc>
                <a:spcPct val="150000"/>
              </a:lnSpc>
              <a:spcBef>
                <a:spcPct val="50000"/>
              </a:spcBef>
              <a:buClr>
                <a:srgbClr val="008080"/>
              </a:buClr>
              <a:buSzPct val="100000"/>
              <a:buFont typeface="Wingdings" pitchFamily="2" charset="2"/>
              <a:buChar char=""/>
              <a:defRPr/>
            </a:pPr>
            <a:r>
              <a:rPr lang="en-US" sz="2000" dirty="0">
                <a:latin typeface="Calibri" pitchFamily="34" charset="0"/>
                <a:cs typeface="Arial" pitchFamily="34" charset="0"/>
              </a:rPr>
              <a:t>	Data Types in Service-Now</a:t>
            </a:r>
          </a:p>
          <a:p>
            <a:pPr lvl="7" algn="just">
              <a:lnSpc>
                <a:spcPct val="150000"/>
              </a:lnSpc>
              <a:spcBef>
                <a:spcPct val="50000"/>
              </a:spcBef>
              <a:buClr>
                <a:srgbClr val="008080"/>
              </a:buClr>
              <a:buSzPct val="100000"/>
              <a:buFont typeface="Wingdings" pitchFamily="2" charset="2"/>
              <a:buChar char=""/>
              <a:defRPr/>
            </a:pPr>
            <a:r>
              <a:rPr lang="en-US" sz="2000" dirty="0">
                <a:latin typeface="Calibri" pitchFamily="34" charset="0"/>
                <a:cs typeface="Arial" pitchFamily="34" charset="0"/>
              </a:rPr>
              <a:t> 	How to use Number Maintenance for record 	numbering</a:t>
            </a:r>
          </a:p>
          <a:p>
            <a:pPr lvl="7" algn="just">
              <a:lnSpc>
                <a:spcPct val="150000"/>
              </a:lnSpc>
              <a:spcBef>
                <a:spcPct val="50000"/>
              </a:spcBef>
              <a:buClr>
                <a:srgbClr val="008080"/>
              </a:buClr>
              <a:buSzPct val="100000"/>
              <a:buFont typeface="Wingdings" pitchFamily="2" charset="2"/>
              <a:buChar char=""/>
              <a:defRPr/>
            </a:pPr>
            <a:r>
              <a:rPr lang="en-US" sz="2000" dirty="0">
                <a:latin typeface="Calibri" pitchFamily="34" charset="0"/>
                <a:cs typeface="Arial" pitchFamily="34" charset="0"/>
              </a:rPr>
              <a:t> 	How to view Tables and Columns</a:t>
            </a:r>
          </a:p>
          <a:p>
            <a:pPr lvl="7" algn="just">
              <a:lnSpc>
                <a:spcPct val="150000"/>
              </a:lnSpc>
              <a:spcBef>
                <a:spcPct val="50000"/>
              </a:spcBef>
              <a:buClr>
                <a:srgbClr val="008080"/>
              </a:buClr>
              <a:buSzPct val="100000"/>
              <a:buFont typeface="Wingdings" pitchFamily="2" charset="2"/>
              <a:buChar char=""/>
              <a:defRPr/>
            </a:pPr>
            <a:r>
              <a:rPr lang="en-US" sz="2000" dirty="0">
                <a:latin typeface="Calibri" pitchFamily="34" charset="0"/>
                <a:cs typeface="Arial" pitchFamily="34" charset="0"/>
              </a:rPr>
              <a:t>	Best Practices</a:t>
            </a:r>
          </a:p>
        </p:txBody>
      </p:sp>
      <p:sp>
        <p:nvSpPr>
          <p:cNvPr id="29699" name="Text Box 15"/>
          <p:cNvSpPr txBox="1">
            <a:spLocks noChangeArrowheads="1"/>
          </p:cNvSpPr>
          <p:nvPr/>
        </p:nvSpPr>
        <p:spPr bwMode="auto">
          <a:xfrm>
            <a:off x="0" y="603250"/>
            <a:ext cx="9144000" cy="920750"/>
          </a:xfrm>
          <a:prstGeom prst="rect">
            <a:avLst/>
          </a:prstGeom>
          <a:noFill/>
          <a:ln w="9525">
            <a:noFill/>
            <a:miter lim="800000"/>
            <a:headEnd/>
            <a:tailEnd/>
          </a:ln>
        </p:spPr>
        <p:txBody>
          <a:bodyPr anchor="ctr">
            <a:spAutoFit/>
          </a:bodyPr>
          <a:lstStyle/>
          <a:p>
            <a:pPr lvl="4" algn="just">
              <a:lnSpc>
                <a:spcPct val="150000"/>
              </a:lnSpc>
              <a:spcBef>
                <a:spcPct val="50000"/>
              </a:spcBef>
              <a:buClr>
                <a:srgbClr val="008080"/>
              </a:buClr>
              <a:buSzPct val="100000"/>
              <a:buFont typeface="Wingdings" pitchFamily="2" charset="2"/>
              <a:buChar char=""/>
            </a:pPr>
            <a:r>
              <a:rPr lang="en-US" sz="4000" b="1">
                <a:latin typeface="Calibri" pitchFamily="34" charset="0"/>
              </a:rPr>
              <a:t>	Tables and Columns</a:t>
            </a:r>
          </a:p>
        </p:txBody>
      </p:sp>
      <p:sp>
        <p:nvSpPr>
          <p:cNvPr id="29700" name="TextBox 4"/>
          <p:cNvSpPr txBox="1">
            <a:spLocks noChangeArrowheads="1"/>
          </p:cNvSpPr>
          <p:nvPr/>
        </p:nvSpPr>
        <p:spPr bwMode="auto">
          <a:xfrm>
            <a:off x="838200" y="1752600"/>
            <a:ext cx="7543800" cy="400050"/>
          </a:xfrm>
          <a:prstGeom prst="rect">
            <a:avLst/>
          </a:prstGeom>
          <a:noFill/>
          <a:ln w="9525">
            <a:noFill/>
            <a:miter lim="800000"/>
            <a:headEnd/>
            <a:tailEnd/>
          </a:ln>
        </p:spPr>
        <p:txBody>
          <a:bodyPr>
            <a:spAutoFit/>
          </a:bodyPr>
          <a:lstStyle/>
          <a:p>
            <a:r>
              <a:rPr lang="en-US" sz="2000">
                <a:latin typeface="Calibri" pitchFamily="34" charset="0"/>
              </a:rPr>
              <a:t>After completing this module, you will be able to understand -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3_B2B Template (Arial)">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Comments xmlns="459a5315-ff17-43e8-933c-cfbee3d80f3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8703F36B7E9A94A88444B3EB14BEC54" ma:contentTypeVersion="3" ma:contentTypeDescription="Create a new document." ma:contentTypeScope="" ma:versionID="978d5564cd220dbbb0271dccf706137e">
  <xsd:schema xmlns:xsd="http://www.w3.org/2001/XMLSchema" xmlns:p="http://schemas.microsoft.com/office/2006/metadata/properties" xmlns:ns2="459a5315-ff17-43e8-933c-cfbee3d80f3b" targetNamespace="http://schemas.microsoft.com/office/2006/metadata/properties" ma:root="true" ma:fieldsID="20462879644b814c2e29bc741f8b8676" ns2:_="">
    <xsd:import namespace="459a5315-ff17-43e8-933c-cfbee3d80f3b"/>
    <xsd:element name="properties">
      <xsd:complexType>
        <xsd:sequence>
          <xsd:element name="documentManagement">
            <xsd:complexType>
              <xsd:all>
                <xsd:element ref="ns2:Comments" minOccurs="0"/>
              </xsd:all>
            </xsd:complexType>
          </xsd:element>
        </xsd:sequence>
      </xsd:complexType>
    </xsd:element>
  </xsd:schema>
  <xsd:schema xmlns:xsd="http://www.w3.org/2001/XMLSchema" xmlns:dms="http://schemas.microsoft.com/office/2006/documentManagement/types" targetNamespace="459a5315-ff17-43e8-933c-cfbee3d80f3b" elementFormDefault="qualified">
    <xsd:import namespace="http://schemas.microsoft.com/office/2006/documentManagement/types"/>
    <xsd:element name="Comments" ma:index="8" nillable="true" ma:displayName="Comments" ma:internalName="Comments">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3888C75A-F315-4EBB-BE62-655288AA18F0}">
  <ds:schemaRefs>
    <ds:schemaRef ds:uri="http://schemas.microsoft.com/sharepoint/v3/contenttype/forms"/>
  </ds:schemaRefs>
</ds:datastoreItem>
</file>

<file path=customXml/itemProps2.xml><?xml version="1.0" encoding="utf-8"?>
<ds:datastoreItem xmlns:ds="http://schemas.openxmlformats.org/officeDocument/2006/customXml" ds:itemID="{17F3EFA5-A208-47F2-800D-58D23FD89183}">
  <ds:schemaRefs>
    <ds:schemaRef ds:uri="http://purl.org/dc/terms/"/>
    <ds:schemaRef ds:uri="http://purl.org/dc/dcmitype/"/>
    <ds:schemaRef ds:uri="http://schemas.microsoft.com/office/2006/metadata/properties"/>
    <ds:schemaRef ds:uri="http://schemas.openxmlformats.org/package/2006/metadata/core-properties"/>
    <ds:schemaRef ds:uri="http://purl.org/dc/elements/1.1/"/>
    <ds:schemaRef ds:uri="http://www.w3.org/XML/1998/namespace"/>
    <ds:schemaRef ds:uri="http://schemas.microsoft.com/office/2006/documentManagement/types"/>
    <ds:schemaRef ds:uri="459a5315-ff17-43e8-933c-cfbee3d80f3b"/>
  </ds:schemaRefs>
</ds:datastoreItem>
</file>

<file path=customXml/itemProps3.xml><?xml version="1.0" encoding="utf-8"?>
<ds:datastoreItem xmlns:ds="http://schemas.openxmlformats.org/officeDocument/2006/customXml" ds:itemID="{A2BCFEE2-2205-4C89-B46D-2EBB89D3E5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59a5315-ff17-43e8-933c-cfbee3d80f3b"/>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SNC_training</Template>
  <TotalTime>29949</TotalTime>
  <Words>2743</Words>
  <Application>Microsoft Office PowerPoint</Application>
  <PresentationFormat>On-screen Show (4:3)</PresentationFormat>
  <Paragraphs>387</Paragraphs>
  <Slides>42</Slides>
  <Notes>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3_B2B Template (Arial)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American Express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SNC_Training_deck_Intermediate</dc:title>
  <dc:creator>smanim</dc:creator>
  <cp:lastModifiedBy>Indumathy Sethu Ramalingam</cp:lastModifiedBy>
  <cp:revision>2063</cp:revision>
  <dcterms:created xsi:type="dcterms:W3CDTF">2011-10-30T15:47:56Z</dcterms:created>
  <dcterms:modified xsi:type="dcterms:W3CDTF">2016-06-27T05:19:27Z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XPAuthor">
    <vt:lpwstr>Sivasamy A Manimaran</vt:lpwstr>
  </property>
  <property fmtid="{D5CDD505-2E9C-101B-9397-08002B2CF9AE}" pid="3" name="AXPDataClassification">
    <vt:lpwstr>AXP Public</vt:lpwstr>
  </property>
  <property fmtid="{D5CDD505-2E9C-101B-9397-08002B2CF9AE}" pid="4" name="AXPDataClassificationForSearch">
    <vt:lpwstr>AXPPublic_UniqueSearchString</vt:lpwstr>
  </property>
  <property fmtid="{D5CDD505-2E9C-101B-9397-08002B2CF9AE}" pid="5" name="AXPLastAuthor">
    <vt:lpwstr>Sivasamy A Manimaran</vt:lpwstr>
  </property>
  <property fmtid="{D5CDD505-2E9C-101B-9397-08002B2CF9AE}" pid="6" name="ContentTypeId">
    <vt:lpwstr>0x010100E8703F36B7E9A94A88444B3EB14BEC54</vt:lpwstr>
  </property>
  <property fmtid="{D5CDD505-2E9C-101B-9397-08002B2CF9AE}" pid="7" name="Comments">
    <vt:lpwstr/>
  </property>
</Properties>
</file>