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62" r:id="rId4"/>
    <p:sldMasterId id="2147484451" r:id="rId5"/>
    <p:sldMasterId id="2147484484" r:id="rId6"/>
  </p:sldMasterIdLst>
  <p:notesMasterIdLst>
    <p:notesMasterId r:id="rId18"/>
  </p:notesMasterIdLst>
  <p:sldIdLst>
    <p:sldId id="613" r:id="rId7"/>
    <p:sldId id="614" r:id="rId8"/>
    <p:sldId id="611" r:id="rId9"/>
    <p:sldId id="602" r:id="rId10"/>
    <p:sldId id="605" r:id="rId11"/>
    <p:sldId id="599" r:id="rId12"/>
    <p:sldId id="600" r:id="rId13"/>
    <p:sldId id="607" r:id="rId14"/>
    <p:sldId id="612" r:id="rId15"/>
    <p:sldId id="609" r:id="rId16"/>
    <p:sldId id="492" r:id="rId1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A7A7A7"/>
    <a:srgbClr val="F6F6F7"/>
    <a:srgbClr val="E4E4E5"/>
    <a:srgbClr val="F3F3F4"/>
    <a:srgbClr val="E0E1E2"/>
    <a:srgbClr val="D9D9D9"/>
    <a:srgbClr val="F8F8F8"/>
    <a:srgbClr val="D7D8D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74" autoAdjust="0"/>
    <p:restoredTop sz="96092" autoAdjust="0"/>
  </p:normalViewPr>
  <p:slideViewPr>
    <p:cSldViewPr snapToGrid="0" showGuides="1">
      <p:cViewPr varScale="1">
        <p:scale>
          <a:sx n="95" d="100"/>
          <a:sy n="95" d="100"/>
        </p:scale>
        <p:origin x="-888" y="-84"/>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0" d="100"/>
        <a:sy n="30" d="100"/>
      </p:scale>
      <p:origin x="0" y="0"/>
    </p:cViewPr>
  </p:sorterViewPr>
  <p:notesViewPr>
    <p:cSldViewPr snapToGrid="0" showGuide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AFA7B9-C42F-4D3B-B932-C4F2A2FDD28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B51A06-BDB3-4AC2-A6F4-945B826DDA5B}">
      <dgm:prSet phldrT="[Text]"/>
      <dgm:spPr/>
      <dgm:t>
        <a:bodyPr/>
        <a:lstStyle/>
        <a:p>
          <a:r>
            <a:rPr lang="en-US" dirty="0" smtClean="0"/>
            <a:t>Assessment</a:t>
          </a:r>
          <a:endParaRPr lang="en-US" dirty="0"/>
        </a:p>
      </dgm:t>
    </dgm:pt>
    <dgm:pt modelId="{48F2F8E6-018A-4A4F-A644-6009287C674D}" type="parTrans" cxnId="{F1036F33-7A80-493E-AC30-6D7CF5184A9B}">
      <dgm:prSet/>
      <dgm:spPr/>
      <dgm:t>
        <a:bodyPr/>
        <a:lstStyle/>
        <a:p>
          <a:endParaRPr lang="en-US"/>
        </a:p>
      </dgm:t>
    </dgm:pt>
    <dgm:pt modelId="{95633384-F710-4097-996D-995E5652EDAB}" type="sibTrans" cxnId="{F1036F33-7A80-493E-AC30-6D7CF5184A9B}">
      <dgm:prSet/>
      <dgm:spPr/>
      <dgm:t>
        <a:bodyPr/>
        <a:lstStyle/>
        <a:p>
          <a:endParaRPr lang="en-US"/>
        </a:p>
      </dgm:t>
    </dgm:pt>
    <dgm:pt modelId="{7D9CA448-B5BB-4761-91AC-3189DF79AA41}">
      <dgm:prSet phldrT="[Text]"/>
      <dgm:spPr>
        <a:noFill/>
        <a:ln>
          <a:solidFill>
            <a:schemeClr val="bg1">
              <a:lumMod val="95000"/>
              <a:alpha val="90000"/>
            </a:schemeClr>
          </a:solidFill>
        </a:ln>
      </dgm:spPr>
      <dgm:t>
        <a:bodyPr/>
        <a:lstStyle/>
        <a:p>
          <a:pPr rtl="0"/>
          <a:r>
            <a:rPr lang="en-IN" dirty="0" smtClean="0">
              <a:solidFill>
                <a:sysClr val="windowText" lastClr="000000">
                  <a:hueOff val="0"/>
                  <a:satOff val="0"/>
                  <a:lumOff val="0"/>
                  <a:alphaOff val="0"/>
                </a:sysClr>
              </a:solidFill>
              <a:latin typeface="Calibri" panose="020F0502020204030204" pitchFamily="34" charset="0"/>
            </a:rPr>
            <a:t>Analyse the various Gaps in Deployment Lifecycle.</a:t>
          </a:r>
          <a:endParaRPr lang="en-US" dirty="0"/>
        </a:p>
      </dgm:t>
    </dgm:pt>
    <dgm:pt modelId="{D70CED25-5865-4D52-8EBC-8E804E4835AE}" type="parTrans" cxnId="{24CD2C27-DB3C-4D89-8D5B-C91C1467D0CB}">
      <dgm:prSet/>
      <dgm:spPr/>
      <dgm:t>
        <a:bodyPr/>
        <a:lstStyle/>
        <a:p>
          <a:endParaRPr lang="en-US"/>
        </a:p>
      </dgm:t>
    </dgm:pt>
    <dgm:pt modelId="{07B62AD9-EA5F-4B09-A1F8-8EE4117F46E1}" type="sibTrans" cxnId="{24CD2C27-DB3C-4D89-8D5B-C91C1467D0CB}">
      <dgm:prSet/>
      <dgm:spPr/>
      <dgm:t>
        <a:bodyPr/>
        <a:lstStyle/>
        <a:p>
          <a:endParaRPr lang="en-US"/>
        </a:p>
      </dgm:t>
    </dgm:pt>
    <dgm:pt modelId="{F623BAC7-FB9A-4181-B2DA-637273DA6CCD}">
      <dgm:prSet phldrT="[Text]"/>
      <dgm:spPr/>
      <dgm:t>
        <a:bodyPr/>
        <a:lstStyle/>
        <a:p>
          <a:r>
            <a:rPr lang="en-US" dirty="0" smtClean="0"/>
            <a:t>Implementation</a:t>
          </a:r>
          <a:endParaRPr lang="en-US" dirty="0"/>
        </a:p>
      </dgm:t>
    </dgm:pt>
    <dgm:pt modelId="{97E4DBA4-BF25-4CFF-988D-F0F3C5B18BE4}" type="parTrans" cxnId="{49B060CA-A897-4C3F-86A7-6F9BCD354F92}">
      <dgm:prSet/>
      <dgm:spPr/>
      <dgm:t>
        <a:bodyPr/>
        <a:lstStyle/>
        <a:p>
          <a:endParaRPr lang="en-US"/>
        </a:p>
      </dgm:t>
    </dgm:pt>
    <dgm:pt modelId="{FB76085D-EA79-46F0-B4BA-2174D5AF5A78}" type="sibTrans" cxnId="{49B060CA-A897-4C3F-86A7-6F9BCD354F92}">
      <dgm:prSet/>
      <dgm:spPr/>
      <dgm:t>
        <a:bodyPr/>
        <a:lstStyle/>
        <a:p>
          <a:endParaRPr lang="en-US"/>
        </a:p>
      </dgm:t>
    </dgm:pt>
    <dgm:pt modelId="{4A6988BD-1549-4484-A37E-03BCDB2CE957}">
      <dgm:prSet phldrT="[Text]"/>
      <dgm:spPr>
        <a:noFill/>
        <a:ln>
          <a:solidFill>
            <a:schemeClr val="bg1">
              <a:lumMod val="95000"/>
              <a:alpha val="90000"/>
            </a:schemeClr>
          </a:solidFill>
        </a:ln>
      </dgm:spPr>
      <dgm:t>
        <a:bodyPr/>
        <a:lstStyle/>
        <a:p>
          <a:r>
            <a:rPr lang="en-IN" dirty="0" smtClean="0">
              <a:solidFill>
                <a:sysClr val="windowText" lastClr="000000">
                  <a:hueOff val="0"/>
                  <a:satOff val="0"/>
                  <a:lumOff val="0"/>
                  <a:alphaOff val="0"/>
                </a:sysClr>
              </a:solidFill>
              <a:latin typeface="Calibri" panose="020F0502020204030204" pitchFamily="34" charset="0"/>
            </a:rPr>
            <a:t>Deployment Process model, Integration &amp; rollout strategy.</a:t>
          </a:r>
          <a:endParaRPr lang="en-US" dirty="0">
            <a:solidFill>
              <a:sysClr val="windowText" lastClr="000000">
                <a:hueOff val="0"/>
                <a:satOff val="0"/>
                <a:lumOff val="0"/>
                <a:alphaOff val="0"/>
              </a:sysClr>
            </a:solidFill>
            <a:latin typeface="Calibri" panose="020F0502020204030204" pitchFamily="34" charset="0"/>
          </a:endParaRPr>
        </a:p>
      </dgm:t>
    </dgm:pt>
    <dgm:pt modelId="{6897011E-455E-416A-ADF0-7B68288DCC70}" type="parTrans" cxnId="{0F77D203-356A-432F-B339-D8F0F4035FE8}">
      <dgm:prSet/>
      <dgm:spPr/>
      <dgm:t>
        <a:bodyPr/>
        <a:lstStyle/>
        <a:p>
          <a:endParaRPr lang="en-US"/>
        </a:p>
      </dgm:t>
    </dgm:pt>
    <dgm:pt modelId="{F695CA24-5174-40D5-AF80-71F22E035421}" type="sibTrans" cxnId="{0F77D203-356A-432F-B339-D8F0F4035FE8}">
      <dgm:prSet/>
      <dgm:spPr/>
      <dgm:t>
        <a:bodyPr/>
        <a:lstStyle/>
        <a:p>
          <a:endParaRPr lang="en-US"/>
        </a:p>
      </dgm:t>
    </dgm:pt>
    <dgm:pt modelId="{B28D384B-00BE-4553-B776-622760414B2F}">
      <dgm:prSet phldrT="[Text]"/>
      <dgm:spPr/>
      <dgm:t>
        <a:bodyPr/>
        <a:lstStyle/>
        <a:p>
          <a:r>
            <a:rPr lang="en-US" dirty="0" smtClean="0"/>
            <a:t>Support</a:t>
          </a:r>
          <a:endParaRPr lang="en-US" dirty="0"/>
        </a:p>
      </dgm:t>
    </dgm:pt>
    <dgm:pt modelId="{0EA9DD2A-6E97-411A-8ADE-F5A2D97689E5}" type="parTrans" cxnId="{F550783B-DF1C-44E8-B9C3-CAABCFF3F665}">
      <dgm:prSet/>
      <dgm:spPr/>
      <dgm:t>
        <a:bodyPr/>
        <a:lstStyle/>
        <a:p>
          <a:endParaRPr lang="en-US"/>
        </a:p>
      </dgm:t>
    </dgm:pt>
    <dgm:pt modelId="{34D24048-837D-49E9-9296-296C31170CB3}" type="sibTrans" cxnId="{F550783B-DF1C-44E8-B9C3-CAABCFF3F665}">
      <dgm:prSet/>
      <dgm:spPr/>
      <dgm:t>
        <a:bodyPr/>
        <a:lstStyle/>
        <a:p>
          <a:endParaRPr lang="en-US"/>
        </a:p>
      </dgm:t>
    </dgm:pt>
    <dgm:pt modelId="{24188147-41AC-4B64-89CE-67E3E3AF2E81}">
      <dgm:prSet phldrT="[Text]"/>
      <dgm:spPr>
        <a:noFill/>
        <a:ln>
          <a:solidFill>
            <a:schemeClr val="bg1">
              <a:lumMod val="95000"/>
              <a:alpha val="90000"/>
            </a:schemeClr>
          </a:solidFill>
        </a:ln>
      </dgm:spPr>
      <dgm:t>
        <a:bodyPr/>
        <a:lstStyle/>
        <a:p>
          <a:r>
            <a:rPr lang="en-IN" dirty="0" smtClean="0">
              <a:solidFill>
                <a:sysClr val="windowText" lastClr="000000">
                  <a:hueOff val="0"/>
                  <a:satOff val="0"/>
                  <a:lumOff val="0"/>
                  <a:alphaOff val="0"/>
                </a:sysClr>
              </a:solidFill>
              <a:latin typeface="Calibri" panose="020F0502020204030204" pitchFamily="34" charset="0"/>
            </a:rPr>
            <a:t>uDeploy Installation, configuration &amp; Administration support.</a:t>
          </a:r>
          <a:endParaRPr lang="en-US" dirty="0">
            <a:solidFill>
              <a:sysClr val="windowText" lastClr="000000">
                <a:hueOff val="0"/>
                <a:satOff val="0"/>
                <a:lumOff val="0"/>
                <a:alphaOff val="0"/>
              </a:sysClr>
            </a:solidFill>
            <a:latin typeface="Calibri" panose="020F0502020204030204" pitchFamily="34" charset="0"/>
          </a:endParaRPr>
        </a:p>
      </dgm:t>
    </dgm:pt>
    <dgm:pt modelId="{8565F66B-E3CA-4AFA-8922-B997D7D3EEAB}" type="parTrans" cxnId="{4910D35A-9661-4013-A513-E7937B51EA84}">
      <dgm:prSet/>
      <dgm:spPr/>
      <dgm:t>
        <a:bodyPr/>
        <a:lstStyle/>
        <a:p>
          <a:endParaRPr lang="en-US"/>
        </a:p>
      </dgm:t>
    </dgm:pt>
    <dgm:pt modelId="{2064B042-BF5D-44F1-AB8B-582CF6F3B9E6}" type="sibTrans" cxnId="{4910D35A-9661-4013-A513-E7937B51EA84}">
      <dgm:prSet/>
      <dgm:spPr/>
      <dgm:t>
        <a:bodyPr/>
        <a:lstStyle/>
        <a:p>
          <a:endParaRPr lang="en-US"/>
        </a:p>
      </dgm:t>
    </dgm:pt>
    <dgm:pt modelId="{E08F43D1-05C1-44B3-9F0D-B9DD704D21EB}">
      <dgm:prSet phldrT="[Text]"/>
      <dgm:spPr>
        <a:noFill/>
        <a:ln>
          <a:solidFill>
            <a:schemeClr val="bg1">
              <a:lumMod val="95000"/>
              <a:alpha val="90000"/>
            </a:schemeClr>
          </a:solidFill>
        </a:ln>
      </dgm:spPr>
      <dgm:t>
        <a:bodyPr/>
        <a:lstStyle/>
        <a:p>
          <a:r>
            <a:rPr lang="en-IN" dirty="0" smtClean="0">
              <a:solidFill>
                <a:sysClr val="windowText" lastClr="000000">
                  <a:hueOff val="0"/>
                  <a:satOff val="0"/>
                  <a:lumOff val="0"/>
                  <a:alphaOff val="0"/>
                </a:sysClr>
              </a:solidFill>
              <a:latin typeface="Calibri" panose="020F0502020204030204" pitchFamily="34" charset="0"/>
            </a:rPr>
            <a:t>Environment support, Enhancements, </a:t>
          </a:r>
          <a:r>
            <a:rPr lang="en-GB" dirty="0" smtClean="0">
              <a:solidFill>
                <a:sysClr val="windowText" lastClr="000000">
                  <a:hueOff val="0"/>
                  <a:satOff val="0"/>
                  <a:lumOff val="0"/>
                  <a:alphaOff val="0"/>
                </a:sysClr>
              </a:solidFill>
              <a:latin typeface="Calibri" panose="020F0502020204030204" pitchFamily="34" charset="0"/>
            </a:rPr>
            <a:t>Troubleshooting server issues, </a:t>
          </a:r>
          <a:r>
            <a:rPr lang="en-IN" dirty="0" smtClean="0">
              <a:solidFill>
                <a:sysClr val="windowText" lastClr="000000">
                  <a:hueOff val="0"/>
                  <a:satOff val="0"/>
                  <a:lumOff val="0"/>
                  <a:alphaOff val="0"/>
                </a:sysClr>
              </a:solidFill>
              <a:latin typeface="Calibri" panose="020F0502020204030204" pitchFamily="34" charset="0"/>
            </a:rPr>
            <a:t>Patch upgrade. </a:t>
          </a:r>
          <a:r>
            <a:rPr lang="en-GB" dirty="0" smtClean="0">
              <a:solidFill>
                <a:sysClr val="windowText" lastClr="000000">
                  <a:hueOff val="0"/>
                  <a:satOff val="0"/>
                  <a:lumOff val="0"/>
                  <a:alphaOff val="0"/>
                </a:sysClr>
              </a:solidFill>
              <a:latin typeface="Calibri" panose="020F0502020204030204" pitchFamily="34" charset="0"/>
            </a:rPr>
            <a:t> </a:t>
          </a:r>
          <a:endParaRPr lang="en-US" dirty="0">
            <a:solidFill>
              <a:sysClr val="windowText" lastClr="000000">
                <a:hueOff val="0"/>
                <a:satOff val="0"/>
                <a:lumOff val="0"/>
                <a:alphaOff val="0"/>
              </a:sysClr>
            </a:solidFill>
            <a:latin typeface="Calibri" panose="020F0502020204030204" pitchFamily="34" charset="0"/>
          </a:endParaRPr>
        </a:p>
      </dgm:t>
    </dgm:pt>
    <dgm:pt modelId="{013F051B-6E6A-4479-A937-A604442D1C9A}" type="parTrans" cxnId="{EC125834-246B-49B9-AAC7-370C7D81EB21}">
      <dgm:prSet/>
      <dgm:spPr/>
      <dgm:t>
        <a:bodyPr/>
        <a:lstStyle/>
        <a:p>
          <a:endParaRPr lang="en-US"/>
        </a:p>
      </dgm:t>
    </dgm:pt>
    <dgm:pt modelId="{B313C8D9-1186-462B-B47E-BFE80B4B2EAE}" type="sibTrans" cxnId="{EC125834-246B-49B9-AAC7-370C7D81EB21}">
      <dgm:prSet/>
      <dgm:spPr/>
      <dgm:t>
        <a:bodyPr/>
        <a:lstStyle/>
        <a:p>
          <a:endParaRPr lang="en-US"/>
        </a:p>
      </dgm:t>
    </dgm:pt>
    <dgm:pt modelId="{B070C719-0480-4E53-8ED7-1F65BF25B67F}">
      <dgm:prSet/>
      <dgm:spPr>
        <a:noFill/>
        <a:ln>
          <a:solidFill>
            <a:schemeClr val="bg1">
              <a:lumMod val="95000"/>
              <a:alpha val="90000"/>
            </a:schemeClr>
          </a:solidFill>
        </a:ln>
      </dgm:spPr>
      <dgm:t>
        <a:bodyPr/>
        <a:lstStyle/>
        <a:p>
          <a:r>
            <a:rPr lang="en-IN" dirty="0" smtClean="0">
              <a:solidFill>
                <a:sysClr val="windowText" lastClr="000000">
                  <a:hueOff val="0"/>
                  <a:satOff val="0"/>
                  <a:lumOff val="0"/>
                  <a:alphaOff val="0"/>
                </a:sysClr>
              </a:solidFill>
              <a:latin typeface="Calibri" panose="020F0502020204030204" pitchFamily="34" charset="0"/>
            </a:rPr>
            <a:t>Prioritize the activities to be undertaken  in terms of Business Benefits envisaged.</a:t>
          </a:r>
          <a:endParaRPr lang="en-IN" dirty="0">
            <a:solidFill>
              <a:sysClr val="windowText" lastClr="000000">
                <a:hueOff val="0"/>
                <a:satOff val="0"/>
                <a:lumOff val="0"/>
                <a:alphaOff val="0"/>
              </a:sysClr>
            </a:solidFill>
            <a:latin typeface="Calibri" panose="020F0502020204030204" pitchFamily="34" charset="0"/>
          </a:endParaRPr>
        </a:p>
      </dgm:t>
    </dgm:pt>
    <dgm:pt modelId="{924A61BD-7DCF-42F0-94A0-19D2EE4551B0}" type="parTrans" cxnId="{596604C8-57D4-4A1C-A6F6-C7BE4B109F2F}">
      <dgm:prSet/>
      <dgm:spPr/>
      <dgm:t>
        <a:bodyPr/>
        <a:lstStyle/>
        <a:p>
          <a:endParaRPr lang="en-US"/>
        </a:p>
      </dgm:t>
    </dgm:pt>
    <dgm:pt modelId="{34D924C8-4405-4352-A796-8248DFCC1259}" type="sibTrans" cxnId="{596604C8-57D4-4A1C-A6F6-C7BE4B109F2F}">
      <dgm:prSet/>
      <dgm:spPr/>
      <dgm:t>
        <a:bodyPr/>
        <a:lstStyle/>
        <a:p>
          <a:endParaRPr lang="en-US"/>
        </a:p>
      </dgm:t>
    </dgm:pt>
    <dgm:pt modelId="{67DBA9E5-F8A0-42EF-883F-0454E29C2BFF}">
      <dgm:prSet/>
      <dgm:spPr>
        <a:noFill/>
        <a:ln>
          <a:solidFill>
            <a:schemeClr val="bg1">
              <a:lumMod val="95000"/>
              <a:alpha val="90000"/>
            </a:schemeClr>
          </a:solidFill>
        </a:ln>
      </dgm:spPr>
      <dgm:t>
        <a:bodyPr/>
        <a:lstStyle/>
        <a:p>
          <a:r>
            <a:rPr lang="en-IN" dirty="0" smtClean="0">
              <a:solidFill>
                <a:sysClr val="windowText" lastClr="000000">
                  <a:hueOff val="0"/>
                  <a:satOff val="0"/>
                  <a:lumOff val="0"/>
                  <a:alphaOff val="0"/>
                </a:sysClr>
              </a:solidFill>
              <a:latin typeface="Calibri" panose="020F0502020204030204" pitchFamily="34" charset="0"/>
            </a:rPr>
            <a:t>Identify integration components.</a:t>
          </a:r>
          <a:endParaRPr lang="en-IN" dirty="0">
            <a:solidFill>
              <a:sysClr val="windowText" lastClr="000000">
                <a:hueOff val="0"/>
                <a:satOff val="0"/>
                <a:lumOff val="0"/>
                <a:alphaOff val="0"/>
              </a:sysClr>
            </a:solidFill>
            <a:latin typeface="Calibri" panose="020F0502020204030204" pitchFamily="34" charset="0"/>
          </a:endParaRPr>
        </a:p>
      </dgm:t>
    </dgm:pt>
    <dgm:pt modelId="{EFD5610A-326A-4C9A-A927-96A9AA5628EB}" type="parTrans" cxnId="{95AD693C-D0FD-450A-99E3-B0DA3701C8DA}">
      <dgm:prSet/>
      <dgm:spPr/>
      <dgm:t>
        <a:bodyPr/>
        <a:lstStyle/>
        <a:p>
          <a:endParaRPr lang="en-US"/>
        </a:p>
      </dgm:t>
    </dgm:pt>
    <dgm:pt modelId="{46E4E7BA-3940-4ECB-A5AF-1F8A59ACAD76}" type="sibTrans" cxnId="{95AD693C-D0FD-450A-99E3-B0DA3701C8DA}">
      <dgm:prSet/>
      <dgm:spPr/>
      <dgm:t>
        <a:bodyPr/>
        <a:lstStyle/>
        <a:p>
          <a:endParaRPr lang="en-US"/>
        </a:p>
      </dgm:t>
    </dgm:pt>
    <dgm:pt modelId="{A1E9728F-0769-4C7E-B849-DE972C1CA7DE}">
      <dgm:prSet/>
      <dgm:spPr>
        <a:noFill/>
        <a:ln>
          <a:solidFill>
            <a:schemeClr val="bg1">
              <a:lumMod val="95000"/>
              <a:alpha val="90000"/>
            </a:schemeClr>
          </a:solidFill>
        </a:ln>
      </dgm:spPr>
      <dgm:t>
        <a:bodyPr/>
        <a:lstStyle/>
        <a:p>
          <a:r>
            <a:rPr lang="en-IN" dirty="0" smtClean="0">
              <a:solidFill>
                <a:sysClr val="windowText" lastClr="000000">
                  <a:hueOff val="0"/>
                  <a:satOff val="0"/>
                  <a:lumOff val="0"/>
                  <a:alphaOff val="0"/>
                </a:sysClr>
              </a:solidFill>
              <a:latin typeface="Calibri" panose="020F0502020204030204" pitchFamily="34" charset="0"/>
            </a:rPr>
            <a:t>Assess Environment related factors &amp; </a:t>
          </a:r>
          <a:r>
            <a:rPr lang="en-US" dirty="0" smtClean="0">
              <a:solidFill>
                <a:sysClr val="windowText" lastClr="000000">
                  <a:hueOff val="0"/>
                  <a:satOff val="0"/>
                  <a:lumOff val="0"/>
                  <a:alphaOff val="0"/>
                </a:sysClr>
              </a:solidFill>
              <a:latin typeface="Calibri" panose="020F0502020204030204" pitchFamily="34" charset="0"/>
            </a:rPr>
            <a:t>Cross platform dependencies and complexities.</a:t>
          </a:r>
          <a:endParaRPr lang="en-IN" dirty="0">
            <a:solidFill>
              <a:sysClr val="windowText" lastClr="000000">
                <a:hueOff val="0"/>
                <a:satOff val="0"/>
                <a:lumOff val="0"/>
                <a:alphaOff val="0"/>
              </a:sysClr>
            </a:solidFill>
            <a:latin typeface="Calibri" panose="020F0502020204030204" pitchFamily="34" charset="0"/>
          </a:endParaRPr>
        </a:p>
      </dgm:t>
    </dgm:pt>
    <dgm:pt modelId="{88A08B42-4B66-48BD-9F20-BC96B3CBAC39}" type="parTrans" cxnId="{35A06D48-817B-4802-B119-3ABED730385A}">
      <dgm:prSet/>
      <dgm:spPr/>
      <dgm:t>
        <a:bodyPr/>
        <a:lstStyle/>
        <a:p>
          <a:endParaRPr lang="en-US"/>
        </a:p>
      </dgm:t>
    </dgm:pt>
    <dgm:pt modelId="{1515C563-A04F-4381-AD6A-FBB4A90FC0D7}" type="sibTrans" cxnId="{35A06D48-817B-4802-B119-3ABED730385A}">
      <dgm:prSet/>
      <dgm:spPr/>
      <dgm:t>
        <a:bodyPr/>
        <a:lstStyle/>
        <a:p>
          <a:endParaRPr lang="en-US"/>
        </a:p>
      </dgm:t>
    </dgm:pt>
    <dgm:pt modelId="{952D74E3-F9C6-4185-BF13-BDEC749135FC}">
      <dgm:prSet/>
      <dgm:spPr>
        <a:noFill/>
        <a:ln>
          <a:solidFill>
            <a:schemeClr val="bg1">
              <a:lumMod val="95000"/>
              <a:alpha val="90000"/>
            </a:schemeClr>
          </a:solidFill>
        </a:ln>
      </dgm:spPr>
      <dgm:t>
        <a:bodyPr/>
        <a:lstStyle/>
        <a:p>
          <a:r>
            <a:rPr lang="en-IN" dirty="0" smtClean="0">
              <a:solidFill>
                <a:sysClr val="windowText" lastClr="000000">
                  <a:hueOff val="0"/>
                  <a:satOff val="0"/>
                  <a:lumOff val="0"/>
                  <a:alphaOff val="0"/>
                </a:sysClr>
              </a:solidFill>
              <a:latin typeface="Calibri" panose="020F0502020204030204" pitchFamily="34" charset="0"/>
            </a:rPr>
            <a:t>Provide Recommendations and Roadmap.</a:t>
          </a:r>
          <a:endParaRPr lang="en-IN" dirty="0">
            <a:solidFill>
              <a:sysClr val="windowText" lastClr="000000">
                <a:hueOff val="0"/>
                <a:satOff val="0"/>
                <a:lumOff val="0"/>
                <a:alphaOff val="0"/>
              </a:sysClr>
            </a:solidFill>
            <a:latin typeface="Calibri" panose="020F0502020204030204" pitchFamily="34" charset="0"/>
          </a:endParaRPr>
        </a:p>
      </dgm:t>
    </dgm:pt>
    <dgm:pt modelId="{1425A529-DBB3-4686-8495-D024A7B2B90E}" type="parTrans" cxnId="{5F034381-ECC7-44F2-A34B-B4D0FBB1B109}">
      <dgm:prSet/>
      <dgm:spPr/>
      <dgm:t>
        <a:bodyPr/>
        <a:lstStyle/>
        <a:p>
          <a:endParaRPr lang="en-US"/>
        </a:p>
      </dgm:t>
    </dgm:pt>
    <dgm:pt modelId="{FDCBC368-4EB5-49B0-874D-33A2EB31C7E8}" type="sibTrans" cxnId="{5F034381-ECC7-44F2-A34B-B4D0FBB1B109}">
      <dgm:prSet/>
      <dgm:spPr/>
      <dgm:t>
        <a:bodyPr/>
        <a:lstStyle/>
        <a:p>
          <a:endParaRPr lang="en-US"/>
        </a:p>
      </dgm:t>
    </dgm:pt>
    <dgm:pt modelId="{1BCA04AD-4287-4043-830A-3F5A40508796}">
      <dgm:prSet phldrT="[Text]"/>
      <dgm:spPr>
        <a:noFill/>
        <a:ln>
          <a:solidFill>
            <a:schemeClr val="bg1">
              <a:lumMod val="95000"/>
              <a:alpha val="90000"/>
            </a:schemeClr>
          </a:solidFill>
        </a:ln>
      </dgm:spPr>
      <dgm:t>
        <a:bodyPr/>
        <a:lstStyle/>
        <a:p>
          <a:r>
            <a:rPr lang="en-US" dirty="0" smtClean="0">
              <a:solidFill>
                <a:sysClr val="windowText" lastClr="000000">
                  <a:hueOff val="0"/>
                  <a:satOff val="0"/>
                  <a:lumOff val="0"/>
                  <a:alphaOff val="0"/>
                </a:sysClr>
              </a:solidFill>
              <a:latin typeface="Calibri" panose="020F0502020204030204" pitchFamily="34" charset="0"/>
            </a:rPr>
            <a:t>Application components and versioning.</a:t>
          </a:r>
          <a:endParaRPr lang="en-US" dirty="0">
            <a:solidFill>
              <a:sysClr val="windowText" lastClr="000000">
                <a:hueOff val="0"/>
                <a:satOff val="0"/>
                <a:lumOff val="0"/>
                <a:alphaOff val="0"/>
              </a:sysClr>
            </a:solidFill>
            <a:latin typeface="Calibri" panose="020F0502020204030204" pitchFamily="34" charset="0"/>
          </a:endParaRPr>
        </a:p>
      </dgm:t>
    </dgm:pt>
    <dgm:pt modelId="{796B9F91-1DD3-4122-A171-98992AB0BE9A}" type="parTrans" cxnId="{2C18EA47-8A5A-48E7-AC7E-95C1E7DD79BB}">
      <dgm:prSet/>
      <dgm:spPr/>
      <dgm:t>
        <a:bodyPr/>
        <a:lstStyle/>
        <a:p>
          <a:endParaRPr lang="en-US"/>
        </a:p>
      </dgm:t>
    </dgm:pt>
    <dgm:pt modelId="{2DB1FD9C-1A0C-49FE-9F07-79095634B9B6}" type="sibTrans" cxnId="{2C18EA47-8A5A-48E7-AC7E-95C1E7DD79BB}">
      <dgm:prSet/>
      <dgm:spPr/>
      <dgm:t>
        <a:bodyPr/>
        <a:lstStyle/>
        <a:p>
          <a:endParaRPr lang="en-US"/>
        </a:p>
      </dgm:t>
    </dgm:pt>
    <dgm:pt modelId="{5FDC4044-D80C-4E9E-9E7A-0D478971818E}">
      <dgm:prSet phldrT="[Text]"/>
      <dgm:spPr>
        <a:noFill/>
        <a:ln>
          <a:solidFill>
            <a:schemeClr val="bg1">
              <a:lumMod val="95000"/>
              <a:alpha val="90000"/>
            </a:schemeClr>
          </a:solidFill>
        </a:ln>
      </dgm:spPr>
      <dgm:t>
        <a:bodyPr/>
        <a:lstStyle/>
        <a:p>
          <a:r>
            <a:rPr lang="en-US" dirty="0" smtClean="0">
              <a:solidFill>
                <a:sysClr val="windowText" lastClr="000000">
                  <a:hueOff val="0"/>
                  <a:satOff val="0"/>
                  <a:lumOff val="0"/>
                  <a:alphaOff val="0"/>
                </a:sysClr>
              </a:solidFill>
              <a:latin typeface="Calibri" panose="020F0502020204030204" pitchFamily="34" charset="0"/>
            </a:rPr>
            <a:t>Environment configuration from </a:t>
          </a:r>
          <a:r>
            <a:rPr lang="en-US" dirty="0" err="1" smtClean="0">
              <a:solidFill>
                <a:sysClr val="windowText" lastClr="000000">
                  <a:hueOff val="0"/>
                  <a:satOff val="0"/>
                  <a:lumOff val="0"/>
                  <a:alphaOff val="0"/>
                </a:sysClr>
              </a:solidFill>
              <a:latin typeface="Calibri" panose="020F0502020204030204" pitchFamily="34" charset="0"/>
            </a:rPr>
            <a:t>dev</a:t>
          </a:r>
          <a:r>
            <a:rPr lang="en-US" dirty="0" smtClean="0">
              <a:solidFill>
                <a:sysClr val="windowText" lastClr="000000">
                  <a:hueOff val="0"/>
                  <a:satOff val="0"/>
                  <a:lumOff val="0"/>
                  <a:alphaOff val="0"/>
                </a:sysClr>
              </a:solidFill>
              <a:latin typeface="Calibri" panose="020F0502020204030204" pitchFamily="34" charset="0"/>
            </a:rPr>
            <a:t>/test through production.</a:t>
          </a:r>
          <a:endParaRPr lang="en-US" dirty="0">
            <a:solidFill>
              <a:sysClr val="windowText" lastClr="000000">
                <a:hueOff val="0"/>
                <a:satOff val="0"/>
                <a:lumOff val="0"/>
                <a:alphaOff val="0"/>
              </a:sysClr>
            </a:solidFill>
            <a:latin typeface="Calibri" panose="020F0502020204030204" pitchFamily="34" charset="0"/>
          </a:endParaRPr>
        </a:p>
      </dgm:t>
    </dgm:pt>
    <dgm:pt modelId="{144BB321-D987-4595-B491-35F177AC2861}" type="parTrans" cxnId="{F7338B1C-C8F5-4A34-BA48-6B3BDF9FDC53}">
      <dgm:prSet/>
      <dgm:spPr/>
      <dgm:t>
        <a:bodyPr/>
        <a:lstStyle/>
        <a:p>
          <a:endParaRPr lang="en-US"/>
        </a:p>
      </dgm:t>
    </dgm:pt>
    <dgm:pt modelId="{457CE3B9-A70E-4AC9-A9DF-B724DBAF5960}" type="sibTrans" cxnId="{F7338B1C-C8F5-4A34-BA48-6B3BDF9FDC53}">
      <dgm:prSet/>
      <dgm:spPr/>
      <dgm:t>
        <a:bodyPr/>
        <a:lstStyle/>
        <a:p>
          <a:endParaRPr lang="en-US"/>
        </a:p>
      </dgm:t>
    </dgm:pt>
    <dgm:pt modelId="{BBBB8BC2-E5BC-4437-8D69-C1780C25E5B0}">
      <dgm:prSet phldrT="[Text]"/>
      <dgm:spPr>
        <a:noFill/>
        <a:ln>
          <a:solidFill>
            <a:schemeClr val="bg1">
              <a:lumMod val="95000"/>
              <a:alpha val="90000"/>
            </a:schemeClr>
          </a:solidFill>
        </a:ln>
      </dgm:spPr>
      <dgm:t>
        <a:bodyPr/>
        <a:lstStyle/>
        <a:p>
          <a:r>
            <a:rPr lang="en-IN" dirty="0" smtClean="0">
              <a:solidFill>
                <a:sysClr val="windowText" lastClr="000000">
                  <a:hueOff val="0"/>
                  <a:satOff val="0"/>
                  <a:lumOff val="0"/>
                  <a:alphaOff val="0"/>
                </a:sysClr>
              </a:solidFill>
              <a:latin typeface="Calibri" panose="020F0502020204030204" pitchFamily="34" charset="0"/>
            </a:rPr>
            <a:t>Compliance – Audit history, Quality gates.</a:t>
          </a:r>
          <a:endParaRPr lang="en-US" dirty="0">
            <a:solidFill>
              <a:sysClr val="windowText" lastClr="000000">
                <a:hueOff val="0"/>
                <a:satOff val="0"/>
                <a:lumOff val="0"/>
                <a:alphaOff val="0"/>
              </a:sysClr>
            </a:solidFill>
            <a:latin typeface="Calibri" panose="020F0502020204030204" pitchFamily="34" charset="0"/>
          </a:endParaRPr>
        </a:p>
      </dgm:t>
    </dgm:pt>
    <dgm:pt modelId="{A61C54E5-DF49-45B1-A6CE-D6E4279751AB}" type="parTrans" cxnId="{28B82469-87F4-4D98-82F4-DC15149B8C9F}">
      <dgm:prSet/>
      <dgm:spPr/>
      <dgm:t>
        <a:bodyPr/>
        <a:lstStyle/>
        <a:p>
          <a:endParaRPr lang="en-US"/>
        </a:p>
      </dgm:t>
    </dgm:pt>
    <dgm:pt modelId="{9B62DAB6-C746-4220-A5DD-56D4B0CA09D8}" type="sibTrans" cxnId="{28B82469-87F4-4D98-82F4-DC15149B8C9F}">
      <dgm:prSet/>
      <dgm:spPr/>
      <dgm:t>
        <a:bodyPr/>
        <a:lstStyle/>
        <a:p>
          <a:endParaRPr lang="en-US"/>
        </a:p>
      </dgm:t>
    </dgm:pt>
    <dgm:pt modelId="{92E92ACA-F3E0-461D-80C1-61C28B9F0659}">
      <dgm:prSet phldrT="[Text]"/>
      <dgm:spPr>
        <a:noFill/>
        <a:ln>
          <a:solidFill>
            <a:schemeClr val="bg1">
              <a:lumMod val="95000"/>
              <a:alpha val="90000"/>
            </a:schemeClr>
          </a:solidFill>
        </a:ln>
      </dgm:spPr>
      <dgm:t>
        <a:bodyPr/>
        <a:lstStyle/>
        <a:p>
          <a:r>
            <a:rPr lang="en-US" dirty="0" smtClean="0">
              <a:solidFill>
                <a:sysClr val="windowText" lastClr="000000">
                  <a:hueOff val="0"/>
                  <a:satOff val="0"/>
                  <a:lumOff val="0"/>
                  <a:alphaOff val="0"/>
                </a:sysClr>
              </a:solidFill>
              <a:latin typeface="Calibri" panose="020F0502020204030204" pitchFamily="34" charset="0"/>
            </a:rPr>
            <a:t>Environment Inventory – What is deployed where?</a:t>
          </a:r>
          <a:endParaRPr lang="en-US" dirty="0">
            <a:solidFill>
              <a:sysClr val="windowText" lastClr="000000">
                <a:hueOff val="0"/>
                <a:satOff val="0"/>
                <a:lumOff val="0"/>
                <a:alphaOff val="0"/>
              </a:sysClr>
            </a:solidFill>
            <a:latin typeface="Calibri" panose="020F0502020204030204" pitchFamily="34" charset="0"/>
          </a:endParaRPr>
        </a:p>
      </dgm:t>
    </dgm:pt>
    <dgm:pt modelId="{239881BD-E76A-476A-9EF2-9F7DC092FC9D}" type="parTrans" cxnId="{2EF3FD18-A4B6-4D39-8695-77AF18EE1489}">
      <dgm:prSet/>
      <dgm:spPr/>
      <dgm:t>
        <a:bodyPr/>
        <a:lstStyle/>
        <a:p>
          <a:endParaRPr lang="en-US"/>
        </a:p>
      </dgm:t>
    </dgm:pt>
    <dgm:pt modelId="{E9049884-74DF-45CA-A845-A454DD15B30E}" type="sibTrans" cxnId="{2EF3FD18-A4B6-4D39-8695-77AF18EE1489}">
      <dgm:prSet/>
      <dgm:spPr/>
      <dgm:t>
        <a:bodyPr/>
        <a:lstStyle/>
        <a:p>
          <a:endParaRPr lang="en-US"/>
        </a:p>
      </dgm:t>
    </dgm:pt>
    <dgm:pt modelId="{D50D3191-8767-44E7-AC2D-8948A807B6CB}">
      <dgm:prSet phldrT="[Text]"/>
      <dgm:spPr>
        <a:noFill/>
        <a:ln>
          <a:solidFill>
            <a:schemeClr val="bg1">
              <a:lumMod val="95000"/>
              <a:alpha val="90000"/>
            </a:schemeClr>
          </a:solidFill>
        </a:ln>
      </dgm:spPr>
      <dgm:t>
        <a:bodyPr/>
        <a:lstStyle/>
        <a:p>
          <a:endParaRPr lang="en-US" dirty="0">
            <a:solidFill>
              <a:sysClr val="windowText" lastClr="000000">
                <a:hueOff val="0"/>
                <a:satOff val="0"/>
                <a:lumOff val="0"/>
                <a:alphaOff val="0"/>
              </a:sysClr>
            </a:solidFill>
            <a:latin typeface="Calibri" panose="020F0502020204030204" pitchFamily="34" charset="0"/>
          </a:endParaRPr>
        </a:p>
      </dgm:t>
    </dgm:pt>
    <dgm:pt modelId="{6B41D5C1-9023-4649-AF7A-623ADEB5BDD3}" type="parTrans" cxnId="{C6F99364-57E0-4A98-81B0-58C5278657F2}">
      <dgm:prSet/>
      <dgm:spPr/>
      <dgm:t>
        <a:bodyPr/>
        <a:lstStyle/>
        <a:p>
          <a:endParaRPr lang="en-US"/>
        </a:p>
      </dgm:t>
    </dgm:pt>
    <dgm:pt modelId="{2B533FCB-14B9-49C9-BE36-46D582D3EF51}" type="sibTrans" cxnId="{C6F99364-57E0-4A98-81B0-58C5278657F2}">
      <dgm:prSet/>
      <dgm:spPr/>
      <dgm:t>
        <a:bodyPr/>
        <a:lstStyle/>
        <a:p>
          <a:endParaRPr lang="en-US"/>
        </a:p>
      </dgm:t>
    </dgm:pt>
    <dgm:pt modelId="{92A02480-97A9-4AC9-B523-61534A824303}">
      <dgm:prSet phldrT="[Text]"/>
      <dgm:spPr>
        <a:noFill/>
        <a:ln>
          <a:solidFill>
            <a:schemeClr val="bg1">
              <a:lumMod val="95000"/>
              <a:alpha val="90000"/>
            </a:schemeClr>
          </a:solidFill>
        </a:ln>
      </dgm:spPr>
      <dgm:t>
        <a:bodyPr/>
        <a:lstStyle/>
        <a:p>
          <a:r>
            <a:rPr lang="en-GB" dirty="0" smtClean="0">
              <a:solidFill>
                <a:sysClr val="windowText" lastClr="000000">
                  <a:hueOff val="0"/>
                  <a:satOff val="0"/>
                  <a:lumOff val="0"/>
                  <a:alphaOff val="0"/>
                </a:sysClr>
              </a:solidFill>
              <a:latin typeface="Calibri" panose="020F0502020204030204" pitchFamily="34" charset="0"/>
            </a:rPr>
            <a:t>T</a:t>
          </a:r>
          <a:r>
            <a:rPr lang="en-IN" dirty="0" smtClean="0">
              <a:solidFill>
                <a:sysClr val="windowText" lastClr="000000">
                  <a:hueOff val="0"/>
                  <a:satOff val="0"/>
                  <a:lumOff val="0"/>
                  <a:alphaOff val="0"/>
                </a:sysClr>
              </a:solidFill>
              <a:latin typeface="Calibri" panose="020F0502020204030204" pitchFamily="34" charset="0"/>
            </a:rPr>
            <a:t>raining. </a:t>
          </a:r>
          <a:endParaRPr lang="en-US" dirty="0">
            <a:solidFill>
              <a:sysClr val="windowText" lastClr="000000">
                <a:hueOff val="0"/>
                <a:satOff val="0"/>
                <a:lumOff val="0"/>
                <a:alphaOff val="0"/>
              </a:sysClr>
            </a:solidFill>
            <a:latin typeface="Calibri" panose="020F0502020204030204" pitchFamily="34" charset="0"/>
          </a:endParaRPr>
        </a:p>
      </dgm:t>
    </dgm:pt>
    <dgm:pt modelId="{16775114-96D4-4EDD-9858-A780095870D4}" type="parTrans" cxnId="{5820200D-B897-4D2F-80EE-0CDC94552627}">
      <dgm:prSet/>
      <dgm:spPr/>
      <dgm:t>
        <a:bodyPr/>
        <a:lstStyle/>
        <a:p>
          <a:endParaRPr lang="en-US"/>
        </a:p>
      </dgm:t>
    </dgm:pt>
    <dgm:pt modelId="{8047F05A-D3F9-44B6-93F1-E06AAC494824}" type="sibTrans" cxnId="{5820200D-B897-4D2F-80EE-0CDC94552627}">
      <dgm:prSet/>
      <dgm:spPr/>
      <dgm:t>
        <a:bodyPr/>
        <a:lstStyle/>
        <a:p>
          <a:endParaRPr lang="en-US"/>
        </a:p>
      </dgm:t>
    </dgm:pt>
    <dgm:pt modelId="{0B2AC368-9242-4819-9DF9-1A084C1C4953}" type="pres">
      <dgm:prSet presAssocID="{64AFA7B9-C42F-4D3B-B932-C4F2A2FDD28B}" presName="Name0" presStyleCnt="0">
        <dgm:presLayoutVars>
          <dgm:dir/>
          <dgm:animLvl val="lvl"/>
          <dgm:resizeHandles val="exact"/>
        </dgm:presLayoutVars>
      </dgm:prSet>
      <dgm:spPr/>
      <dgm:t>
        <a:bodyPr/>
        <a:lstStyle/>
        <a:p>
          <a:endParaRPr lang="en-US"/>
        </a:p>
      </dgm:t>
    </dgm:pt>
    <dgm:pt modelId="{7AF5B7B2-C842-4A76-85AB-F8FC5DCB1042}" type="pres">
      <dgm:prSet presAssocID="{0DB51A06-BDB3-4AC2-A6F4-945B826DDA5B}" presName="linNode" presStyleCnt="0"/>
      <dgm:spPr/>
      <dgm:t>
        <a:bodyPr/>
        <a:lstStyle/>
        <a:p>
          <a:endParaRPr lang="en-US"/>
        </a:p>
      </dgm:t>
    </dgm:pt>
    <dgm:pt modelId="{2593312C-F6EC-4D9E-8525-9E36582AC28F}" type="pres">
      <dgm:prSet presAssocID="{0DB51A06-BDB3-4AC2-A6F4-945B826DDA5B}" presName="parentText" presStyleLbl="node1" presStyleIdx="0" presStyleCnt="3">
        <dgm:presLayoutVars>
          <dgm:chMax val="1"/>
          <dgm:bulletEnabled val="1"/>
        </dgm:presLayoutVars>
      </dgm:prSet>
      <dgm:spPr/>
      <dgm:t>
        <a:bodyPr/>
        <a:lstStyle/>
        <a:p>
          <a:endParaRPr lang="en-US"/>
        </a:p>
      </dgm:t>
    </dgm:pt>
    <dgm:pt modelId="{5E9E12B0-3C0C-4A19-BF05-C0310D7238E7}" type="pres">
      <dgm:prSet presAssocID="{0DB51A06-BDB3-4AC2-A6F4-945B826DDA5B}" presName="descendantText" presStyleLbl="alignAccFollowNode1" presStyleIdx="0" presStyleCnt="3">
        <dgm:presLayoutVars>
          <dgm:bulletEnabled val="1"/>
        </dgm:presLayoutVars>
      </dgm:prSet>
      <dgm:spPr/>
      <dgm:t>
        <a:bodyPr/>
        <a:lstStyle/>
        <a:p>
          <a:endParaRPr lang="en-US"/>
        </a:p>
      </dgm:t>
    </dgm:pt>
    <dgm:pt modelId="{4B5A15DA-4465-40F7-A1E9-A271F8BFEBF1}" type="pres">
      <dgm:prSet presAssocID="{95633384-F710-4097-996D-995E5652EDAB}" presName="sp" presStyleCnt="0"/>
      <dgm:spPr/>
      <dgm:t>
        <a:bodyPr/>
        <a:lstStyle/>
        <a:p>
          <a:endParaRPr lang="en-US"/>
        </a:p>
      </dgm:t>
    </dgm:pt>
    <dgm:pt modelId="{880A8125-00D8-4B35-BE0E-DBFADED833B4}" type="pres">
      <dgm:prSet presAssocID="{F623BAC7-FB9A-4181-B2DA-637273DA6CCD}" presName="linNode" presStyleCnt="0"/>
      <dgm:spPr/>
      <dgm:t>
        <a:bodyPr/>
        <a:lstStyle/>
        <a:p>
          <a:endParaRPr lang="en-US"/>
        </a:p>
      </dgm:t>
    </dgm:pt>
    <dgm:pt modelId="{286CC026-EABB-4063-A589-7DD653DBD34D}" type="pres">
      <dgm:prSet presAssocID="{F623BAC7-FB9A-4181-B2DA-637273DA6CCD}" presName="parentText" presStyleLbl="node1" presStyleIdx="1" presStyleCnt="3">
        <dgm:presLayoutVars>
          <dgm:chMax val="1"/>
          <dgm:bulletEnabled val="1"/>
        </dgm:presLayoutVars>
      </dgm:prSet>
      <dgm:spPr/>
      <dgm:t>
        <a:bodyPr/>
        <a:lstStyle/>
        <a:p>
          <a:endParaRPr lang="en-US"/>
        </a:p>
      </dgm:t>
    </dgm:pt>
    <dgm:pt modelId="{78D48243-04EA-4298-8A48-5AF38A461D12}" type="pres">
      <dgm:prSet presAssocID="{F623BAC7-FB9A-4181-B2DA-637273DA6CCD}" presName="descendantText" presStyleLbl="alignAccFollowNode1" presStyleIdx="1" presStyleCnt="3" custLinFactNeighborX="2144" custLinFactNeighborY="3836">
        <dgm:presLayoutVars>
          <dgm:bulletEnabled val="1"/>
        </dgm:presLayoutVars>
      </dgm:prSet>
      <dgm:spPr/>
      <dgm:t>
        <a:bodyPr/>
        <a:lstStyle/>
        <a:p>
          <a:endParaRPr lang="en-US"/>
        </a:p>
      </dgm:t>
    </dgm:pt>
    <dgm:pt modelId="{33D883C8-C5EA-43D7-90F4-2717281E8A91}" type="pres">
      <dgm:prSet presAssocID="{FB76085D-EA79-46F0-B4BA-2174D5AF5A78}" presName="sp" presStyleCnt="0"/>
      <dgm:spPr/>
      <dgm:t>
        <a:bodyPr/>
        <a:lstStyle/>
        <a:p>
          <a:endParaRPr lang="en-US"/>
        </a:p>
      </dgm:t>
    </dgm:pt>
    <dgm:pt modelId="{76A421B4-82A9-4E1C-9158-124416D14A19}" type="pres">
      <dgm:prSet presAssocID="{B28D384B-00BE-4553-B776-622760414B2F}" presName="linNode" presStyleCnt="0"/>
      <dgm:spPr/>
      <dgm:t>
        <a:bodyPr/>
        <a:lstStyle/>
        <a:p>
          <a:endParaRPr lang="en-US"/>
        </a:p>
      </dgm:t>
    </dgm:pt>
    <dgm:pt modelId="{175C1114-1B74-4A7F-A625-9421F97D875B}" type="pres">
      <dgm:prSet presAssocID="{B28D384B-00BE-4553-B776-622760414B2F}" presName="parentText" presStyleLbl="node1" presStyleIdx="2" presStyleCnt="3">
        <dgm:presLayoutVars>
          <dgm:chMax val="1"/>
          <dgm:bulletEnabled val="1"/>
        </dgm:presLayoutVars>
      </dgm:prSet>
      <dgm:spPr/>
      <dgm:t>
        <a:bodyPr/>
        <a:lstStyle/>
        <a:p>
          <a:endParaRPr lang="en-US"/>
        </a:p>
      </dgm:t>
    </dgm:pt>
    <dgm:pt modelId="{100BA98C-4E7B-42FF-97CE-E853ABB4F62E}" type="pres">
      <dgm:prSet presAssocID="{B28D384B-00BE-4553-B776-622760414B2F}" presName="descendantText" presStyleLbl="alignAccFollowNode1" presStyleIdx="2" presStyleCnt="3" custLinFactNeighborX="-357" custLinFactNeighborY="959">
        <dgm:presLayoutVars>
          <dgm:bulletEnabled val="1"/>
        </dgm:presLayoutVars>
      </dgm:prSet>
      <dgm:spPr/>
      <dgm:t>
        <a:bodyPr/>
        <a:lstStyle/>
        <a:p>
          <a:endParaRPr lang="en-US"/>
        </a:p>
      </dgm:t>
    </dgm:pt>
  </dgm:ptLst>
  <dgm:cxnLst>
    <dgm:cxn modelId="{0B2C39BC-AD66-4624-B5CA-37A207DF864B}" type="presOf" srcId="{D50D3191-8767-44E7-AC2D-8948A807B6CB}" destId="{100BA98C-4E7B-42FF-97CE-E853ABB4F62E}" srcOrd="0" destOrd="3" presId="urn:microsoft.com/office/officeart/2005/8/layout/vList5"/>
    <dgm:cxn modelId="{F550783B-DF1C-44E8-B9C3-CAABCFF3F665}" srcId="{64AFA7B9-C42F-4D3B-B932-C4F2A2FDD28B}" destId="{B28D384B-00BE-4553-B776-622760414B2F}" srcOrd="2" destOrd="0" parTransId="{0EA9DD2A-6E97-411A-8ADE-F5A2D97689E5}" sibTransId="{34D24048-837D-49E9-9296-296C31170CB3}"/>
    <dgm:cxn modelId="{49B060CA-A897-4C3F-86A7-6F9BCD354F92}" srcId="{64AFA7B9-C42F-4D3B-B932-C4F2A2FDD28B}" destId="{F623BAC7-FB9A-4181-B2DA-637273DA6CCD}" srcOrd="1" destOrd="0" parTransId="{97E4DBA4-BF25-4CFF-988D-F0F3C5B18BE4}" sibTransId="{FB76085D-EA79-46F0-B4BA-2174D5AF5A78}"/>
    <dgm:cxn modelId="{181340CE-EAEB-4007-979A-1E68500643E2}" type="presOf" srcId="{92E92ACA-F3E0-461D-80C1-61C28B9F0659}" destId="{78D48243-04EA-4298-8A48-5AF38A461D12}" srcOrd="0" destOrd="4" presId="urn:microsoft.com/office/officeart/2005/8/layout/vList5"/>
    <dgm:cxn modelId="{35A06D48-817B-4802-B119-3ABED730385A}" srcId="{0DB51A06-BDB3-4AC2-A6F4-945B826DDA5B}" destId="{A1E9728F-0769-4C7E-B849-DE972C1CA7DE}" srcOrd="3" destOrd="0" parTransId="{88A08B42-4B66-48BD-9F20-BC96B3CBAC39}" sibTransId="{1515C563-A04F-4381-AD6A-FBB4A90FC0D7}"/>
    <dgm:cxn modelId="{5F034381-ECC7-44F2-A34B-B4D0FBB1B109}" srcId="{0DB51A06-BDB3-4AC2-A6F4-945B826DDA5B}" destId="{952D74E3-F9C6-4185-BF13-BDEC749135FC}" srcOrd="4" destOrd="0" parTransId="{1425A529-DBB3-4686-8495-D024A7B2B90E}" sibTransId="{FDCBC368-4EB5-49B0-874D-33A2EB31C7E8}"/>
    <dgm:cxn modelId="{6C71FB99-FDC2-4626-AB96-833998B642FD}" type="presOf" srcId="{4A6988BD-1549-4484-A37E-03BCDB2CE957}" destId="{78D48243-04EA-4298-8A48-5AF38A461D12}" srcOrd="0" destOrd="0" presId="urn:microsoft.com/office/officeart/2005/8/layout/vList5"/>
    <dgm:cxn modelId="{27E05828-B4F7-40DD-8F89-5BF7E797C1CC}" type="presOf" srcId="{B070C719-0480-4E53-8ED7-1F65BF25B67F}" destId="{5E9E12B0-3C0C-4A19-BF05-C0310D7238E7}" srcOrd="0" destOrd="1" presId="urn:microsoft.com/office/officeart/2005/8/layout/vList5"/>
    <dgm:cxn modelId="{B8E5A55C-6739-44EB-B247-C2E8D09D5638}" type="presOf" srcId="{67DBA9E5-F8A0-42EF-883F-0454E29C2BFF}" destId="{5E9E12B0-3C0C-4A19-BF05-C0310D7238E7}" srcOrd="0" destOrd="2" presId="urn:microsoft.com/office/officeart/2005/8/layout/vList5"/>
    <dgm:cxn modelId="{518C0FD9-38EB-44A2-A35A-8237957211C6}" type="presOf" srcId="{24188147-41AC-4B64-89CE-67E3E3AF2E81}" destId="{100BA98C-4E7B-42FF-97CE-E853ABB4F62E}" srcOrd="0" destOrd="0" presId="urn:microsoft.com/office/officeart/2005/8/layout/vList5"/>
    <dgm:cxn modelId="{596604C8-57D4-4A1C-A6F6-C7BE4B109F2F}" srcId="{0DB51A06-BDB3-4AC2-A6F4-945B826DDA5B}" destId="{B070C719-0480-4E53-8ED7-1F65BF25B67F}" srcOrd="1" destOrd="0" parTransId="{924A61BD-7DCF-42F0-94A0-19D2EE4551B0}" sibTransId="{34D924C8-4405-4352-A796-8248DFCC1259}"/>
    <dgm:cxn modelId="{24CD2C27-DB3C-4D89-8D5B-C91C1467D0CB}" srcId="{0DB51A06-BDB3-4AC2-A6F4-945B826DDA5B}" destId="{7D9CA448-B5BB-4761-91AC-3189DF79AA41}" srcOrd="0" destOrd="0" parTransId="{D70CED25-5865-4D52-8EBC-8E804E4835AE}" sibTransId="{07B62AD9-EA5F-4B09-A1F8-8EE4117F46E1}"/>
    <dgm:cxn modelId="{F9AD266D-FB54-4899-A65F-27CFF508715E}" type="presOf" srcId="{A1E9728F-0769-4C7E-B849-DE972C1CA7DE}" destId="{5E9E12B0-3C0C-4A19-BF05-C0310D7238E7}" srcOrd="0" destOrd="3" presId="urn:microsoft.com/office/officeart/2005/8/layout/vList5"/>
    <dgm:cxn modelId="{4910D35A-9661-4013-A513-E7937B51EA84}" srcId="{B28D384B-00BE-4553-B776-622760414B2F}" destId="{24188147-41AC-4B64-89CE-67E3E3AF2E81}" srcOrd="0" destOrd="0" parTransId="{8565F66B-E3CA-4AFA-8922-B997D7D3EEAB}" sibTransId="{2064B042-BF5D-44F1-AB8B-582CF6F3B9E6}"/>
    <dgm:cxn modelId="{B764AE5A-8915-460C-8E12-D87DDFD8034B}" type="presOf" srcId="{0DB51A06-BDB3-4AC2-A6F4-945B826DDA5B}" destId="{2593312C-F6EC-4D9E-8525-9E36582AC28F}" srcOrd="0" destOrd="0" presId="urn:microsoft.com/office/officeart/2005/8/layout/vList5"/>
    <dgm:cxn modelId="{2EF3FD18-A4B6-4D39-8695-77AF18EE1489}" srcId="{F623BAC7-FB9A-4181-B2DA-637273DA6CCD}" destId="{92E92ACA-F3E0-461D-80C1-61C28B9F0659}" srcOrd="4" destOrd="0" parTransId="{239881BD-E76A-476A-9EF2-9F7DC092FC9D}" sibTransId="{E9049884-74DF-45CA-A845-A454DD15B30E}"/>
    <dgm:cxn modelId="{B3771A20-87DC-4EBF-A8DA-917EEE343593}" type="presOf" srcId="{5FDC4044-D80C-4E9E-9E7A-0D478971818E}" destId="{78D48243-04EA-4298-8A48-5AF38A461D12}" srcOrd="0" destOrd="2" presId="urn:microsoft.com/office/officeart/2005/8/layout/vList5"/>
    <dgm:cxn modelId="{95AD693C-D0FD-450A-99E3-B0DA3701C8DA}" srcId="{0DB51A06-BDB3-4AC2-A6F4-945B826DDA5B}" destId="{67DBA9E5-F8A0-42EF-883F-0454E29C2BFF}" srcOrd="2" destOrd="0" parTransId="{EFD5610A-326A-4C9A-A927-96A9AA5628EB}" sibTransId="{46E4E7BA-3940-4ECB-A5AF-1F8A59ACAD76}"/>
    <dgm:cxn modelId="{0F77D203-356A-432F-B339-D8F0F4035FE8}" srcId="{F623BAC7-FB9A-4181-B2DA-637273DA6CCD}" destId="{4A6988BD-1549-4484-A37E-03BCDB2CE957}" srcOrd="0" destOrd="0" parTransId="{6897011E-455E-416A-ADF0-7B68288DCC70}" sibTransId="{F695CA24-5174-40D5-AF80-71F22E035421}"/>
    <dgm:cxn modelId="{F7338B1C-C8F5-4A34-BA48-6B3BDF9FDC53}" srcId="{F623BAC7-FB9A-4181-B2DA-637273DA6CCD}" destId="{5FDC4044-D80C-4E9E-9E7A-0D478971818E}" srcOrd="2" destOrd="0" parTransId="{144BB321-D987-4595-B491-35F177AC2861}" sibTransId="{457CE3B9-A70E-4AC9-A9DF-B724DBAF5960}"/>
    <dgm:cxn modelId="{05B68EC2-2751-4BDF-A52C-F81267537084}" type="presOf" srcId="{F623BAC7-FB9A-4181-B2DA-637273DA6CCD}" destId="{286CC026-EABB-4063-A589-7DD653DBD34D}" srcOrd="0" destOrd="0" presId="urn:microsoft.com/office/officeart/2005/8/layout/vList5"/>
    <dgm:cxn modelId="{999297D0-28FE-41FD-8135-4694811128C6}" type="presOf" srcId="{92A02480-97A9-4AC9-B523-61534A824303}" destId="{100BA98C-4E7B-42FF-97CE-E853ABB4F62E}" srcOrd="0" destOrd="2" presId="urn:microsoft.com/office/officeart/2005/8/layout/vList5"/>
    <dgm:cxn modelId="{77198726-33FD-44CA-8DEC-C2129DA16D8D}" type="presOf" srcId="{7D9CA448-B5BB-4761-91AC-3189DF79AA41}" destId="{5E9E12B0-3C0C-4A19-BF05-C0310D7238E7}" srcOrd="0" destOrd="0" presId="urn:microsoft.com/office/officeart/2005/8/layout/vList5"/>
    <dgm:cxn modelId="{EC125834-246B-49B9-AAC7-370C7D81EB21}" srcId="{B28D384B-00BE-4553-B776-622760414B2F}" destId="{E08F43D1-05C1-44B3-9F0D-B9DD704D21EB}" srcOrd="1" destOrd="0" parTransId="{013F051B-6E6A-4479-A937-A604442D1C9A}" sibTransId="{B313C8D9-1186-462B-B47E-BFE80B4B2EAE}"/>
    <dgm:cxn modelId="{2C18EA47-8A5A-48E7-AC7E-95C1E7DD79BB}" srcId="{F623BAC7-FB9A-4181-B2DA-637273DA6CCD}" destId="{1BCA04AD-4287-4043-830A-3F5A40508796}" srcOrd="1" destOrd="0" parTransId="{796B9F91-1DD3-4122-A171-98992AB0BE9A}" sibTransId="{2DB1FD9C-1A0C-49FE-9F07-79095634B9B6}"/>
    <dgm:cxn modelId="{C6F99364-57E0-4A98-81B0-58C5278657F2}" srcId="{B28D384B-00BE-4553-B776-622760414B2F}" destId="{D50D3191-8767-44E7-AC2D-8948A807B6CB}" srcOrd="3" destOrd="0" parTransId="{6B41D5C1-9023-4649-AF7A-623ADEB5BDD3}" sibTransId="{2B533FCB-14B9-49C9-BE36-46D582D3EF51}"/>
    <dgm:cxn modelId="{28B82469-87F4-4D98-82F4-DC15149B8C9F}" srcId="{F623BAC7-FB9A-4181-B2DA-637273DA6CCD}" destId="{BBBB8BC2-E5BC-4437-8D69-C1780C25E5B0}" srcOrd="3" destOrd="0" parTransId="{A61C54E5-DF49-45B1-A6CE-D6E4279751AB}" sibTransId="{9B62DAB6-C746-4220-A5DD-56D4B0CA09D8}"/>
    <dgm:cxn modelId="{5820200D-B897-4D2F-80EE-0CDC94552627}" srcId="{B28D384B-00BE-4553-B776-622760414B2F}" destId="{92A02480-97A9-4AC9-B523-61534A824303}" srcOrd="2" destOrd="0" parTransId="{16775114-96D4-4EDD-9858-A780095870D4}" sibTransId="{8047F05A-D3F9-44B6-93F1-E06AAC494824}"/>
    <dgm:cxn modelId="{488A4063-A3A1-47F5-8D0B-62F110BA0B0B}" type="presOf" srcId="{B28D384B-00BE-4553-B776-622760414B2F}" destId="{175C1114-1B74-4A7F-A625-9421F97D875B}" srcOrd="0" destOrd="0" presId="urn:microsoft.com/office/officeart/2005/8/layout/vList5"/>
    <dgm:cxn modelId="{5A04FD87-BAF1-41FD-817A-F4F887107C92}" type="presOf" srcId="{BBBB8BC2-E5BC-4437-8D69-C1780C25E5B0}" destId="{78D48243-04EA-4298-8A48-5AF38A461D12}" srcOrd="0" destOrd="3" presId="urn:microsoft.com/office/officeart/2005/8/layout/vList5"/>
    <dgm:cxn modelId="{40FC38D3-E55B-4043-8EA0-79A49A139999}" type="presOf" srcId="{1BCA04AD-4287-4043-830A-3F5A40508796}" destId="{78D48243-04EA-4298-8A48-5AF38A461D12}" srcOrd="0" destOrd="1" presId="urn:microsoft.com/office/officeart/2005/8/layout/vList5"/>
    <dgm:cxn modelId="{76F9D119-CB6F-4704-AF44-DA246E5FF38D}" type="presOf" srcId="{64AFA7B9-C42F-4D3B-B932-C4F2A2FDD28B}" destId="{0B2AC368-9242-4819-9DF9-1A084C1C4953}" srcOrd="0" destOrd="0" presId="urn:microsoft.com/office/officeart/2005/8/layout/vList5"/>
    <dgm:cxn modelId="{6688DE1C-0325-4F2A-B142-CF14B6576EBE}" type="presOf" srcId="{E08F43D1-05C1-44B3-9F0D-B9DD704D21EB}" destId="{100BA98C-4E7B-42FF-97CE-E853ABB4F62E}" srcOrd="0" destOrd="1" presId="urn:microsoft.com/office/officeart/2005/8/layout/vList5"/>
    <dgm:cxn modelId="{F1036F33-7A80-493E-AC30-6D7CF5184A9B}" srcId="{64AFA7B9-C42F-4D3B-B932-C4F2A2FDD28B}" destId="{0DB51A06-BDB3-4AC2-A6F4-945B826DDA5B}" srcOrd="0" destOrd="0" parTransId="{48F2F8E6-018A-4A4F-A644-6009287C674D}" sibTransId="{95633384-F710-4097-996D-995E5652EDAB}"/>
    <dgm:cxn modelId="{72A1FD7F-3989-4116-875D-EADBEB0D374D}" type="presOf" srcId="{952D74E3-F9C6-4185-BF13-BDEC749135FC}" destId="{5E9E12B0-3C0C-4A19-BF05-C0310D7238E7}" srcOrd="0" destOrd="4" presId="urn:microsoft.com/office/officeart/2005/8/layout/vList5"/>
    <dgm:cxn modelId="{6C9A8EFC-B89C-40FC-91D7-592F7524C784}" type="presParOf" srcId="{0B2AC368-9242-4819-9DF9-1A084C1C4953}" destId="{7AF5B7B2-C842-4A76-85AB-F8FC5DCB1042}" srcOrd="0" destOrd="0" presId="urn:microsoft.com/office/officeart/2005/8/layout/vList5"/>
    <dgm:cxn modelId="{1A89BE35-E5C5-4654-BDE7-E9D7FFF303BB}" type="presParOf" srcId="{7AF5B7B2-C842-4A76-85AB-F8FC5DCB1042}" destId="{2593312C-F6EC-4D9E-8525-9E36582AC28F}" srcOrd="0" destOrd="0" presId="urn:microsoft.com/office/officeart/2005/8/layout/vList5"/>
    <dgm:cxn modelId="{40B5A276-F369-45D1-91D6-B009EC4E0703}" type="presParOf" srcId="{7AF5B7B2-C842-4A76-85AB-F8FC5DCB1042}" destId="{5E9E12B0-3C0C-4A19-BF05-C0310D7238E7}" srcOrd="1" destOrd="0" presId="urn:microsoft.com/office/officeart/2005/8/layout/vList5"/>
    <dgm:cxn modelId="{FDC1040B-E380-4455-A30B-04E4C019B541}" type="presParOf" srcId="{0B2AC368-9242-4819-9DF9-1A084C1C4953}" destId="{4B5A15DA-4465-40F7-A1E9-A271F8BFEBF1}" srcOrd="1" destOrd="0" presId="urn:microsoft.com/office/officeart/2005/8/layout/vList5"/>
    <dgm:cxn modelId="{5603CE99-77C4-48B8-81ED-0CA8ABB14585}" type="presParOf" srcId="{0B2AC368-9242-4819-9DF9-1A084C1C4953}" destId="{880A8125-00D8-4B35-BE0E-DBFADED833B4}" srcOrd="2" destOrd="0" presId="urn:microsoft.com/office/officeart/2005/8/layout/vList5"/>
    <dgm:cxn modelId="{FB9ABE06-D705-4841-9148-812E0B1ED536}" type="presParOf" srcId="{880A8125-00D8-4B35-BE0E-DBFADED833B4}" destId="{286CC026-EABB-4063-A589-7DD653DBD34D}" srcOrd="0" destOrd="0" presId="urn:microsoft.com/office/officeart/2005/8/layout/vList5"/>
    <dgm:cxn modelId="{21FE66AA-E35D-401E-97F4-EFFF6C3A4B62}" type="presParOf" srcId="{880A8125-00D8-4B35-BE0E-DBFADED833B4}" destId="{78D48243-04EA-4298-8A48-5AF38A461D12}" srcOrd="1" destOrd="0" presId="urn:microsoft.com/office/officeart/2005/8/layout/vList5"/>
    <dgm:cxn modelId="{18344FF5-1FBA-4E15-89B3-3C513AF5A8E6}" type="presParOf" srcId="{0B2AC368-9242-4819-9DF9-1A084C1C4953}" destId="{33D883C8-C5EA-43D7-90F4-2717281E8A91}" srcOrd="3" destOrd="0" presId="urn:microsoft.com/office/officeart/2005/8/layout/vList5"/>
    <dgm:cxn modelId="{7DD7526A-4C5B-424B-9653-A28CB9DB2EF5}" type="presParOf" srcId="{0B2AC368-9242-4819-9DF9-1A084C1C4953}" destId="{76A421B4-82A9-4E1C-9158-124416D14A19}" srcOrd="4" destOrd="0" presId="urn:microsoft.com/office/officeart/2005/8/layout/vList5"/>
    <dgm:cxn modelId="{EA655BA2-73F0-4233-AC25-582FB1BFAFA1}" type="presParOf" srcId="{76A421B4-82A9-4E1C-9158-124416D14A19}" destId="{175C1114-1B74-4A7F-A625-9421F97D875B}" srcOrd="0" destOrd="0" presId="urn:microsoft.com/office/officeart/2005/8/layout/vList5"/>
    <dgm:cxn modelId="{907E2CA9-67CC-4ADD-8638-20AD764CB2E3}" type="presParOf" srcId="{76A421B4-82A9-4E1C-9158-124416D14A19}" destId="{100BA98C-4E7B-42FF-97CE-E853ABB4F62E}" srcOrd="1" destOrd="0" presId="urn:microsoft.com/office/officeart/2005/8/layout/vList5"/>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E12B0-3C0C-4A19-BF05-C0310D7238E7}">
      <dsp:nvSpPr>
        <dsp:cNvPr id="0" name=""/>
        <dsp:cNvSpPr/>
      </dsp:nvSpPr>
      <dsp:spPr>
        <a:xfrm rot="5400000">
          <a:off x="4786959" y="-1842388"/>
          <a:ext cx="1047750" cy="4998432"/>
        </a:xfrm>
        <a:prstGeom prst="round2SameRect">
          <a:avLst/>
        </a:prstGeom>
        <a:noFill/>
        <a:ln w="25400" cap="flat" cmpd="sng" algn="ctr">
          <a:solidFill>
            <a:schemeClr val="bg1">
              <a:lumMod val="9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n-IN" sz="1000" kern="1200" dirty="0" smtClean="0">
              <a:solidFill>
                <a:sysClr val="windowText" lastClr="000000">
                  <a:hueOff val="0"/>
                  <a:satOff val="0"/>
                  <a:lumOff val="0"/>
                  <a:alphaOff val="0"/>
                </a:sysClr>
              </a:solidFill>
              <a:latin typeface="Calibri" panose="020F0502020204030204" pitchFamily="34" charset="0"/>
            </a:rPr>
            <a:t>Analyse the various Gaps in Deployment Lifecycle.</a:t>
          </a:r>
          <a:endParaRPr lang="en-US" sz="1000" kern="1200" dirty="0"/>
        </a:p>
        <a:p>
          <a:pPr marL="57150" lvl="1" indent="-57150" algn="l" defTabSz="444500">
            <a:lnSpc>
              <a:spcPct val="90000"/>
            </a:lnSpc>
            <a:spcBef>
              <a:spcPct val="0"/>
            </a:spcBef>
            <a:spcAft>
              <a:spcPct val="15000"/>
            </a:spcAft>
            <a:buChar char="••"/>
          </a:pPr>
          <a:r>
            <a:rPr lang="en-IN" sz="1000" kern="1200" dirty="0" smtClean="0">
              <a:solidFill>
                <a:sysClr val="windowText" lastClr="000000">
                  <a:hueOff val="0"/>
                  <a:satOff val="0"/>
                  <a:lumOff val="0"/>
                  <a:alphaOff val="0"/>
                </a:sysClr>
              </a:solidFill>
              <a:latin typeface="Calibri" panose="020F0502020204030204" pitchFamily="34" charset="0"/>
            </a:rPr>
            <a:t>Prioritize the activities to be undertaken  in terms of Business Benefits envisaged.</a:t>
          </a:r>
          <a:endParaRPr lang="en-IN" sz="1000" kern="1200" dirty="0">
            <a:solidFill>
              <a:sysClr val="windowText" lastClr="000000">
                <a:hueOff val="0"/>
                <a:satOff val="0"/>
                <a:lumOff val="0"/>
                <a:alphaOff val="0"/>
              </a:sysClr>
            </a:solidFill>
            <a:latin typeface="Calibri" panose="020F0502020204030204" pitchFamily="34" charset="0"/>
          </a:endParaRPr>
        </a:p>
        <a:p>
          <a:pPr marL="57150" lvl="1" indent="-57150" algn="l" defTabSz="444500">
            <a:lnSpc>
              <a:spcPct val="90000"/>
            </a:lnSpc>
            <a:spcBef>
              <a:spcPct val="0"/>
            </a:spcBef>
            <a:spcAft>
              <a:spcPct val="15000"/>
            </a:spcAft>
            <a:buChar char="••"/>
          </a:pPr>
          <a:r>
            <a:rPr lang="en-IN" sz="1000" kern="1200" dirty="0" smtClean="0">
              <a:solidFill>
                <a:sysClr val="windowText" lastClr="000000">
                  <a:hueOff val="0"/>
                  <a:satOff val="0"/>
                  <a:lumOff val="0"/>
                  <a:alphaOff val="0"/>
                </a:sysClr>
              </a:solidFill>
              <a:latin typeface="Calibri" panose="020F0502020204030204" pitchFamily="34" charset="0"/>
            </a:rPr>
            <a:t>Identify integration components.</a:t>
          </a:r>
          <a:endParaRPr lang="en-IN" sz="1000" kern="1200" dirty="0">
            <a:solidFill>
              <a:sysClr val="windowText" lastClr="000000">
                <a:hueOff val="0"/>
                <a:satOff val="0"/>
                <a:lumOff val="0"/>
                <a:alphaOff val="0"/>
              </a:sysClr>
            </a:solidFill>
            <a:latin typeface="Calibri" panose="020F0502020204030204" pitchFamily="34" charset="0"/>
          </a:endParaRPr>
        </a:p>
        <a:p>
          <a:pPr marL="57150" lvl="1" indent="-57150" algn="l" defTabSz="444500">
            <a:lnSpc>
              <a:spcPct val="90000"/>
            </a:lnSpc>
            <a:spcBef>
              <a:spcPct val="0"/>
            </a:spcBef>
            <a:spcAft>
              <a:spcPct val="15000"/>
            </a:spcAft>
            <a:buChar char="••"/>
          </a:pPr>
          <a:r>
            <a:rPr lang="en-IN" sz="1000" kern="1200" dirty="0" smtClean="0">
              <a:solidFill>
                <a:sysClr val="windowText" lastClr="000000">
                  <a:hueOff val="0"/>
                  <a:satOff val="0"/>
                  <a:lumOff val="0"/>
                  <a:alphaOff val="0"/>
                </a:sysClr>
              </a:solidFill>
              <a:latin typeface="Calibri" panose="020F0502020204030204" pitchFamily="34" charset="0"/>
            </a:rPr>
            <a:t>Assess Environment related factors &amp; </a:t>
          </a:r>
          <a:r>
            <a:rPr lang="en-US" sz="1000" kern="1200" dirty="0" smtClean="0">
              <a:solidFill>
                <a:sysClr val="windowText" lastClr="000000">
                  <a:hueOff val="0"/>
                  <a:satOff val="0"/>
                  <a:lumOff val="0"/>
                  <a:alphaOff val="0"/>
                </a:sysClr>
              </a:solidFill>
              <a:latin typeface="Calibri" panose="020F0502020204030204" pitchFamily="34" charset="0"/>
            </a:rPr>
            <a:t>Cross platform dependencies and complexities.</a:t>
          </a:r>
          <a:endParaRPr lang="en-IN" sz="1000" kern="1200" dirty="0">
            <a:solidFill>
              <a:sysClr val="windowText" lastClr="000000">
                <a:hueOff val="0"/>
                <a:satOff val="0"/>
                <a:lumOff val="0"/>
                <a:alphaOff val="0"/>
              </a:sysClr>
            </a:solidFill>
            <a:latin typeface="Calibri" panose="020F0502020204030204" pitchFamily="34" charset="0"/>
          </a:endParaRPr>
        </a:p>
        <a:p>
          <a:pPr marL="57150" lvl="1" indent="-57150" algn="l" defTabSz="444500">
            <a:lnSpc>
              <a:spcPct val="90000"/>
            </a:lnSpc>
            <a:spcBef>
              <a:spcPct val="0"/>
            </a:spcBef>
            <a:spcAft>
              <a:spcPct val="15000"/>
            </a:spcAft>
            <a:buChar char="••"/>
          </a:pPr>
          <a:r>
            <a:rPr lang="en-IN" sz="1000" kern="1200" dirty="0" smtClean="0">
              <a:solidFill>
                <a:sysClr val="windowText" lastClr="000000">
                  <a:hueOff val="0"/>
                  <a:satOff val="0"/>
                  <a:lumOff val="0"/>
                  <a:alphaOff val="0"/>
                </a:sysClr>
              </a:solidFill>
              <a:latin typeface="Calibri" panose="020F0502020204030204" pitchFamily="34" charset="0"/>
            </a:rPr>
            <a:t>Provide Recommendations and Roadmap.</a:t>
          </a:r>
          <a:endParaRPr lang="en-IN" sz="1000" kern="1200" dirty="0">
            <a:solidFill>
              <a:sysClr val="windowText" lastClr="000000">
                <a:hueOff val="0"/>
                <a:satOff val="0"/>
                <a:lumOff val="0"/>
                <a:alphaOff val="0"/>
              </a:sysClr>
            </a:solidFill>
            <a:latin typeface="Calibri" panose="020F0502020204030204" pitchFamily="34" charset="0"/>
          </a:endParaRPr>
        </a:p>
      </dsp:txBody>
      <dsp:txXfrm rot="-5400000">
        <a:off x="2811619" y="184099"/>
        <a:ext cx="4947285" cy="945456"/>
      </dsp:txXfrm>
    </dsp:sp>
    <dsp:sp modelId="{2593312C-F6EC-4D9E-8525-9E36582AC28F}">
      <dsp:nvSpPr>
        <dsp:cNvPr id="0" name=""/>
        <dsp:cNvSpPr/>
      </dsp:nvSpPr>
      <dsp:spPr>
        <a:xfrm>
          <a:off x="0" y="1984"/>
          <a:ext cx="2811618"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smtClean="0"/>
            <a:t>Assessment</a:t>
          </a:r>
          <a:endParaRPr lang="en-US" sz="2600" kern="1200" dirty="0"/>
        </a:p>
      </dsp:txBody>
      <dsp:txXfrm>
        <a:off x="63934" y="65918"/>
        <a:ext cx="2683750" cy="1181819"/>
      </dsp:txXfrm>
    </dsp:sp>
    <dsp:sp modelId="{78D48243-04EA-4298-8A48-5AF38A461D12}">
      <dsp:nvSpPr>
        <dsp:cNvPr id="0" name=""/>
        <dsp:cNvSpPr/>
      </dsp:nvSpPr>
      <dsp:spPr>
        <a:xfrm rot="5400000">
          <a:off x="4786959" y="-427024"/>
          <a:ext cx="1047750" cy="4998432"/>
        </a:xfrm>
        <a:prstGeom prst="round2SameRect">
          <a:avLst/>
        </a:prstGeom>
        <a:noFill/>
        <a:ln w="25400" cap="flat" cmpd="sng" algn="ctr">
          <a:solidFill>
            <a:schemeClr val="bg1">
              <a:lumMod val="9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IN" sz="1000" kern="1200" dirty="0" smtClean="0">
              <a:solidFill>
                <a:sysClr val="windowText" lastClr="000000">
                  <a:hueOff val="0"/>
                  <a:satOff val="0"/>
                  <a:lumOff val="0"/>
                  <a:alphaOff val="0"/>
                </a:sysClr>
              </a:solidFill>
              <a:latin typeface="Calibri" panose="020F0502020204030204" pitchFamily="34" charset="0"/>
            </a:rPr>
            <a:t>Deployment Process model, Integration &amp; rollout strategy.</a:t>
          </a:r>
          <a:endParaRPr lang="en-US" sz="1000" kern="1200" dirty="0">
            <a:solidFill>
              <a:sysClr val="windowText" lastClr="000000">
                <a:hueOff val="0"/>
                <a:satOff val="0"/>
                <a:lumOff val="0"/>
                <a:alphaOff val="0"/>
              </a:sysClr>
            </a:solidFill>
            <a:latin typeface="Calibri" panose="020F0502020204030204" pitchFamily="34" charset="0"/>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Calibri" panose="020F0502020204030204" pitchFamily="34" charset="0"/>
            </a:rPr>
            <a:t>Application components and versioning.</a:t>
          </a:r>
          <a:endParaRPr lang="en-US" sz="1000" kern="1200" dirty="0">
            <a:solidFill>
              <a:sysClr val="windowText" lastClr="000000">
                <a:hueOff val="0"/>
                <a:satOff val="0"/>
                <a:lumOff val="0"/>
                <a:alphaOff val="0"/>
              </a:sysClr>
            </a:solidFill>
            <a:latin typeface="Calibri" panose="020F0502020204030204" pitchFamily="34" charset="0"/>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Calibri" panose="020F0502020204030204" pitchFamily="34" charset="0"/>
            </a:rPr>
            <a:t>Environment configuration from </a:t>
          </a:r>
          <a:r>
            <a:rPr lang="en-US" sz="1000" kern="1200" dirty="0" err="1" smtClean="0">
              <a:solidFill>
                <a:sysClr val="windowText" lastClr="000000">
                  <a:hueOff val="0"/>
                  <a:satOff val="0"/>
                  <a:lumOff val="0"/>
                  <a:alphaOff val="0"/>
                </a:sysClr>
              </a:solidFill>
              <a:latin typeface="Calibri" panose="020F0502020204030204" pitchFamily="34" charset="0"/>
            </a:rPr>
            <a:t>dev</a:t>
          </a:r>
          <a:r>
            <a:rPr lang="en-US" sz="1000" kern="1200" dirty="0" smtClean="0">
              <a:solidFill>
                <a:sysClr val="windowText" lastClr="000000">
                  <a:hueOff val="0"/>
                  <a:satOff val="0"/>
                  <a:lumOff val="0"/>
                  <a:alphaOff val="0"/>
                </a:sysClr>
              </a:solidFill>
              <a:latin typeface="Calibri" panose="020F0502020204030204" pitchFamily="34" charset="0"/>
            </a:rPr>
            <a:t>/test through production.</a:t>
          </a:r>
          <a:endParaRPr lang="en-US" sz="1000" kern="1200" dirty="0">
            <a:solidFill>
              <a:sysClr val="windowText" lastClr="000000">
                <a:hueOff val="0"/>
                <a:satOff val="0"/>
                <a:lumOff val="0"/>
                <a:alphaOff val="0"/>
              </a:sysClr>
            </a:solidFill>
            <a:latin typeface="Calibri" panose="020F0502020204030204" pitchFamily="34" charset="0"/>
          </a:endParaRPr>
        </a:p>
        <a:p>
          <a:pPr marL="57150" lvl="1" indent="-57150" algn="l" defTabSz="444500">
            <a:lnSpc>
              <a:spcPct val="90000"/>
            </a:lnSpc>
            <a:spcBef>
              <a:spcPct val="0"/>
            </a:spcBef>
            <a:spcAft>
              <a:spcPct val="15000"/>
            </a:spcAft>
            <a:buChar char="••"/>
          </a:pPr>
          <a:r>
            <a:rPr lang="en-IN" sz="1000" kern="1200" dirty="0" smtClean="0">
              <a:solidFill>
                <a:sysClr val="windowText" lastClr="000000">
                  <a:hueOff val="0"/>
                  <a:satOff val="0"/>
                  <a:lumOff val="0"/>
                  <a:alphaOff val="0"/>
                </a:sysClr>
              </a:solidFill>
              <a:latin typeface="Calibri" panose="020F0502020204030204" pitchFamily="34" charset="0"/>
            </a:rPr>
            <a:t>Compliance – Audit history, Quality gates.</a:t>
          </a:r>
          <a:endParaRPr lang="en-US" sz="1000" kern="1200" dirty="0">
            <a:solidFill>
              <a:sysClr val="windowText" lastClr="000000">
                <a:hueOff val="0"/>
                <a:satOff val="0"/>
                <a:lumOff val="0"/>
                <a:alphaOff val="0"/>
              </a:sysClr>
            </a:solidFill>
            <a:latin typeface="Calibri" panose="020F0502020204030204" pitchFamily="34" charset="0"/>
          </a:endParaRPr>
        </a:p>
        <a:p>
          <a:pPr marL="57150" lvl="1" indent="-57150" algn="l" defTabSz="444500">
            <a:lnSpc>
              <a:spcPct val="90000"/>
            </a:lnSpc>
            <a:spcBef>
              <a:spcPct val="0"/>
            </a:spcBef>
            <a:spcAft>
              <a:spcPct val="15000"/>
            </a:spcAft>
            <a:buChar char="••"/>
          </a:pPr>
          <a:r>
            <a:rPr lang="en-US" sz="1000" kern="1200" dirty="0" smtClean="0">
              <a:solidFill>
                <a:sysClr val="windowText" lastClr="000000">
                  <a:hueOff val="0"/>
                  <a:satOff val="0"/>
                  <a:lumOff val="0"/>
                  <a:alphaOff val="0"/>
                </a:sysClr>
              </a:solidFill>
              <a:latin typeface="Calibri" panose="020F0502020204030204" pitchFamily="34" charset="0"/>
            </a:rPr>
            <a:t>Environment Inventory – What is deployed where?</a:t>
          </a:r>
          <a:endParaRPr lang="en-US" sz="1000" kern="1200" dirty="0">
            <a:solidFill>
              <a:sysClr val="windowText" lastClr="000000">
                <a:hueOff val="0"/>
                <a:satOff val="0"/>
                <a:lumOff val="0"/>
                <a:alphaOff val="0"/>
              </a:sysClr>
            </a:solidFill>
            <a:latin typeface="Calibri" panose="020F0502020204030204" pitchFamily="34" charset="0"/>
          </a:endParaRPr>
        </a:p>
      </dsp:txBody>
      <dsp:txXfrm rot="-5400000">
        <a:off x="2811619" y="1599463"/>
        <a:ext cx="4947285" cy="945456"/>
      </dsp:txXfrm>
    </dsp:sp>
    <dsp:sp modelId="{286CC026-EABB-4063-A589-7DD653DBD34D}">
      <dsp:nvSpPr>
        <dsp:cNvPr id="0" name=""/>
        <dsp:cNvSpPr/>
      </dsp:nvSpPr>
      <dsp:spPr>
        <a:xfrm>
          <a:off x="0" y="1377156"/>
          <a:ext cx="2811618"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smtClean="0"/>
            <a:t>Implementation</a:t>
          </a:r>
          <a:endParaRPr lang="en-US" sz="2600" kern="1200" dirty="0"/>
        </a:p>
      </dsp:txBody>
      <dsp:txXfrm>
        <a:off x="63934" y="1441090"/>
        <a:ext cx="2683750" cy="1181819"/>
      </dsp:txXfrm>
    </dsp:sp>
    <dsp:sp modelId="{100BA98C-4E7B-42FF-97CE-E853ABB4F62E}">
      <dsp:nvSpPr>
        <dsp:cNvPr id="0" name=""/>
        <dsp:cNvSpPr/>
      </dsp:nvSpPr>
      <dsp:spPr>
        <a:xfrm rot="5400000">
          <a:off x="4776922" y="918003"/>
          <a:ext cx="1047750" cy="4998432"/>
        </a:xfrm>
        <a:prstGeom prst="round2SameRect">
          <a:avLst/>
        </a:prstGeom>
        <a:noFill/>
        <a:ln w="25400" cap="flat" cmpd="sng" algn="ctr">
          <a:solidFill>
            <a:schemeClr val="bg1">
              <a:lumMod val="9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IN" sz="1000" kern="1200" dirty="0" smtClean="0">
              <a:solidFill>
                <a:sysClr val="windowText" lastClr="000000">
                  <a:hueOff val="0"/>
                  <a:satOff val="0"/>
                  <a:lumOff val="0"/>
                  <a:alphaOff val="0"/>
                </a:sysClr>
              </a:solidFill>
              <a:latin typeface="Calibri" panose="020F0502020204030204" pitchFamily="34" charset="0"/>
            </a:rPr>
            <a:t>uDeploy Installation, configuration &amp; Administration support.</a:t>
          </a:r>
          <a:endParaRPr lang="en-US" sz="1000" kern="1200" dirty="0">
            <a:solidFill>
              <a:sysClr val="windowText" lastClr="000000">
                <a:hueOff val="0"/>
                <a:satOff val="0"/>
                <a:lumOff val="0"/>
                <a:alphaOff val="0"/>
              </a:sysClr>
            </a:solidFill>
            <a:latin typeface="Calibri" panose="020F0502020204030204" pitchFamily="34" charset="0"/>
          </a:endParaRPr>
        </a:p>
        <a:p>
          <a:pPr marL="57150" lvl="1" indent="-57150" algn="l" defTabSz="444500">
            <a:lnSpc>
              <a:spcPct val="90000"/>
            </a:lnSpc>
            <a:spcBef>
              <a:spcPct val="0"/>
            </a:spcBef>
            <a:spcAft>
              <a:spcPct val="15000"/>
            </a:spcAft>
            <a:buChar char="••"/>
          </a:pPr>
          <a:r>
            <a:rPr lang="en-IN" sz="1000" kern="1200" dirty="0" smtClean="0">
              <a:solidFill>
                <a:sysClr val="windowText" lastClr="000000">
                  <a:hueOff val="0"/>
                  <a:satOff val="0"/>
                  <a:lumOff val="0"/>
                  <a:alphaOff val="0"/>
                </a:sysClr>
              </a:solidFill>
              <a:latin typeface="Calibri" panose="020F0502020204030204" pitchFamily="34" charset="0"/>
            </a:rPr>
            <a:t>Environment support, Enhancements, </a:t>
          </a:r>
          <a:r>
            <a:rPr lang="en-GB" sz="1000" kern="1200" dirty="0" smtClean="0">
              <a:solidFill>
                <a:sysClr val="windowText" lastClr="000000">
                  <a:hueOff val="0"/>
                  <a:satOff val="0"/>
                  <a:lumOff val="0"/>
                  <a:alphaOff val="0"/>
                </a:sysClr>
              </a:solidFill>
              <a:latin typeface="Calibri" panose="020F0502020204030204" pitchFamily="34" charset="0"/>
            </a:rPr>
            <a:t>Troubleshooting server issues, </a:t>
          </a:r>
          <a:r>
            <a:rPr lang="en-IN" sz="1000" kern="1200" dirty="0" smtClean="0">
              <a:solidFill>
                <a:sysClr val="windowText" lastClr="000000">
                  <a:hueOff val="0"/>
                  <a:satOff val="0"/>
                  <a:lumOff val="0"/>
                  <a:alphaOff val="0"/>
                </a:sysClr>
              </a:solidFill>
              <a:latin typeface="Calibri" panose="020F0502020204030204" pitchFamily="34" charset="0"/>
            </a:rPr>
            <a:t>Patch upgrade. </a:t>
          </a:r>
          <a:r>
            <a:rPr lang="en-GB" sz="1000" kern="1200" dirty="0" smtClean="0">
              <a:solidFill>
                <a:sysClr val="windowText" lastClr="000000">
                  <a:hueOff val="0"/>
                  <a:satOff val="0"/>
                  <a:lumOff val="0"/>
                  <a:alphaOff val="0"/>
                </a:sysClr>
              </a:solidFill>
              <a:latin typeface="Calibri" panose="020F0502020204030204" pitchFamily="34" charset="0"/>
            </a:rPr>
            <a:t> </a:t>
          </a:r>
          <a:endParaRPr lang="en-US" sz="1000" kern="1200" dirty="0">
            <a:solidFill>
              <a:sysClr val="windowText" lastClr="000000">
                <a:hueOff val="0"/>
                <a:satOff val="0"/>
                <a:lumOff val="0"/>
                <a:alphaOff val="0"/>
              </a:sysClr>
            </a:solidFill>
            <a:latin typeface="Calibri" panose="020F0502020204030204" pitchFamily="34" charset="0"/>
          </a:endParaRPr>
        </a:p>
        <a:p>
          <a:pPr marL="57150" lvl="1" indent="-57150" algn="l" defTabSz="444500">
            <a:lnSpc>
              <a:spcPct val="90000"/>
            </a:lnSpc>
            <a:spcBef>
              <a:spcPct val="0"/>
            </a:spcBef>
            <a:spcAft>
              <a:spcPct val="15000"/>
            </a:spcAft>
            <a:buChar char="••"/>
          </a:pPr>
          <a:r>
            <a:rPr lang="en-GB" sz="1000" kern="1200" dirty="0" smtClean="0">
              <a:solidFill>
                <a:sysClr val="windowText" lastClr="000000">
                  <a:hueOff val="0"/>
                  <a:satOff val="0"/>
                  <a:lumOff val="0"/>
                  <a:alphaOff val="0"/>
                </a:sysClr>
              </a:solidFill>
              <a:latin typeface="Calibri" panose="020F0502020204030204" pitchFamily="34" charset="0"/>
            </a:rPr>
            <a:t>T</a:t>
          </a:r>
          <a:r>
            <a:rPr lang="en-IN" sz="1000" kern="1200" dirty="0" smtClean="0">
              <a:solidFill>
                <a:sysClr val="windowText" lastClr="000000">
                  <a:hueOff val="0"/>
                  <a:satOff val="0"/>
                  <a:lumOff val="0"/>
                  <a:alphaOff val="0"/>
                </a:sysClr>
              </a:solidFill>
              <a:latin typeface="Calibri" panose="020F0502020204030204" pitchFamily="34" charset="0"/>
            </a:rPr>
            <a:t>raining. </a:t>
          </a:r>
          <a:endParaRPr lang="en-US" sz="1000" kern="1200" dirty="0">
            <a:solidFill>
              <a:sysClr val="windowText" lastClr="000000">
                <a:hueOff val="0"/>
                <a:satOff val="0"/>
                <a:lumOff val="0"/>
                <a:alphaOff val="0"/>
              </a:sysClr>
            </a:solidFill>
            <a:latin typeface="Calibri" panose="020F0502020204030204" pitchFamily="34" charset="0"/>
          </a:endParaRPr>
        </a:p>
        <a:p>
          <a:pPr marL="57150" lvl="1" indent="-57150" algn="l" defTabSz="444500">
            <a:lnSpc>
              <a:spcPct val="90000"/>
            </a:lnSpc>
            <a:spcBef>
              <a:spcPct val="0"/>
            </a:spcBef>
            <a:spcAft>
              <a:spcPct val="15000"/>
            </a:spcAft>
            <a:buChar char="••"/>
          </a:pPr>
          <a:endParaRPr lang="en-US" sz="1000" kern="1200" dirty="0">
            <a:solidFill>
              <a:sysClr val="windowText" lastClr="000000">
                <a:hueOff val="0"/>
                <a:satOff val="0"/>
                <a:lumOff val="0"/>
                <a:alphaOff val="0"/>
              </a:sysClr>
            </a:solidFill>
            <a:latin typeface="Calibri" panose="020F0502020204030204" pitchFamily="34" charset="0"/>
          </a:endParaRPr>
        </a:p>
      </dsp:txBody>
      <dsp:txXfrm rot="-5400000">
        <a:off x="2801582" y="2944491"/>
        <a:ext cx="4947285" cy="945456"/>
      </dsp:txXfrm>
    </dsp:sp>
    <dsp:sp modelId="{175C1114-1B74-4A7F-A625-9421F97D875B}">
      <dsp:nvSpPr>
        <dsp:cNvPr id="0" name=""/>
        <dsp:cNvSpPr/>
      </dsp:nvSpPr>
      <dsp:spPr>
        <a:xfrm>
          <a:off x="0" y="2752328"/>
          <a:ext cx="2811618"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smtClean="0"/>
            <a:t>Support</a:t>
          </a:r>
          <a:endParaRPr lang="en-US" sz="2600" kern="1200" dirty="0"/>
        </a:p>
      </dsp:txBody>
      <dsp:txXfrm>
        <a:off x="63934" y="2816262"/>
        <a:ext cx="2683750" cy="11818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4/20/2016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176674187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685800" lvl="1" indent="-228600">
              <a:buNone/>
            </a:pPr>
            <a:endParaRPr lang="en-US" dirty="0"/>
          </a:p>
        </p:txBody>
      </p:sp>
      <p:sp>
        <p:nvSpPr>
          <p:cNvPr id="4" name="Slide Number Placeholder 3"/>
          <p:cNvSpPr>
            <a:spLocks noGrp="1"/>
          </p:cNvSpPr>
          <p:nvPr>
            <p:ph type="sldNum" sz="quarter" idx="10"/>
          </p:nvPr>
        </p:nvSpPr>
        <p:spPr/>
        <p:txBody>
          <a:bodyPr/>
          <a:lstStyle/>
          <a:p>
            <a:pPr>
              <a:defRPr/>
            </a:pPr>
            <a:fld id="{D6349EBD-66ED-4364-80C8-5867B95BE801}"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002607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dirty="0" smtClean="0"/>
              <a:t>Mobile</a:t>
            </a:r>
          </a:p>
          <a:p>
            <a:pPr>
              <a:defRPr/>
            </a:pPr>
            <a:endParaRPr lang="en-US" dirty="0"/>
          </a:p>
        </p:txBody>
      </p:sp>
      <p:sp>
        <p:nvSpPr>
          <p:cNvPr id="103428" name="Slide Number Placeholder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1144" eaLnBrk="0" hangingPunct="0">
              <a:defRPr sz="2400">
                <a:solidFill>
                  <a:schemeClr val="tx1"/>
                </a:solidFill>
                <a:latin typeface="Arial" pitchFamily="34" charset="0"/>
                <a:ea typeface="ＭＳ Ｐゴシック" pitchFamily="34" charset="-128"/>
              </a:defRPr>
            </a:lvl1pPr>
            <a:lvl2pPr marL="742883" indent="-285724" defTabSz="911144" eaLnBrk="0" hangingPunct="0">
              <a:defRPr sz="2400">
                <a:solidFill>
                  <a:schemeClr val="tx1"/>
                </a:solidFill>
                <a:latin typeface="Arial" pitchFamily="34" charset="0"/>
                <a:ea typeface="ＭＳ Ｐゴシック" pitchFamily="34" charset="-128"/>
              </a:defRPr>
            </a:lvl2pPr>
            <a:lvl3pPr marL="1142898" indent="-228580" defTabSz="911144" eaLnBrk="0" hangingPunct="0">
              <a:defRPr sz="2400">
                <a:solidFill>
                  <a:schemeClr val="tx1"/>
                </a:solidFill>
                <a:latin typeface="Arial" pitchFamily="34" charset="0"/>
                <a:ea typeface="ＭＳ Ｐゴシック" pitchFamily="34" charset="-128"/>
              </a:defRPr>
            </a:lvl3pPr>
            <a:lvl4pPr marL="1600057" indent="-228580" defTabSz="911144" eaLnBrk="0" hangingPunct="0">
              <a:defRPr sz="2400">
                <a:solidFill>
                  <a:schemeClr val="tx1"/>
                </a:solidFill>
                <a:latin typeface="Arial" pitchFamily="34" charset="0"/>
                <a:ea typeface="ＭＳ Ｐゴシック" pitchFamily="34" charset="-128"/>
              </a:defRPr>
            </a:lvl4pPr>
            <a:lvl5pPr marL="2057217" indent="-228580" defTabSz="911144" eaLnBrk="0" hangingPunct="0">
              <a:defRPr sz="2400">
                <a:solidFill>
                  <a:schemeClr val="tx1"/>
                </a:solidFill>
                <a:latin typeface="Arial" pitchFamily="34" charset="0"/>
                <a:ea typeface="ＭＳ Ｐゴシック" pitchFamily="34" charset="-128"/>
              </a:defRPr>
            </a:lvl5pPr>
            <a:lvl6pPr marL="2514376" indent="-228580" algn="ctr" defTabSz="911144" eaLnBrk="0" fontAlgn="base" hangingPunct="0">
              <a:lnSpc>
                <a:spcPct val="90000"/>
              </a:lnSpc>
              <a:spcBef>
                <a:spcPct val="0"/>
              </a:spcBef>
              <a:spcAft>
                <a:spcPct val="0"/>
              </a:spcAft>
              <a:buClr>
                <a:schemeClr val="accent2"/>
              </a:buClr>
              <a:buFont typeface="Wingdings" pitchFamily="2" charset="2"/>
              <a:defRPr sz="2400">
                <a:solidFill>
                  <a:schemeClr val="tx1"/>
                </a:solidFill>
                <a:latin typeface="Arial" pitchFamily="34" charset="0"/>
                <a:ea typeface="ＭＳ Ｐゴシック" pitchFamily="34" charset="-128"/>
              </a:defRPr>
            </a:lvl6pPr>
            <a:lvl7pPr marL="2971535" indent="-228580" algn="ctr" defTabSz="911144" eaLnBrk="0" fontAlgn="base" hangingPunct="0">
              <a:lnSpc>
                <a:spcPct val="90000"/>
              </a:lnSpc>
              <a:spcBef>
                <a:spcPct val="0"/>
              </a:spcBef>
              <a:spcAft>
                <a:spcPct val="0"/>
              </a:spcAft>
              <a:buClr>
                <a:schemeClr val="accent2"/>
              </a:buClr>
              <a:buFont typeface="Wingdings" pitchFamily="2" charset="2"/>
              <a:defRPr sz="2400">
                <a:solidFill>
                  <a:schemeClr val="tx1"/>
                </a:solidFill>
                <a:latin typeface="Arial" pitchFamily="34" charset="0"/>
                <a:ea typeface="ＭＳ Ｐゴシック" pitchFamily="34" charset="-128"/>
              </a:defRPr>
            </a:lvl7pPr>
            <a:lvl8pPr marL="3428695" indent="-228580" algn="ctr" defTabSz="911144" eaLnBrk="0" fontAlgn="base" hangingPunct="0">
              <a:lnSpc>
                <a:spcPct val="90000"/>
              </a:lnSpc>
              <a:spcBef>
                <a:spcPct val="0"/>
              </a:spcBef>
              <a:spcAft>
                <a:spcPct val="0"/>
              </a:spcAft>
              <a:buClr>
                <a:schemeClr val="accent2"/>
              </a:buClr>
              <a:buFont typeface="Wingdings" pitchFamily="2" charset="2"/>
              <a:defRPr sz="2400">
                <a:solidFill>
                  <a:schemeClr val="tx1"/>
                </a:solidFill>
                <a:latin typeface="Arial" pitchFamily="34" charset="0"/>
                <a:ea typeface="ＭＳ Ｐゴシック" pitchFamily="34" charset="-128"/>
              </a:defRPr>
            </a:lvl8pPr>
            <a:lvl9pPr marL="3885854" indent="-228580" algn="ctr" defTabSz="911144" eaLnBrk="0" fontAlgn="base" hangingPunct="0">
              <a:lnSpc>
                <a:spcPct val="90000"/>
              </a:lnSpc>
              <a:spcBef>
                <a:spcPct val="0"/>
              </a:spcBef>
              <a:spcAft>
                <a:spcPct val="0"/>
              </a:spcAft>
              <a:buClr>
                <a:schemeClr val="accent2"/>
              </a:buClr>
              <a:buFont typeface="Wingdings" pitchFamily="2" charset="2"/>
              <a:defRPr sz="2400">
                <a:solidFill>
                  <a:schemeClr val="tx1"/>
                </a:solidFill>
                <a:latin typeface="Arial" pitchFamily="34" charset="0"/>
                <a:ea typeface="ＭＳ Ｐゴシック" pitchFamily="34" charset="-128"/>
              </a:defRPr>
            </a:lvl9pPr>
          </a:lstStyle>
          <a:p>
            <a:pPr eaLnBrk="1" hangingPunct="1">
              <a:defRPr/>
            </a:pPr>
            <a:fld id="{776D08F7-36A7-40D9-A7EB-CEEE82AFF171}" type="slidenum">
              <a:rPr lang="en-US" sz="1200">
                <a:solidFill>
                  <a:srgbClr val="000000"/>
                </a:solidFill>
              </a:rPr>
              <a:pPr eaLnBrk="1" hangingPunct="1">
                <a:defRPr/>
              </a:pPr>
              <a:t>6</a:t>
            </a:fld>
            <a:endParaRPr lang="en-US" sz="1200">
              <a:solidFill>
                <a:srgbClr val="000000"/>
              </a:solidFill>
            </a:endParaRPr>
          </a:p>
        </p:txBody>
      </p:sp>
    </p:spTree>
    <p:extLst>
      <p:ext uri="{BB962C8B-B14F-4D97-AF65-F5344CB8AC3E}">
        <p14:creationId xmlns:p14="http://schemas.microsoft.com/office/powerpoint/2010/main" val="1636379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7</a:t>
            </a:fld>
            <a:endParaRPr lang="en-US" dirty="0"/>
          </a:p>
        </p:txBody>
      </p:sp>
    </p:spTree>
    <p:extLst>
      <p:ext uri="{BB962C8B-B14F-4D97-AF65-F5344CB8AC3E}">
        <p14:creationId xmlns:p14="http://schemas.microsoft.com/office/powerpoint/2010/main" val="341499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response –DevOps!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D25E96D-6B97-4624-A9DE-F8644C99D0C4}" type="slidenum">
              <a:rPr lang="en-US" smtClean="0"/>
              <a:pPr/>
              <a:t>8</a:t>
            </a:fld>
            <a:endParaRPr lang="en-US" dirty="0"/>
          </a:p>
        </p:txBody>
      </p:sp>
    </p:spTree>
    <p:extLst>
      <p:ext uri="{BB962C8B-B14F-4D97-AF65-F5344CB8AC3E}">
        <p14:creationId xmlns:p14="http://schemas.microsoft.com/office/powerpoint/2010/main" val="2009252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803" y="1"/>
            <a:ext cx="3968824" cy="1082407"/>
          </a:xfrm>
          <a:prstGeom prst="rect">
            <a:avLst/>
          </a:prstGeom>
        </p:spPr>
      </p:pic>
      <p:sp>
        <p:nvSpPr>
          <p:cNvPr id="2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2013 Tech Mahindra. All rights reserved.</a:t>
            </a:r>
            <a:endParaRPr lang="en-US" sz="600" dirty="0">
              <a:solidFill>
                <a:srgbClr val="6D6E71"/>
              </a:solidFill>
              <a:cs typeface="Arial" pitchFamily="34" charset="0"/>
            </a:endParaRPr>
          </a:p>
        </p:txBody>
      </p:sp>
      <p:pic>
        <p:nvPicPr>
          <p:cNvPr id="7" name="Picture 6" descr="Mahindra 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23085749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33" name="Straight Connector 32"/>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4"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4"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59559422"/>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7"/>
            <a:ext cx="8229600" cy="738664"/>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7" name="Content Placeholder 2"/>
          <p:cNvSpPr>
            <a:spLocks noGrp="1"/>
          </p:cNvSpPr>
          <p:nvPr>
            <p:ph sz="half" idx="1"/>
          </p:nvPr>
        </p:nvSpPr>
        <p:spPr>
          <a:xfrm>
            <a:off x="462719" y="1046254"/>
            <a:ext cx="8224982" cy="1196482"/>
          </a:xfrm>
          <a:prstGeom prst="rect">
            <a:avLst/>
          </a:prstGeom>
        </p:spPr>
        <p:txBody>
          <a:bodyPr/>
          <a:lstStyle>
            <a:lvl1pPr>
              <a:lnSpc>
                <a:spcPts val="2419"/>
              </a:lnSpc>
              <a:defRPr sz="2025" b="0">
                <a:solidFill>
                  <a:schemeClr val="tx1"/>
                </a:solidFill>
              </a:defRPr>
            </a:lvl1pPr>
            <a:lvl2pPr>
              <a:defRPr sz="1725" b="0">
                <a:solidFill>
                  <a:schemeClr val="tx1"/>
                </a:solidFill>
              </a:defRPr>
            </a:lvl2pPr>
            <a:lvl3pPr>
              <a:defRPr sz="1500" b="0">
                <a:solidFill>
                  <a:schemeClr val="tx1"/>
                </a:solidFill>
              </a:defRPr>
            </a:lvl3pPr>
            <a:lvl4pPr>
              <a:defRPr sz="1350" b="0">
                <a:solidFill>
                  <a:schemeClr val="tx1"/>
                </a:solidFill>
              </a:defRPr>
            </a:lvl4pPr>
            <a:lvl5pPr>
              <a:defRPr sz="1200" b="0">
                <a:solidFill>
                  <a:schemeClr val="tx1"/>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0" hasCustomPrompt="1"/>
          </p:nvPr>
        </p:nvSpPr>
        <p:spPr>
          <a:xfrm>
            <a:off x="459615" y="4443506"/>
            <a:ext cx="8224770" cy="230356"/>
          </a:xfrm>
        </p:spPr>
        <p:txBody>
          <a:bodyPr tIns="51199" bIns="51199"/>
          <a:lstStyle>
            <a:lvl1pPr marL="0" indent="0">
              <a:lnSpc>
                <a:spcPct val="100000"/>
              </a:lnSpc>
              <a:spcBef>
                <a:spcPts val="0"/>
              </a:spcBef>
              <a:buNone/>
              <a:defRPr sz="825">
                <a:solidFill>
                  <a:schemeClr val="tx2"/>
                </a:solidFill>
              </a:defRPr>
            </a:lvl1pPr>
            <a:lvl2pPr marL="330700" indent="0">
              <a:buNone/>
              <a:defRPr sz="975"/>
            </a:lvl2pPr>
            <a:lvl3pPr marL="629396" indent="0">
              <a:buNone/>
              <a:defRPr sz="975"/>
            </a:lvl3pPr>
            <a:lvl4pPr marL="917425" indent="0">
              <a:buNone/>
              <a:defRPr sz="975"/>
            </a:lvl4pPr>
            <a:lvl5pPr marL="1152115" indent="0">
              <a:buNone/>
              <a:defRPr sz="975"/>
            </a:lvl5pPr>
          </a:lstStyle>
          <a:p>
            <a:pPr lvl="0"/>
            <a:r>
              <a:rPr lang="en-US" dirty="0" smtClean="0"/>
              <a:t>Click to add a Source or Note</a:t>
            </a:r>
          </a:p>
        </p:txBody>
      </p:sp>
    </p:spTree>
    <p:extLst>
      <p:ext uri="{BB962C8B-B14F-4D97-AF65-F5344CB8AC3E}">
        <p14:creationId xmlns:p14="http://schemas.microsoft.com/office/powerpoint/2010/main" val="105544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Content with Two columns">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4" y="928993"/>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63" indent="-233335">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35" indent="-228573">
              <a:spcBef>
                <a:spcPts val="0"/>
              </a:spcBef>
              <a:spcAft>
                <a:spcPts val="0"/>
              </a:spcAft>
              <a:buSzPct val="70000"/>
              <a:buFont typeface="Arial" pitchFamily="34" charset="0"/>
              <a:buChar char="–"/>
              <a:defRPr sz="1800" baseline="0">
                <a:latin typeface="+mj-lt"/>
              </a:defRPr>
            </a:lvl7pPr>
            <a:lvl8pPr marL="1600008" indent="-228573">
              <a:spcBef>
                <a:spcPts val="0"/>
              </a:spcBef>
              <a:spcAft>
                <a:spcPts val="0"/>
              </a:spcAft>
              <a:buSzPct val="70000"/>
              <a:defRPr sz="1800" baseline="0">
                <a:latin typeface="+mj-lt"/>
              </a:defRPr>
            </a:lvl8pPr>
            <a:lvl9pPr marL="1823819" indent="-223811">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5" y="928993"/>
            <a:ext cx="393382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63" indent="-233335">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35" indent="-228573">
              <a:spcBef>
                <a:spcPts val="0"/>
              </a:spcBef>
              <a:spcAft>
                <a:spcPts val="0"/>
              </a:spcAft>
              <a:buSzPct val="70000"/>
              <a:buFont typeface="Arial" pitchFamily="34" charset="0"/>
              <a:buChar char="–"/>
              <a:defRPr sz="1800" baseline="0">
                <a:latin typeface="+mj-lt"/>
              </a:defRPr>
            </a:lvl7pPr>
            <a:lvl8pPr marL="1600008" indent="-228573">
              <a:spcBef>
                <a:spcPts val="0"/>
              </a:spcBef>
              <a:spcAft>
                <a:spcPts val="0"/>
              </a:spcAft>
              <a:buSzPct val="70000"/>
              <a:defRPr sz="1800" baseline="0">
                <a:latin typeface="+mj-lt"/>
              </a:defRPr>
            </a:lvl8pPr>
            <a:lvl9pPr marL="1823819" indent="-223811">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itle 1"/>
          <p:cNvSpPr>
            <a:spLocks noGrp="1"/>
          </p:cNvSpPr>
          <p:nvPr>
            <p:ph type="title"/>
          </p:nvPr>
        </p:nvSpPr>
        <p:spPr bwMode="gray">
          <a:xfrm>
            <a:off x="1828801" y="137161"/>
            <a:ext cx="6851650" cy="369332"/>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26035836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457200" y="685800"/>
            <a:ext cx="8229600" cy="1038746"/>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457245" y="-1"/>
            <a:ext cx="8685168" cy="571502"/>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4035187501"/>
      </p:ext>
    </p:extLst>
  </p:cSld>
  <p:clrMapOvr>
    <a:masterClrMapping/>
  </p:clrMapOvr>
  <p:transition spd="med">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457200" y="685803"/>
            <a:ext cx="8229600" cy="1038746"/>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457245" y="-1"/>
            <a:ext cx="8685168" cy="571502"/>
          </a:xfrm>
          <a:prstGeom prst="rect">
            <a:avLst/>
          </a:prstGeom>
        </p:spPr>
        <p:txBody>
          <a:bodyPr rtlCol="0">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1609942438"/>
      </p:ext>
    </p:extLst>
  </p:cSld>
  <p:clrMapOvr>
    <a:masterClrMapping/>
  </p:clrMapOvr>
  <p:transition spd="med">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457200" y="685803"/>
            <a:ext cx="8229600" cy="1038746"/>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457245" y="-1"/>
            <a:ext cx="8685168" cy="571502"/>
          </a:xfrm>
          <a:prstGeom prst="rect">
            <a:avLst/>
          </a:prstGeom>
        </p:spPr>
        <p:txBody>
          <a:bodyPr rtlCol="0">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4075345437"/>
      </p:ext>
    </p:extLst>
  </p:cSld>
  <p:clrMapOvr>
    <a:masterClrMapping/>
  </p:clrMapOvr>
  <p:transition spd="med">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1"/>
            <a:ext cx="9144000" cy="514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8849057" y="4954412"/>
            <a:ext cx="129844" cy="126958"/>
          </a:xfrm>
          <a:prstGeom prst="rect">
            <a:avLst/>
          </a:prstGeom>
          <a:noFill/>
          <a:ln w="9525">
            <a:noFill/>
            <a:miter lim="800000"/>
            <a:headEnd/>
            <a:tailEnd/>
          </a:ln>
        </p:spPr>
        <p:txBody>
          <a:bodyPr wrap="none" lIns="0" tIns="0" rIns="0" bIns="0" anchor="ctr">
            <a:spAutoFit/>
          </a:bodyPr>
          <a:lstStyle/>
          <a:p>
            <a:pPr algn="r">
              <a:defRPr/>
            </a:pPr>
            <a:fld id="{ADEBA5B5-5421-44EC-9F43-48CFF0A152A9}" type="slidenum">
              <a:rPr lang="en-US" sz="825">
                <a:solidFill>
                  <a:srgbClr val="6D6E71"/>
                </a:solidFill>
                <a:cs typeface="Arial" pitchFamily="34" charset="0"/>
              </a:rPr>
              <a:pPr algn="r">
                <a:defRPr/>
              </a:pPr>
              <a:t>‹#›</a:t>
            </a:fld>
            <a:endParaRPr lang="en-US" sz="825" dirty="0">
              <a:solidFill>
                <a:srgbClr val="6D6E71"/>
              </a:solidFil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rotWithShape="1">
          <a:blip r:embed="rId3" cstate="email">
            <a:extLst>
              <a:ext uri="{28A0092B-C50C-407E-A947-70E740481C1C}">
                <a14:useLocalDpi xmlns:a14="http://schemas.microsoft.com/office/drawing/2010/main" val="0"/>
              </a:ext>
            </a:extLst>
          </a:blip>
          <a:srcRect/>
          <a:stretch/>
        </p:blipFill>
        <p:spPr bwMode="auto">
          <a:xfrm>
            <a:off x="8083943" y="-117355"/>
            <a:ext cx="1060057" cy="59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481014" y="4972073"/>
            <a:ext cx="1821011" cy="92333"/>
          </a:xfrm>
          <a:prstGeom prst="rect">
            <a:avLst/>
          </a:prstGeom>
          <a:noFill/>
          <a:ln w="9525">
            <a:noFill/>
            <a:miter lim="800000"/>
            <a:headEnd/>
            <a:tailEnd/>
          </a:ln>
        </p:spPr>
        <p:txBody>
          <a:bodyPr wrap="none" lIns="0" tIns="0" rIns="0" bIns="0">
            <a:spAutoFit/>
          </a:bodyPr>
          <a:lstStyle/>
          <a:p>
            <a:pPr>
              <a:defRPr/>
            </a:pPr>
            <a:r>
              <a:rPr lang="en-US" sz="600" dirty="0">
                <a:solidFill>
                  <a:srgbClr val="6D6E71"/>
                </a:solidFil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371630" y="4812424"/>
            <a:ext cx="1778766" cy="334667"/>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8718227" y="4871547"/>
            <a:ext cx="425787" cy="251981"/>
          </a:xfrm>
          <a:prstGeom prst="rect">
            <a:avLst/>
          </a:prstGeom>
        </p:spPr>
        <p:txBody>
          <a:bodyPr vert="horz" lIns="91440" tIns="45720" rIns="91440" bIns="45720" rtlCol="0" anchor="ctr"/>
          <a:lstStyle>
            <a:lvl1pPr algn="r">
              <a:defRPr sz="825">
                <a:solidFill>
                  <a:schemeClr val="tx1">
                    <a:tint val="75000"/>
                  </a:schemeClr>
                </a:solidFill>
              </a:defRPr>
            </a:lvl1pPr>
          </a:lstStyle>
          <a:p>
            <a:pPr fontAlgn="base">
              <a:spcBef>
                <a:spcPct val="0"/>
              </a:spcBef>
              <a:spcAft>
                <a:spcPct val="0"/>
              </a:spcAft>
            </a:pPr>
            <a:fld id="{75C80DB6-ACCE-4503-B0CB-D7DE10332559}" type="slidenum">
              <a:rPr lang="en-US" smtClean="0">
                <a:solidFill>
                  <a:prstClr val="black">
                    <a:tint val="75000"/>
                  </a:prstClr>
                </a:solidFill>
                <a:cs typeface="Arial" charset="0"/>
              </a:rPr>
              <a:pPr fontAlgn="base">
                <a:spcBef>
                  <a:spcPct val="0"/>
                </a:spcBef>
                <a:spcAft>
                  <a:spcPct val="0"/>
                </a:spcAft>
              </a:pPr>
              <a:t>‹#›</a:t>
            </a:fld>
            <a:endParaRPr lang="en-US" dirty="0">
              <a:solidFill>
                <a:prstClr val="black">
                  <a:tint val="75000"/>
                </a:prstClr>
              </a:solidFill>
              <a:cs typeface="Arial" charset="0"/>
            </a:endParaRPr>
          </a:p>
        </p:txBody>
      </p:sp>
    </p:spTree>
    <p:extLst>
      <p:ext uri="{BB962C8B-B14F-4D97-AF65-F5344CB8AC3E}">
        <p14:creationId xmlns:p14="http://schemas.microsoft.com/office/powerpoint/2010/main" val="617824633"/>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457200" y="685800"/>
            <a:ext cx="8229600" cy="1038746"/>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457245" y="-1"/>
            <a:ext cx="8685168" cy="571502"/>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339354100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0"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8"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2"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00"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4"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8"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2"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83447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478756"/>
            <a:ext cx="8226425" cy="3121820"/>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73491742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478757"/>
            <a:ext cx="8226425" cy="3121819"/>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20362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145472"/>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40" y="2527135"/>
            <a:ext cx="6754811" cy="1426031"/>
          </a:xfrm>
          <a:prstGeom prst="rect">
            <a:avLst/>
          </a:prstGeom>
          <a:noFill/>
          <a:ln w="9525">
            <a:noFill/>
            <a:miter lim="800000"/>
            <a:headEnd/>
            <a:tailEnd/>
          </a:ln>
        </p:spPr>
        <p:txBody>
          <a:bodyPr wrap="square" lIns="0" tIns="0" rIns="0" bIns="0">
            <a:spAutoFit/>
          </a:bodyPr>
          <a:lstStyle/>
          <a:p>
            <a:pPr algn="just">
              <a:spcBef>
                <a:spcPts val="450"/>
              </a:spcBef>
            </a:pPr>
            <a:r>
              <a:rPr lang="en-US" sz="750" b="1" dirty="0" smtClean="0">
                <a:solidFill>
                  <a:srgbClr val="6D6E71"/>
                </a:solidFill>
                <a:cs typeface="Arial" pitchFamily="34" charset="0"/>
              </a:rPr>
              <a:t>Disclaimer </a:t>
            </a:r>
          </a:p>
          <a:p>
            <a:pPr algn="just">
              <a:spcBef>
                <a:spcPts val="450"/>
              </a:spcBef>
            </a:pPr>
            <a:r>
              <a:rPr lang="en-US" sz="675"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9" y="1605128"/>
            <a:ext cx="6734627" cy="20774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2013 Tech Mahindra. All rights reserved.</a:t>
            </a:r>
            <a:endParaRPr lang="en-US" sz="600" dirty="0">
              <a:solidFill>
                <a:srgbClr val="6D6E71"/>
              </a:solidFill>
              <a:cs typeface="Arial" pitchFamily="34" charset="0"/>
            </a:endParaRPr>
          </a:p>
        </p:txBody>
      </p:sp>
    </p:spTree>
    <p:extLst>
      <p:ext uri="{BB962C8B-B14F-4D97-AF65-F5344CB8AC3E}">
        <p14:creationId xmlns:p14="http://schemas.microsoft.com/office/powerpoint/2010/main" val="24415357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gray">
          <a:xfrm>
            <a:off x="1864289" y="2037921"/>
            <a:ext cx="5603207" cy="1118267"/>
          </a:xfrm>
          <a:prstGeom prst="rect">
            <a:avLst/>
          </a:prstGeom>
        </p:spPr>
      </p:pic>
    </p:spTree>
    <p:extLst>
      <p:ext uri="{BB962C8B-B14F-4D97-AF65-F5344CB8AC3E}">
        <p14:creationId xmlns:p14="http://schemas.microsoft.com/office/powerpoint/2010/main" val="306477996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Titre 1"/>
          <p:cNvSpPr txBox="1">
            <a:spLocks/>
          </p:cNvSpPr>
          <p:nvPr/>
        </p:nvSpPr>
        <p:spPr>
          <a:xfrm>
            <a:off x="123291" y="199704"/>
            <a:ext cx="6369977" cy="663179"/>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endParaRPr lang="en-US" sz="1800" dirty="0"/>
          </a:p>
        </p:txBody>
      </p:sp>
      <p:sp>
        <p:nvSpPr>
          <p:cNvPr id="8" name="Rectangle 7"/>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9"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8653712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400051"/>
            <a:ext cx="5486400" cy="369332"/>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6" name="Footer Placeholder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7" name="Slide Number Placeholder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299534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5867400" y="4663746"/>
            <a:ext cx="3276600" cy="237028"/>
          </a:xfrm>
          <a:prstGeom prst="rect">
            <a:avLst/>
          </a:prstGeom>
          <a:ln/>
        </p:spPr>
        <p:txBody>
          <a:bodyPr/>
          <a:lstStyle>
            <a:lvl1pPr>
              <a:defRPr/>
            </a:lvl1pPr>
          </a:lstStyle>
          <a:p>
            <a:r>
              <a:rPr lang="en-US" dirty="0" smtClean="0">
                <a:solidFill>
                  <a:prstClr val="black"/>
                </a:solidFill>
              </a:rPr>
              <a:t>Copyright 2014 TechMahindra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Rectangle 6"/>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8"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53876377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1588" y="0"/>
            <a:ext cx="3968750" cy="1082279"/>
          </a:xfrm>
          <a:prstGeom prst="rect">
            <a:avLst/>
          </a:prstGeom>
          <a:noFill/>
          <a:ln w="9525">
            <a:noFill/>
            <a:miter lim="800000"/>
            <a:headEnd/>
            <a:tailEnd/>
          </a:ln>
        </p:spPr>
      </p:pic>
      <p:sp>
        <p:nvSpPr>
          <p:cNvPr id="3" name="Slide Number Placeholder 5"/>
          <p:cNvSpPr txBox="1">
            <a:spLocks/>
          </p:cNvSpPr>
          <p:nvPr/>
        </p:nvSpPr>
        <p:spPr bwMode="auto">
          <a:xfrm>
            <a:off x="8861881" y="4960182"/>
            <a:ext cx="117020" cy="115416"/>
          </a:xfrm>
          <a:prstGeom prst="rect">
            <a:avLst/>
          </a:prstGeom>
          <a:noFill/>
          <a:ln w="9525">
            <a:noFill/>
            <a:miter lim="800000"/>
            <a:headEnd/>
            <a:tailEnd/>
          </a:ln>
        </p:spPr>
        <p:txBody>
          <a:bodyPr wrap="none" lIns="0" tIns="0" rIns="0" bIns="0" anchor="ctr">
            <a:spAutoFit/>
          </a:bodyPr>
          <a:lstStyle/>
          <a:p>
            <a:pPr algn="r">
              <a:defRPr/>
            </a:pPr>
            <a:fld id="{CB2FFE75-C069-4F3F-B6FF-201F91F66277}" type="slidenum">
              <a:rPr lang="en-US" sz="750">
                <a:solidFill>
                  <a:srgbClr val="6D6E71"/>
                </a:solidFill>
                <a:cs typeface="Arial" pitchFamily="34" charset="0"/>
              </a:rPr>
              <a:pPr algn="r">
                <a:defRPr/>
              </a:pPr>
              <a:t>‹#›</a:t>
            </a:fld>
            <a:endParaRPr lang="en-US" sz="750" dirty="0">
              <a:solidFill>
                <a:srgbClr val="6D6E71"/>
              </a:solidFil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6329365" y="357187"/>
            <a:ext cx="2378075" cy="492920"/>
          </a:xfrm>
          <a:prstGeom prst="rect">
            <a:avLst/>
          </a:prstGeom>
          <a:noFill/>
          <a:ln w="9525">
            <a:noFill/>
            <a:miter lim="800000"/>
            <a:headEnd/>
            <a:tailEnd/>
          </a:ln>
        </p:spPr>
      </p:pic>
    </p:spTree>
    <p:extLst>
      <p:ext uri="{BB962C8B-B14F-4D97-AF65-F5344CB8AC3E}">
        <p14:creationId xmlns:p14="http://schemas.microsoft.com/office/powerpoint/2010/main" val="277659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4" y="3040277"/>
            <a:ext cx="5511800" cy="20774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4" y="1638300"/>
            <a:ext cx="5511800" cy="461665"/>
          </a:xfrm>
        </p:spPr>
        <p:txBody>
          <a:bodyPr wrap="square">
            <a:spAutoFit/>
          </a:bodyPr>
          <a:lstStyle>
            <a:lvl1pPr algn="l">
              <a:defRPr sz="3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2013 Tech Mahindra. All rights reserved.</a:t>
            </a:r>
            <a:endParaRPr lang="en-US" sz="600" dirty="0">
              <a:solidFill>
                <a:srgbClr val="6D6E71"/>
              </a:solidFill>
              <a:cs typeface="Arial" pitchFamily="34" charset="0"/>
            </a:endParaRP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803" y="1"/>
            <a:ext cx="3968824" cy="1082407"/>
          </a:xfrm>
          <a:prstGeom prst="rect">
            <a:avLst/>
          </a:prstGeom>
        </p:spPr>
      </p:pic>
    </p:spTree>
    <p:extLst>
      <p:ext uri="{BB962C8B-B14F-4D97-AF65-F5344CB8AC3E}">
        <p14:creationId xmlns:p14="http://schemas.microsoft.com/office/powerpoint/2010/main" val="30103339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1588" y="0"/>
            <a:ext cx="3968750" cy="108227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6329365" y="357187"/>
            <a:ext cx="2378075" cy="492920"/>
          </a:xfrm>
          <a:prstGeom prst="rect">
            <a:avLst/>
          </a:prstGeom>
          <a:noFill/>
          <a:ln w="9525">
            <a:noFill/>
            <a:miter lim="800000"/>
            <a:headEnd/>
            <a:tailEnd/>
          </a:ln>
        </p:spPr>
      </p:pic>
      <p:sp>
        <p:nvSpPr>
          <p:cNvPr id="3" name="Subtitle 2"/>
          <p:cNvSpPr>
            <a:spLocks noGrp="1"/>
          </p:cNvSpPr>
          <p:nvPr>
            <p:ph type="subTitle" idx="1"/>
          </p:nvPr>
        </p:nvSpPr>
        <p:spPr bwMode="gray">
          <a:xfrm>
            <a:off x="1827214" y="3040276"/>
            <a:ext cx="5511800" cy="207750"/>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1638300"/>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33834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5" y="539356"/>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478758"/>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0565242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5" y="539356"/>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478758"/>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66050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478758"/>
            <a:ext cx="8224838" cy="1384994"/>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479655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6" y="1478756"/>
            <a:ext cx="4078287"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4838701" y="1478758"/>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741408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1588" y="0"/>
            <a:ext cx="3968750" cy="108227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6329365" y="357187"/>
            <a:ext cx="2378075" cy="492920"/>
          </a:xfrm>
          <a:prstGeom prst="rect">
            <a:avLst/>
          </a:prstGeom>
          <a:noFill/>
          <a:ln w="9525">
            <a:noFill/>
            <a:miter lim="800000"/>
            <a:headEnd/>
            <a:tailEnd/>
          </a:ln>
        </p:spPr>
      </p:pic>
      <p:sp>
        <p:nvSpPr>
          <p:cNvPr id="3" name="Subtitle 2"/>
          <p:cNvSpPr>
            <a:spLocks noGrp="1"/>
          </p:cNvSpPr>
          <p:nvPr>
            <p:ph type="subTitle" idx="1"/>
          </p:nvPr>
        </p:nvSpPr>
        <p:spPr bwMode="gray">
          <a:xfrm>
            <a:off x="1839913" y="3050384"/>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165020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6457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1588" y="0"/>
            <a:ext cx="3968750" cy="108227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6329365" y="357187"/>
            <a:ext cx="2378075" cy="492920"/>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4926013" y="3221834"/>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478758"/>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98417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6" y="1758556"/>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6" y="1758556"/>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6" y="1850233"/>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6" y="1850233"/>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6" y="1485631"/>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6" y="1485631"/>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198944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6" y="1512892"/>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6" y="1512892"/>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6" y="3262133"/>
            <a:ext cx="39068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6" y="3262133"/>
            <a:ext cx="39068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6" y="1604569"/>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6" y="1604569"/>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6" y="1291146"/>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6" y="1291146"/>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6" y="338417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6" y="338417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6" y="304003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6" y="304003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Tree>
    <p:extLst>
      <p:ext uri="{BB962C8B-B14F-4D97-AF65-F5344CB8AC3E}">
        <p14:creationId xmlns:p14="http://schemas.microsoft.com/office/powerpoint/2010/main" val="24759547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481016" y="3190480"/>
            <a:ext cx="81994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6" y="155339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6" y="155339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6" y="1291146"/>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6" y="3210158"/>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6" y="3210158"/>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6" y="2937677"/>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483288" y="1523717"/>
            <a:ext cx="81994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9335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49972749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2" y="1478758"/>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6"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0" y="1478758"/>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2438402" y="318135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6" y="3181353"/>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6669090" y="318135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4" y="3181353"/>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1"/>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7957124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6" y="1478756"/>
            <a:ext cx="8226425"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1"/>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513564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6" y="1478756"/>
            <a:ext cx="8226425"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9957068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2527698"/>
            <a:ext cx="6754812" cy="1426031"/>
          </a:xfrm>
          <a:prstGeom prst="rect">
            <a:avLst/>
          </a:prstGeom>
          <a:noFill/>
          <a:ln w="9525">
            <a:noFill/>
            <a:miter lim="800000"/>
            <a:headEnd/>
            <a:tailEnd/>
          </a:ln>
        </p:spPr>
        <p:txBody>
          <a:bodyPr lIns="0" tIns="0" rIns="0" bIns="0">
            <a:spAutoFit/>
          </a:bodyPr>
          <a:lstStyle/>
          <a:p>
            <a:pPr algn="just">
              <a:spcBef>
                <a:spcPts val="450"/>
              </a:spcBef>
              <a:defRPr/>
            </a:pPr>
            <a:r>
              <a:rPr lang="en-US" sz="750" b="1" dirty="0">
                <a:solidFill>
                  <a:srgbClr val="6D6E71"/>
                </a:solidFill>
                <a:cs typeface="Arial" pitchFamily="34" charset="0"/>
              </a:rPr>
              <a:t>Disclaimer </a:t>
            </a:r>
          </a:p>
          <a:p>
            <a:pPr algn="just">
              <a:spcBef>
                <a:spcPts val="450"/>
              </a:spcBef>
              <a:defRPr/>
            </a:pPr>
            <a:r>
              <a:rPr lang="en-US" sz="675"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145473"/>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1" y="1605128"/>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1904401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350"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1966916" y="2038352"/>
            <a:ext cx="5399087" cy="1117997"/>
          </a:xfrm>
          <a:prstGeom prst="rect">
            <a:avLst/>
          </a:prstGeom>
          <a:noFill/>
          <a:ln w="9525">
            <a:noFill/>
            <a:miter lim="800000"/>
            <a:headEnd/>
            <a:tailEnd/>
          </a:ln>
        </p:spPr>
      </p:pic>
    </p:spTree>
    <p:extLst>
      <p:ext uri="{BB962C8B-B14F-4D97-AF65-F5344CB8AC3E}">
        <p14:creationId xmlns:p14="http://schemas.microsoft.com/office/powerpoint/2010/main" val="37426120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47"/>
            <a:ext cx="8229600" cy="738664"/>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309091598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
            <a:ext cx="7620000" cy="36933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857251"/>
            <a:ext cx="8686800" cy="10387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24029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837875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803" y="1"/>
            <a:ext cx="3968824" cy="1082407"/>
          </a:xfrm>
          <a:prstGeom prst="rect">
            <a:avLst/>
          </a:prstGeom>
        </p:spPr>
      </p:pic>
      <p:sp>
        <p:nvSpPr>
          <p:cNvPr id="2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2013 Tech Mahindra. All rights reserved.</a:t>
            </a:r>
            <a:endParaRPr lang="en-US" sz="600" dirty="0">
              <a:solidFill>
                <a:srgbClr val="6D6E71"/>
              </a:solidFill>
              <a:cs typeface="Arial" pitchFamily="34" charset="0"/>
            </a:endParaRPr>
          </a:p>
        </p:txBody>
      </p:sp>
      <p:pic>
        <p:nvPicPr>
          <p:cNvPr id="7" name="Picture 6" descr="Mahindra 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71359498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4" y="3040277"/>
            <a:ext cx="5511800" cy="20774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4" y="1638300"/>
            <a:ext cx="5511800" cy="461665"/>
          </a:xfrm>
        </p:spPr>
        <p:txBody>
          <a:bodyPr wrap="square">
            <a:spAutoFit/>
          </a:bodyPr>
          <a:lstStyle>
            <a:lvl1pPr algn="l">
              <a:defRPr sz="3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2013 Tech Mahindra. All rights reserved.</a:t>
            </a:r>
            <a:endParaRPr lang="en-US" sz="600" dirty="0">
              <a:solidFill>
                <a:srgbClr val="6D6E71"/>
              </a:solidFill>
              <a:cs typeface="Arial" pitchFamily="34" charset="0"/>
            </a:endParaRP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5702617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7352894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6984827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982997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478757"/>
            <a:ext cx="8224838" cy="1384995"/>
          </a:xfrm>
        </p:spPr>
        <p:txBody>
          <a:bodyPr wrap="square">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9686838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78757"/>
            <a:ext cx="4078287" cy="3121819"/>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1" y="1478757"/>
            <a:ext cx="3846512"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198430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3050383"/>
            <a:ext cx="5524500"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1650206"/>
            <a:ext cx="5524500" cy="461665"/>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802" y="1"/>
            <a:ext cx="2361398" cy="644018"/>
          </a:xfrm>
          <a:prstGeom prst="rect">
            <a:avLst/>
          </a:prstGeom>
        </p:spPr>
      </p:pic>
      <p:pic>
        <p:nvPicPr>
          <p:cNvPr id="12" name="Picture 11" descr="Mahindra 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7239001" y="48789"/>
            <a:ext cx="1907763" cy="380744"/>
          </a:xfrm>
          <a:prstGeom prst="rect">
            <a:avLst/>
          </a:prstGeom>
        </p:spPr>
      </p:pic>
    </p:spTree>
    <p:extLst>
      <p:ext uri="{BB962C8B-B14F-4D97-AF65-F5344CB8AC3E}">
        <p14:creationId xmlns:p14="http://schemas.microsoft.com/office/powerpoint/2010/main" val="785277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3221833"/>
            <a:ext cx="3781424"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5" y="1478757"/>
            <a:ext cx="3781424" cy="923330"/>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29214381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8" name="Straight Connector 7"/>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957177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33" name="Straight Connector 32"/>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4"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4"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247311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0"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8"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2"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00"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4"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8"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2"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809401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478756"/>
            <a:ext cx="8226425" cy="3121820"/>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5458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478757"/>
            <a:ext cx="8224838" cy="1384995"/>
          </a:xfrm>
        </p:spPr>
        <p:txBody>
          <a:bodyPr wrap="square">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609732980"/>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478757"/>
            <a:ext cx="8226425" cy="3121819"/>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483382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145472"/>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40" y="2527135"/>
            <a:ext cx="6754811" cy="1426031"/>
          </a:xfrm>
          <a:prstGeom prst="rect">
            <a:avLst/>
          </a:prstGeom>
          <a:noFill/>
          <a:ln w="9525">
            <a:noFill/>
            <a:miter lim="800000"/>
            <a:headEnd/>
            <a:tailEnd/>
          </a:ln>
        </p:spPr>
        <p:txBody>
          <a:bodyPr wrap="square" lIns="0" tIns="0" rIns="0" bIns="0">
            <a:spAutoFit/>
          </a:bodyPr>
          <a:lstStyle/>
          <a:p>
            <a:pPr algn="just">
              <a:spcBef>
                <a:spcPts val="450"/>
              </a:spcBef>
            </a:pPr>
            <a:r>
              <a:rPr lang="en-US" sz="750" b="1" dirty="0" smtClean="0">
                <a:solidFill>
                  <a:srgbClr val="6D6E71"/>
                </a:solidFill>
                <a:cs typeface="Arial" pitchFamily="34" charset="0"/>
              </a:rPr>
              <a:t>Disclaimer </a:t>
            </a:r>
          </a:p>
          <a:p>
            <a:pPr algn="just">
              <a:spcBef>
                <a:spcPts val="450"/>
              </a:spcBef>
            </a:pPr>
            <a:r>
              <a:rPr lang="en-US" sz="675"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9" y="1605128"/>
            <a:ext cx="6734627" cy="20774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2013 Tech Mahindra. All rights reserved.</a:t>
            </a:r>
            <a:endParaRPr lang="en-US" sz="600" dirty="0">
              <a:solidFill>
                <a:srgbClr val="6D6E71"/>
              </a:solidFill>
              <a:cs typeface="Arial" pitchFamily="34" charset="0"/>
            </a:endParaRPr>
          </a:p>
        </p:txBody>
      </p:sp>
    </p:spTree>
    <p:extLst>
      <p:ext uri="{BB962C8B-B14F-4D97-AF65-F5344CB8AC3E}">
        <p14:creationId xmlns:p14="http://schemas.microsoft.com/office/powerpoint/2010/main" val="8708393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gray">
          <a:xfrm>
            <a:off x="1864289" y="2037921"/>
            <a:ext cx="5603207" cy="1118267"/>
          </a:xfrm>
          <a:prstGeom prst="rect">
            <a:avLst/>
          </a:prstGeom>
        </p:spPr>
      </p:pic>
    </p:spTree>
    <p:extLst>
      <p:ext uri="{BB962C8B-B14F-4D97-AF65-F5344CB8AC3E}">
        <p14:creationId xmlns:p14="http://schemas.microsoft.com/office/powerpoint/2010/main" val="2769242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Titre 1"/>
          <p:cNvSpPr txBox="1">
            <a:spLocks/>
          </p:cNvSpPr>
          <p:nvPr/>
        </p:nvSpPr>
        <p:spPr>
          <a:xfrm>
            <a:off x="123291" y="199704"/>
            <a:ext cx="6369977" cy="663179"/>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endParaRPr lang="en-US" sz="1800" dirty="0"/>
          </a:p>
        </p:txBody>
      </p:sp>
      <p:sp>
        <p:nvSpPr>
          <p:cNvPr id="8" name="Rectangle 7"/>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9"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127603696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400051"/>
            <a:ext cx="5486400" cy="369332"/>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6" name="Footer Placeholder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7" name="Slide Number Placeholder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08014574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837875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5867400" y="4663746"/>
            <a:ext cx="3276600" cy="237028"/>
          </a:xfrm>
          <a:prstGeom prst="rect">
            <a:avLst/>
          </a:prstGeom>
          <a:ln/>
        </p:spPr>
        <p:txBody>
          <a:bodyPr/>
          <a:lstStyle>
            <a:lvl1pPr>
              <a:defRPr/>
            </a:lvl1pPr>
          </a:lstStyle>
          <a:p>
            <a:r>
              <a:rPr lang="en-US" dirty="0" smtClean="0">
                <a:solidFill>
                  <a:prstClr val="black"/>
                </a:solidFill>
              </a:rPr>
              <a:t>Copyright 2014 TechMahindra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Rectangle 6"/>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dirty="0">
              <a:solidFill>
                <a:srgbClr val="FFFFFF"/>
              </a:solidFill>
            </a:endParaRPr>
          </a:p>
        </p:txBody>
      </p:sp>
      <p:sp>
        <p:nvSpPr>
          <p:cNvPr id="8"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176170144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36933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1"/>
            <a:ext cx="6400800" cy="207749"/>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r>
              <a:rPr lang="en-US" dirty="0" smtClean="0">
                <a:solidFill>
                  <a:prstClr val="black"/>
                </a:solidFill>
              </a:rPr>
              <a:t>aaaaaaaaaaaaaaaaa</a:t>
            </a:r>
            <a:endParaRPr lang="en-US" dirty="0">
              <a:solidFill>
                <a:prstClr val="black"/>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5278112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
            <a:ext cx="7620000" cy="36933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857251"/>
            <a:ext cx="8686800" cy="10387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24029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itle 1"/>
          <p:cNvSpPr>
            <a:spLocks noGrp="1"/>
          </p:cNvSpPr>
          <p:nvPr>
            <p:ph type="title"/>
          </p:nvPr>
        </p:nvSpPr>
        <p:spPr bwMode="gray">
          <a:xfrm>
            <a:off x="1828801" y="137161"/>
            <a:ext cx="6858000" cy="323165"/>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sz="2100" dirty="0">
                <a:latin typeface="+mj-lt"/>
              </a:defRPr>
            </a:lvl1pPr>
          </a:lstStyle>
          <a:p>
            <a:pPr lvl="0"/>
            <a:r>
              <a:rPr lang="en-US" dirty="0" smtClean="0"/>
              <a:t>Click to edit Master title style</a:t>
            </a:r>
            <a:endParaRPr lang="en-US" dirty="0"/>
          </a:p>
        </p:txBody>
      </p:sp>
      <p:sp>
        <p:nvSpPr>
          <p:cNvPr id="7" name="Text Placeholder 41"/>
          <p:cNvSpPr>
            <a:spLocks noGrp="1"/>
          </p:cNvSpPr>
          <p:nvPr>
            <p:ph type="body" sz="quarter" idx="13"/>
          </p:nvPr>
        </p:nvSpPr>
        <p:spPr bwMode="gray">
          <a:xfrm>
            <a:off x="457201" y="548641"/>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dirty="0" smtClean="0"/>
              <a:t>Click to edit Master text styles</a:t>
            </a:r>
          </a:p>
        </p:txBody>
      </p:sp>
      <p:pic>
        <p:nvPicPr>
          <p:cNvPr id="5" name="Picture 10" descr="Mahindra Logo.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gray">
          <a:xfrm>
            <a:off x="457200" y="4823432"/>
            <a:ext cx="1193800" cy="247447"/>
          </a:xfrm>
          <a:prstGeom prst="rect">
            <a:avLst/>
          </a:prstGeom>
          <a:noFill/>
          <a:ln w="9525">
            <a:noFill/>
            <a:miter lim="800000"/>
            <a:headEnd/>
            <a:tailEnd/>
          </a:ln>
        </p:spPr>
      </p:pic>
    </p:spTree>
    <p:extLst>
      <p:ext uri="{BB962C8B-B14F-4D97-AF65-F5344CB8AC3E}">
        <p14:creationId xmlns:p14="http://schemas.microsoft.com/office/powerpoint/2010/main" val="14225179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78757"/>
            <a:ext cx="4078287" cy="3121819"/>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1" y="1478757"/>
            <a:ext cx="3846512"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4117649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6"/>
            <a:ext cx="8229600" cy="738664"/>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459615" y="4443528"/>
            <a:ext cx="8224770" cy="207749"/>
          </a:xfrm>
        </p:spPr>
        <p:txBody>
          <a:bodyPr tIns="45720" bIns="45720"/>
          <a:lstStyle>
            <a:lvl1pPr marL="0" indent="0">
              <a:lnSpc>
                <a:spcPct val="100000"/>
              </a:lnSpc>
              <a:spcBef>
                <a:spcPts val="0"/>
              </a:spcBef>
              <a:buNone/>
              <a:defRPr sz="750">
                <a:solidFill>
                  <a:schemeClr val="tx2"/>
                </a:solidFill>
              </a:defRPr>
            </a:lvl1pPr>
            <a:lvl2pPr marL="295275" indent="0">
              <a:buNone/>
              <a:defRPr sz="825"/>
            </a:lvl2pPr>
            <a:lvl3pPr marL="561975" indent="0">
              <a:buNone/>
              <a:defRPr sz="825"/>
            </a:lvl3pPr>
            <a:lvl4pPr marL="819150" indent="0">
              <a:buNone/>
              <a:defRPr sz="825"/>
            </a:lvl4pPr>
            <a:lvl5pPr marL="1028700" indent="0">
              <a:buNone/>
              <a:defRPr sz="825"/>
            </a:lvl5pPr>
          </a:lstStyle>
          <a:p>
            <a:pPr lvl="0"/>
            <a:r>
              <a:rPr lang="en-US" dirty="0" smtClean="0"/>
              <a:t>Click to add a Source or Note</a:t>
            </a:r>
          </a:p>
        </p:txBody>
      </p:sp>
    </p:spTree>
    <p:extLst>
      <p:ext uri="{BB962C8B-B14F-4D97-AF65-F5344CB8AC3E}">
        <p14:creationId xmlns:p14="http://schemas.microsoft.com/office/powerpoint/2010/main" val="147822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9144000" cy="514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8849057" y="4954412"/>
            <a:ext cx="129844" cy="126958"/>
          </a:xfrm>
          <a:prstGeom prst="rect">
            <a:avLst/>
          </a:prstGeom>
          <a:noFill/>
          <a:ln w="9525">
            <a:noFill/>
            <a:miter lim="800000"/>
            <a:headEnd/>
            <a:tailEnd/>
          </a:ln>
        </p:spPr>
        <p:txBody>
          <a:bodyPr wrap="none" lIns="0" tIns="0" rIns="0" bIns="0" anchor="ctr">
            <a:spAutoFit/>
          </a:bodyPr>
          <a:lstStyle/>
          <a:p>
            <a:pPr algn="r">
              <a:defRPr/>
            </a:pPr>
            <a:fld id="{ADEBA5B5-5421-44EC-9F43-48CFF0A152A9}" type="slidenum">
              <a:rPr lang="en-US" sz="825">
                <a:solidFill>
                  <a:srgbClr val="6D6E71"/>
                </a:solidFill>
                <a:cs typeface="Arial" pitchFamily="34" charset="0"/>
              </a:rPr>
              <a:pPr algn="r">
                <a:defRPr/>
              </a:pPr>
              <a:t>‹#›</a:t>
            </a:fld>
            <a:endParaRPr lang="en-US" sz="825" dirty="0">
              <a:solidFill>
                <a:srgbClr val="6D6E71"/>
              </a:solidFil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229360" y="-105965"/>
            <a:ext cx="3109913" cy="83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481014" y="4972073"/>
            <a:ext cx="1821011" cy="92333"/>
          </a:xfrm>
          <a:prstGeom prst="rect">
            <a:avLst/>
          </a:prstGeom>
          <a:noFill/>
          <a:ln w="9525">
            <a:noFill/>
            <a:miter lim="800000"/>
            <a:headEnd/>
            <a:tailEnd/>
          </a:ln>
        </p:spPr>
        <p:txBody>
          <a:bodyPr wrap="none" lIns="0" tIns="0" rIns="0" bIns="0">
            <a:spAutoFit/>
          </a:bodyPr>
          <a:lstStyle/>
          <a:p>
            <a:pPr>
              <a:defRPr/>
            </a:pPr>
            <a:r>
              <a:rPr lang="en-US" sz="600" dirty="0">
                <a:solidFill>
                  <a:srgbClr val="6D6E71"/>
                </a:solidFil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371630" y="4812424"/>
            <a:ext cx="1778766" cy="334667"/>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8718227" y="4871547"/>
            <a:ext cx="425787" cy="251981"/>
          </a:xfrm>
          <a:prstGeom prst="rect">
            <a:avLst/>
          </a:prstGeom>
        </p:spPr>
        <p:txBody>
          <a:bodyPr vert="horz" lIns="91440" tIns="45720" rIns="91440" bIns="45720" rtlCol="0" anchor="ctr"/>
          <a:lstStyle>
            <a:lvl1pPr algn="r">
              <a:defRPr sz="825">
                <a:solidFill>
                  <a:schemeClr val="tx1">
                    <a:tint val="75000"/>
                  </a:schemeClr>
                </a:solidFill>
              </a:defRPr>
            </a:lvl1pPr>
          </a:lstStyle>
          <a:p>
            <a:pPr fontAlgn="base">
              <a:spcBef>
                <a:spcPct val="0"/>
              </a:spcBef>
              <a:spcAft>
                <a:spcPct val="0"/>
              </a:spcAft>
            </a:pPr>
            <a:fld id="{75C80DB6-ACCE-4503-B0CB-D7DE10332559}" type="slidenum">
              <a:rPr lang="en-US" smtClean="0">
                <a:solidFill>
                  <a:prstClr val="black">
                    <a:tint val="75000"/>
                  </a:prstClr>
                </a:solidFill>
                <a:cs typeface="Arial" charset="0"/>
              </a:rPr>
              <a:pPr fontAlgn="base">
                <a:spcBef>
                  <a:spcPct val="0"/>
                </a:spcBef>
                <a:spcAft>
                  <a:spcPct val="0"/>
                </a:spcAft>
              </a:pPr>
              <a:t>‹#›</a:t>
            </a:fld>
            <a:endParaRPr lang="en-US" dirty="0">
              <a:solidFill>
                <a:prstClr val="black">
                  <a:tint val="75000"/>
                </a:prstClr>
              </a:solidFill>
              <a:cs typeface="Arial" charset="0"/>
            </a:endParaRPr>
          </a:p>
        </p:txBody>
      </p:sp>
    </p:spTree>
    <p:extLst>
      <p:ext uri="{BB962C8B-B14F-4D97-AF65-F5344CB8AC3E}">
        <p14:creationId xmlns:p14="http://schemas.microsoft.com/office/powerpoint/2010/main" val="328760090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7_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302932" y="1099130"/>
            <a:ext cx="8544207" cy="1038746"/>
          </a:xfrm>
        </p:spPr>
        <p:txBody>
          <a:bodyPr/>
          <a:lstStyle>
            <a:lvl1pPr>
              <a:spcBef>
                <a:spcPts val="0"/>
              </a:spcBef>
              <a:spcAft>
                <a:spcPts val="0"/>
              </a:spcAft>
              <a:defRPr sz="1350">
                <a:latin typeface="Arial" pitchFamily="34" charset="0"/>
                <a:cs typeface="Arial" pitchFamily="34" charset="0"/>
              </a:defRPr>
            </a:lvl1pPr>
            <a:lvl2pPr>
              <a:spcBef>
                <a:spcPts val="0"/>
              </a:spcBef>
              <a:spcAft>
                <a:spcPts val="0"/>
              </a:spcAft>
              <a:defRPr sz="1350">
                <a:latin typeface="Arial" pitchFamily="34" charset="0"/>
                <a:cs typeface="Arial" pitchFamily="34" charset="0"/>
              </a:defRPr>
            </a:lvl2pPr>
            <a:lvl3pPr>
              <a:spcBef>
                <a:spcPts val="0"/>
              </a:spcBef>
              <a:spcAft>
                <a:spcPts val="0"/>
              </a:spcAft>
              <a:defRPr sz="1350">
                <a:latin typeface="Arial" pitchFamily="34" charset="0"/>
                <a:cs typeface="Arial" pitchFamily="34" charset="0"/>
              </a:defRPr>
            </a:lvl3pPr>
            <a:lvl4pPr>
              <a:spcBef>
                <a:spcPts val="0"/>
              </a:spcBef>
              <a:spcAft>
                <a:spcPts val="0"/>
              </a:spcAft>
              <a:defRPr sz="1350">
                <a:latin typeface="Arial" pitchFamily="34" charset="0"/>
                <a:cs typeface="Arial" pitchFamily="34" charset="0"/>
              </a:defRPr>
            </a:lvl4pPr>
            <a:lvl5pPr>
              <a:spcBef>
                <a:spcPts val="0"/>
              </a:spcBef>
              <a:spcAft>
                <a:spcPts val="0"/>
              </a:spcAft>
              <a:defRPr sz="1350">
                <a:latin typeface="Arial" pitchFamily="34" charset="0"/>
                <a:cs typeface="Arial" pitchFamily="34" charset="0"/>
              </a:defRPr>
            </a:lvl5pPr>
            <a:lvl6pPr marL="1076325" indent="-214313">
              <a:spcBef>
                <a:spcPts val="0"/>
              </a:spcBef>
              <a:spcAft>
                <a:spcPts val="0"/>
              </a:spcAft>
              <a:buClr>
                <a:schemeClr val="tx2"/>
              </a:buClr>
              <a:buSzPct val="70000"/>
              <a:buFont typeface="Wingdings" pitchFamily="2" charset="2"/>
              <a:buChar char="§"/>
              <a:defRPr sz="1350">
                <a:latin typeface="Arial" pitchFamily="34" charset="0"/>
                <a:cs typeface="Arial" pitchFamily="34" charset="0"/>
              </a:defRPr>
            </a:lvl6pPr>
            <a:lvl7pPr marL="1285875" indent="-204788">
              <a:spcBef>
                <a:spcPts val="0"/>
              </a:spcBef>
              <a:spcAft>
                <a:spcPts val="0"/>
              </a:spcAft>
              <a:buClr>
                <a:srgbClr val="C00000"/>
              </a:buClr>
              <a:buSzPct val="70000"/>
              <a:buFont typeface="Arial" pitchFamily="34" charset="0"/>
              <a:buChar char="–"/>
              <a:defRPr sz="1350" baseline="0">
                <a:latin typeface="Arial" pitchFamily="34" charset="0"/>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4" name="Straight Connector 3"/>
          <p:cNvCxnSpPr/>
          <p:nvPr userDrawn="1"/>
        </p:nvCxnSpPr>
        <p:spPr>
          <a:xfrm>
            <a:off x="0" y="610644"/>
            <a:ext cx="9144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1107140" y="307932"/>
            <a:ext cx="8212137" cy="276999"/>
          </a:xfrm>
        </p:spPr>
        <p:txBody>
          <a:bodyPr/>
          <a:lstStyle>
            <a:lvl1pPr>
              <a:defRPr sz="1800"/>
            </a:lvl1pPr>
          </a:lstStyle>
          <a:p>
            <a:r>
              <a:rPr lang="en-US" dirty="0" smtClean="0"/>
              <a:t>Click to edit Master title style</a:t>
            </a:r>
            <a:endParaRPr lang="en-US" dirty="0"/>
          </a:p>
        </p:txBody>
      </p:sp>
    </p:spTree>
    <p:extLst>
      <p:ext uri="{BB962C8B-B14F-4D97-AF65-F5344CB8AC3E}">
        <p14:creationId xmlns:p14="http://schemas.microsoft.com/office/powerpoint/2010/main" val="287886755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38099" y="78142"/>
            <a:ext cx="8224837" cy="30777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000" b="0"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pic>
        <p:nvPicPr>
          <p:cNvPr id="4" name="Picture 3" descr="Mahindra Logo.png"/>
          <p:cNvPicPr>
            <a:picLocks noChangeAspect="1"/>
          </p:cNvPicPr>
          <p:nvPr/>
        </p:nvPicPr>
        <p:blipFill>
          <a:blip r:embed="rId2" cstate="email"/>
          <a:stretch>
            <a:fillRect/>
          </a:stretch>
        </p:blipFill>
        <p:spPr bwMode="gray">
          <a:xfrm>
            <a:off x="8001001" y="101367"/>
            <a:ext cx="923871" cy="184383"/>
          </a:xfrm>
          <a:prstGeom prst="rect">
            <a:avLst/>
          </a:prstGeom>
        </p:spPr>
      </p:pic>
    </p:spTree>
    <p:extLst>
      <p:ext uri="{BB962C8B-B14F-4D97-AF65-F5344CB8AC3E}">
        <p14:creationId xmlns:p14="http://schemas.microsoft.com/office/powerpoint/2010/main" val="187047303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
        <p:nvSpPr>
          <p:cNvPr id="2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174025991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4" y="3040277"/>
            <a:ext cx="5511800" cy="20774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4" y="1638300"/>
            <a:ext cx="5511800" cy="461665"/>
          </a:xfrm>
        </p:spPr>
        <p:txBody>
          <a:bodyPr wrap="square">
            <a:spAutoFit/>
          </a:bodyPr>
          <a:lstStyle>
            <a:lvl1pPr algn="l">
              <a:defRPr sz="3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spTree>
    <p:extLst>
      <p:ext uri="{BB962C8B-B14F-4D97-AF65-F5344CB8AC3E}">
        <p14:creationId xmlns:p14="http://schemas.microsoft.com/office/powerpoint/2010/main" val="2924713722"/>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545335287"/>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3" y="539354"/>
            <a:ext cx="8224837"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478757"/>
            <a:ext cx="8224838" cy="1038746"/>
          </a:xfrm>
        </p:spPr>
        <p:txBody>
          <a:bodyPr wrap="square">
            <a:spAutoFit/>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5528524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478757"/>
            <a:ext cx="8224838" cy="1384995"/>
          </a:xfrm>
        </p:spPr>
        <p:txBody>
          <a:bodyPr wrap="square">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29787822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478757"/>
            <a:ext cx="4078287" cy="3121819"/>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1" y="1478757"/>
            <a:ext cx="3846512"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20382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3050383"/>
            <a:ext cx="5524500"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1650206"/>
            <a:ext cx="5524500" cy="461665"/>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802" y="1"/>
            <a:ext cx="2361398" cy="644018"/>
          </a:xfrm>
          <a:prstGeom prst="rect">
            <a:avLst/>
          </a:prstGeom>
        </p:spPr>
      </p:pic>
    </p:spTree>
    <p:extLst>
      <p:ext uri="{BB962C8B-B14F-4D97-AF65-F5344CB8AC3E}">
        <p14:creationId xmlns:p14="http://schemas.microsoft.com/office/powerpoint/2010/main" val="2607971026"/>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3050383"/>
            <a:ext cx="5524500"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1650206"/>
            <a:ext cx="5524500" cy="461665"/>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2" y="1"/>
            <a:ext cx="2361398" cy="644018"/>
          </a:xfrm>
          <a:prstGeom prst="rect">
            <a:avLst/>
          </a:prstGeom>
        </p:spPr>
      </p:pic>
    </p:spTree>
    <p:extLst>
      <p:ext uri="{BB962C8B-B14F-4D97-AF65-F5344CB8AC3E}">
        <p14:creationId xmlns:p14="http://schemas.microsoft.com/office/powerpoint/2010/main" val="37284540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3221833"/>
            <a:ext cx="3781424"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5" y="1478757"/>
            <a:ext cx="3781424" cy="923330"/>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29768637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8" name="Straight Connector 7"/>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953811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33" name="Straight Connector 32"/>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4" y="352747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4" y="3162869"/>
            <a:ext cx="3933825" cy="207749"/>
          </a:xfrm>
          <a:noFill/>
          <a:ln>
            <a:noFill/>
          </a:ln>
        </p:spPr>
        <p:txBody>
          <a:bodyPr wrap="square" lIns="0" tIns="0" rIns="0" bIns="0" anchor="b" anchorCtr="0">
            <a:spAutoFit/>
          </a:bodyPr>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lvl="0" indent="0" algn="l" defTabSz="6858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4" y="343579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850360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00"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8" y="1478757"/>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2"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00"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4"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8" y="3181352"/>
            <a:ext cx="2043113" cy="946413"/>
          </a:xfrm>
          <a:ln>
            <a:noFill/>
          </a:ln>
        </p:spPr>
        <p:txBody>
          <a:bodyPr wrap="square" lIns="0" tIns="0" rIns="0" bIns="0">
            <a:spAutoFit/>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0" marR="0" lvl="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14313" lvl="1" indent="-214313" algn="l" defTabSz="6858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2" y="3181352"/>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5315385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4" y="1478756"/>
            <a:ext cx="8226425" cy="3121820"/>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0"/>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marL="0" lvl="0" indent="0" algn="l" defTabSz="6858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9484692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4" y="1478757"/>
            <a:ext cx="8226425" cy="3121819"/>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7170607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145472"/>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40" y="2527135"/>
            <a:ext cx="6754811" cy="1426031"/>
          </a:xfrm>
          <a:prstGeom prst="rect">
            <a:avLst/>
          </a:prstGeom>
          <a:noFill/>
          <a:ln w="9525">
            <a:noFill/>
            <a:miter lim="800000"/>
            <a:headEnd/>
            <a:tailEnd/>
          </a:ln>
        </p:spPr>
        <p:txBody>
          <a:bodyPr wrap="square" lIns="0" tIns="0" rIns="0" bIns="0">
            <a:spAutoFit/>
          </a:bodyPr>
          <a:lstStyle/>
          <a:p>
            <a:pPr algn="just">
              <a:spcBef>
                <a:spcPts val="450"/>
              </a:spcBef>
            </a:pPr>
            <a:r>
              <a:rPr lang="en-US" sz="750" b="1" dirty="0" smtClean="0">
                <a:solidFill>
                  <a:srgbClr val="6D6E71"/>
                </a:solidFill>
                <a:cs typeface="Arial" pitchFamily="34" charset="0"/>
              </a:rPr>
              <a:t>Disclaimer </a:t>
            </a:r>
          </a:p>
          <a:p>
            <a:pPr algn="just">
              <a:spcBef>
                <a:spcPts val="450"/>
              </a:spcBef>
            </a:pPr>
            <a:r>
              <a:rPr lang="en-US" sz="675" dirty="0" smtClean="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9" y="1605128"/>
            <a:ext cx="6734627" cy="20774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481014" y="4972052"/>
            <a:ext cx="1821011" cy="92333"/>
          </a:xfrm>
          <a:prstGeom prst="rect">
            <a:avLst/>
          </a:prstGeom>
          <a:noFill/>
          <a:ln w="9525">
            <a:noFill/>
            <a:miter lim="800000"/>
            <a:headEnd/>
            <a:tailEnd/>
          </a:ln>
        </p:spPr>
        <p:txBody>
          <a:bodyPr wrap="none" lIns="0" tIns="0" rIns="0" bIns="0">
            <a:spAutoFit/>
          </a:bodyPr>
          <a:lstStyle/>
          <a:p>
            <a:pPr>
              <a:defRPr/>
            </a:pPr>
            <a:r>
              <a:rPr lang="en-US" sz="600" dirty="0" smtClean="0">
                <a:solidFill>
                  <a:srgbClr val="6D6E71"/>
                </a:solidFill>
                <a:cs typeface="Arial" pitchFamily="34" charset="0"/>
              </a:rPr>
              <a:t>Copyright © 2016 Tech Mahindra. All rights reserved.</a:t>
            </a:r>
            <a:endParaRPr lang="en-US" sz="600" dirty="0">
              <a:solidFill>
                <a:srgbClr val="6D6E71"/>
              </a:solidFill>
              <a:cs typeface="Arial" pitchFamily="34" charset="0"/>
            </a:endParaRPr>
          </a:p>
        </p:txBody>
      </p:sp>
    </p:spTree>
    <p:extLst>
      <p:ext uri="{BB962C8B-B14F-4D97-AF65-F5344CB8AC3E}">
        <p14:creationId xmlns:p14="http://schemas.microsoft.com/office/powerpoint/2010/main" val="124246167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gray">
          <a:xfrm>
            <a:off x="1864289" y="2037921"/>
            <a:ext cx="5603207" cy="1118267"/>
          </a:xfrm>
          <a:prstGeom prst="rect">
            <a:avLst/>
          </a:prstGeom>
        </p:spPr>
      </p:pic>
    </p:spTree>
    <p:extLst>
      <p:ext uri="{BB962C8B-B14F-4D97-AF65-F5344CB8AC3E}">
        <p14:creationId xmlns:p14="http://schemas.microsoft.com/office/powerpoint/2010/main" val="19292042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Titre 1"/>
          <p:cNvSpPr txBox="1">
            <a:spLocks/>
          </p:cNvSpPr>
          <p:nvPr/>
        </p:nvSpPr>
        <p:spPr>
          <a:xfrm>
            <a:off x="123291" y="199704"/>
            <a:ext cx="6369977" cy="663179"/>
          </a:xfrm>
          <a:prstGeom prst="rect">
            <a:avLst/>
          </a:prstGeom>
        </p:spPr>
        <p:txBody>
          <a:bodyPr/>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endParaRPr lang="en-US" sz="1800" dirty="0"/>
          </a:p>
        </p:txBody>
      </p:sp>
      <p:sp>
        <p:nvSpPr>
          <p:cNvPr id="8" name="Rectangle 7"/>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9"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34065032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3221833"/>
            <a:ext cx="3781424" cy="20774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5" y="1478757"/>
            <a:ext cx="3781424" cy="923330"/>
          </a:xfr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803" y="1"/>
            <a:ext cx="3968824" cy="1082407"/>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6058912" y="357482"/>
            <a:ext cx="2467304" cy="492416"/>
          </a:xfrm>
          <a:prstGeom prst="rect">
            <a:avLst/>
          </a:prstGeom>
        </p:spPr>
      </p:pic>
    </p:spTree>
    <p:extLst>
      <p:ext uri="{BB962C8B-B14F-4D97-AF65-F5344CB8AC3E}">
        <p14:creationId xmlns:p14="http://schemas.microsoft.com/office/powerpoint/2010/main" val="1627348658"/>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400051"/>
            <a:ext cx="5486400" cy="369332"/>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457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200151"/>
            <a:ext cx="4038600" cy="12464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6" name="Footer Placeholder 5"/>
          <p:cNvSpPr>
            <a:spLocks noGrp="1" noChangeArrowheads="1"/>
          </p:cNvSpPr>
          <p:nvPr>
            <p:ph type="ftr" sz="quarter" idx="11"/>
          </p:nvPr>
        </p:nvSpPr>
        <p:spPr>
          <a:xfrm>
            <a:off x="6248400" y="4663746"/>
            <a:ext cx="2895600" cy="237028"/>
          </a:xfrm>
          <a:prstGeom prst="rect">
            <a:avLst/>
          </a:prstGeom>
          <a:ln/>
        </p:spPr>
        <p:txBody>
          <a:bodyPr/>
          <a:lstStyle>
            <a:lvl1pPr>
              <a:defRPr/>
            </a:lvl1pPr>
          </a:lstStyle>
          <a:p>
            <a:r>
              <a:rPr lang="en-US" dirty="0" smtClean="0">
                <a:solidFill>
                  <a:prstClr val="black"/>
                </a:solidFill>
              </a:rPr>
              <a:t>aaaaaaaaaaaaaaaaa</a:t>
            </a:r>
            <a:endParaRPr lang="en-US" dirty="0">
              <a:solidFill>
                <a:prstClr val="black"/>
              </a:solidFill>
            </a:endParaRPr>
          </a:p>
        </p:txBody>
      </p:sp>
      <p:sp>
        <p:nvSpPr>
          <p:cNvPr id="7" name="Slide Number Placeholder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83958956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2539" y="1200151"/>
            <a:ext cx="8229600" cy="1038746"/>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7010400" y="4908478"/>
            <a:ext cx="2133600" cy="165671"/>
          </a:xfrm>
          <a:prstGeom prst="rect">
            <a:avLst/>
          </a:prstGeom>
          <a:ln/>
        </p:spPr>
        <p:txBody>
          <a:bodyPr/>
          <a:lstStyle>
            <a:lvl1pPr>
              <a:defRPr/>
            </a:lvl1pPr>
          </a:lstStyle>
          <a:p>
            <a:endParaRPr lang="en-US" dirty="0">
              <a:solidFill>
                <a:prstClr val="black"/>
              </a:solidFill>
            </a:endParaRPr>
          </a:p>
        </p:txBody>
      </p:sp>
      <p:sp>
        <p:nvSpPr>
          <p:cNvPr id="5" name="Rectangle 5"/>
          <p:cNvSpPr>
            <a:spLocks noGrp="1" noChangeArrowheads="1"/>
          </p:cNvSpPr>
          <p:nvPr>
            <p:ph type="ftr" sz="quarter" idx="11"/>
          </p:nvPr>
        </p:nvSpPr>
        <p:spPr>
          <a:xfrm>
            <a:off x="5867400" y="4663746"/>
            <a:ext cx="3276600" cy="237028"/>
          </a:xfrm>
          <a:prstGeom prst="rect">
            <a:avLst/>
          </a:prstGeom>
          <a:ln/>
        </p:spPr>
        <p:txBody>
          <a:bodyPr/>
          <a:lstStyle>
            <a:lvl1pPr>
              <a:defRPr/>
            </a:lvl1pPr>
          </a:lstStyle>
          <a:p>
            <a:r>
              <a:rPr lang="en-US" dirty="0" smtClean="0">
                <a:solidFill>
                  <a:prstClr val="black"/>
                </a:solidFill>
              </a:rPr>
              <a:t>Copyright 2014 TechMahindra</a:t>
            </a:r>
            <a:endParaRPr lang="en-US" dirty="0">
              <a:solidFill>
                <a:prstClr val="black"/>
              </a:solidFill>
            </a:endParaRPr>
          </a:p>
        </p:txBody>
      </p:sp>
      <p:sp>
        <p:nvSpPr>
          <p:cNvPr id="6" name="Rectangle 6"/>
          <p:cNvSpPr>
            <a:spLocks noGrp="1" noChangeArrowheads="1"/>
          </p:cNvSpPr>
          <p:nvPr>
            <p:ph type="sldNum" sz="quarter" idx="12"/>
          </p:nvPr>
        </p:nvSpPr>
        <p:spPr>
          <a:xfrm>
            <a:off x="7010400" y="4900773"/>
            <a:ext cx="2133600" cy="242727"/>
          </a:xfrm>
          <a:prstGeom prst="rect">
            <a:avLst/>
          </a:prstGeom>
          <a:ln/>
        </p:spPr>
        <p:txBody>
          <a:bodyPr/>
          <a:lstStyle>
            <a:lvl1pPr>
              <a:defRPr/>
            </a:lvl1pPr>
          </a:lstStyle>
          <a:p>
            <a:fld id="{86A20232-690A-4812-94BC-2F949A391583}" type="slidenum">
              <a:rPr lang="en-US" smtClean="0">
                <a:solidFill>
                  <a:prstClr val="black"/>
                </a:solidFill>
              </a:rPr>
              <a:pPr/>
              <a:t>‹#›</a:t>
            </a:fld>
            <a:endParaRPr lang="en-US" dirty="0">
              <a:solidFill>
                <a:prstClr val="black"/>
              </a:solidFill>
            </a:endParaRPr>
          </a:p>
        </p:txBody>
      </p:sp>
      <p:sp>
        <p:nvSpPr>
          <p:cNvPr id="7" name="Rectangle 6"/>
          <p:cNvSpPr/>
          <p:nvPr/>
        </p:nvSpPr>
        <p:spPr>
          <a:xfrm flipV="1">
            <a:off x="178407" y="4950617"/>
            <a:ext cx="5222268" cy="4286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8" name="Titre 1"/>
          <p:cNvSpPr>
            <a:spLocks noGrp="1"/>
          </p:cNvSpPr>
          <p:nvPr>
            <p:ph type="title"/>
          </p:nvPr>
        </p:nvSpPr>
        <p:spPr>
          <a:xfrm>
            <a:off x="176465" y="371156"/>
            <a:ext cx="6369977" cy="276999"/>
          </a:xfrm>
          <a:prstGeom prst="rect">
            <a:avLst/>
          </a:prstGeom>
        </p:spPr>
        <p:txBody>
          <a:bodyPr/>
          <a:lstStyle>
            <a:lvl1pPr>
              <a:defRPr sz="1800"/>
            </a:lvl1pPr>
          </a:lstStyle>
          <a:p>
            <a:r>
              <a:rPr lang="en-US" noProof="0" smtClean="0"/>
              <a:t>Click to edit Master title style</a:t>
            </a:r>
            <a:endParaRPr lang="en-US" noProof="0"/>
          </a:p>
        </p:txBody>
      </p:sp>
    </p:spTree>
    <p:extLst>
      <p:ext uri="{BB962C8B-B14F-4D97-AF65-F5344CB8AC3E}">
        <p14:creationId xmlns:p14="http://schemas.microsoft.com/office/powerpoint/2010/main" val="392481007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sp>
        <p:nvSpPr>
          <p:cNvPr id="3" name="Slide Number Placeholder 5"/>
          <p:cNvSpPr txBox="1">
            <a:spLocks/>
          </p:cNvSpPr>
          <p:nvPr/>
        </p:nvSpPr>
        <p:spPr bwMode="auto">
          <a:xfrm>
            <a:off x="8861881" y="4960182"/>
            <a:ext cx="117020" cy="115416"/>
          </a:xfrm>
          <a:prstGeom prst="rect">
            <a:avLst/>
          </a:prstGeom>
          <a:noFill/>
          <a:ln w="9525">
            <a:noFill/>
            <a:miter lim="800000"/>
            <a:headEnd/>
            <a:tailEnd/>
          </a:ln>
        </p:spPr>
        <p:txBody>
          <a:bodyPr wrap="none" lIns="0" tIns="0" rIns="0" bIns="0" anchor="ctr">
            <a:spAutoFit/>
          </a:bodyPr>
          <a:lstStyle/>
          <a:p>
            <a:pPr algn="r">
              <a:defRPr/>
            </a:pPr>
            <a:fld id="{CB2FFE75-C069-4F3F-B6FF-201F91F66277}" type="slidenum">
              <a:rPr lang="en-US" sz="750">
                <a:solidFill>
                  <a:srgbClr val="6D6E71"/>
                </a:solidFill>
                <a:cs typeface="Arial" pitchFamily="34" charset="0"/>
              </a:rPr>
              <a:pPr algn="r">
                <a:defRPr/>
              </a:pPr>
              <a:t>‹#›</a:t>
            </a:fld>
            <a:endParaRPr lang="en-US" sz="750" dirty="0">
              <a:solidFill>
                <a:srgbClr val="6D6E71"/>
              </a:solidFil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Tree>
    <p:extLst>
      <p:ext uri="{BB962C8B-B14F-4D97-AF65-F5344CB8AC3E}">
        <p14:creationId xmlns:p14="http://schemas.microsoft.com/office/powerpoint/2010/main" val="55945109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3" name="Subtitle 2"/>
          <p:cNvSpPr>
            <a:spLocks noGrp="1"/>
          </p:cNvSpPr>
          <p:nvPr>
            <p:ph type="subTitle" idx="1"/>
          </p:nvPr>
        </p:nvSpPr>
        <p:spPr bwMode="gray">
          <a:xfrm>
            <a:off x="1827214" y="3040276"/>
            <a:ext cx="5511800" cy="207750"/>
          </a:xfrm>
        </p:spPr>
        <p:txBody>
          <a:bodyPr anchor="b">
            <a:noAutofit/>
          </a:bodyPr>
          <a:lstStyle>
            <a:lvl1pPr marL="0" indent="0" algn="l">
              <a:buNone/>
              <a:defRPr b="1">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4" y="1638300"/>
            <a:ext cx="5511800" cy="461665"/>
          </a:xfrm>
        </p:spPr>
        <p:txBody>
          <a:bodyPr/>
          <a:lstStyle>
            <a:lvl1pPr algn="l">
              <a:defRPr sz="3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9366654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5" y="539356"/>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478758"/>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19709296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5" y="539356"/>
            <a:ext cx="8224837"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478758"/>
            <a:ext cx="8224838" cy="1038746"/>
          </a:xfrm>
        </p:spPr>
        <p:txBody>
          <a:bodyPr/>
          <a:lstStyle>
            <a:lvl1pPr algn="l" rtl="0" eaLnBrk="1" latinLnBrk="0" hangingPunct="1">
              <a:spcBef>
                <a:spcPts val="0"/>
              </a:spcBef>
              <a:spcAft>
                <a:spcPts val="0"/>
              </a:spcAft>
              <a:buClr>
                <a:schemeClr val="bg2"/>
              </a:buClr>
              <a:buSzPct val="120000"/>
              <a:defRPr lang="en-US" sz="135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35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35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35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765851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478758"/>
            <a:ext cx="8224838" cy="1384994"/>
          </a:xfrm>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076325" indent="-214313">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285875" indent="-204788">
              <a:spcBef>
                <a:spcPts val="0"/>
              </a:spcBef>
              <a:spcAft>
                <a:spcPts val="0"/>
              </a:spcAft>
              <a:buClr>
                <a:schemeClr val="tx2"/>
              </a:buClr>
              <a:buSzPct val="70000"/>
              <a:buFont typeface="Arial" pitchFamily="34" charset="0"/>
              <a:buChar char="–"/>
              <a:defRPr sz="1350" baseline="0">
                <a:solidFill>
                  <a:schemeClr val="tx1"/>
                </a:solidFill>
                <a:latin typeface="+mn-lt"/>
                <a:cs typeface="Arial" pitchFamily="34" charset="0"/>
              </a:defRPr>
            </a:lvl7pPr>
            <a:lvl8pPr marL="1200150" indent="-171450">
              <a:spcBef>
                <a:spcPts val="0"/>
              </a:spcBef>
              <a:spcAft>
                <a:spcPts val="0"/>
              </a:spcAft>
              <a:buSzPct val="70000"/>
              <a:defRPr sz="1350" baseline="0">
                <a:latin typeface="Arial" pitchFamily="34" charset="0"/>
                <a:cs typeface="Arial" pitchFamily="34" charset="0"/>
              </a:defRPr>
            </a:lvl8pPr>
            <a:lvl9pPr marL="1368029" indent="-167879">
              <a:spcBef>
                <a:spcPts val="0"/>
              </a:spcBef>
              <a:spcAft>
                <a:spcPts val="0"/>
              </a:spcAft>
              <a:buSzPct val="70000"/>
              <a:buFont typeface="Arial" pitchFamily="34" charset="0"/>
              <a:buChar char="–"/>
              <a:defRPr sz="135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90711364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6" y="1478756"/>
            <a:ext cx="4078287"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4838701" y="1478758"/>
            <a:ext cx="3846512"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1413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3" name="Subtitle 2"/>
          <p:cNvSpPr>
            <a:spLocks noGrp="1"/>
          </p:cNvSpPr>
          <p:nvPr>
            <p:ph type="subTitle" idx="1"/>
          </p:nvPr>
        </p:nvSpPr>
        <p:spPr bwMode="gray">
          <a:xfrm>
            <a:off x="1839913" y="3050384"/>
            <a:ext cx="5524500"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1650206"/>
            <a:ext cx="5524500" cy="461665"/>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482706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ltGray">
          <a:xfrm>
            <a:off x="1588" y="0"/>
            <a:ext cx="3968750" cy="108227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6329365" y="357187"/>
            <a:ext cx="2378075" cy="492920"/>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4" y="1478757"/>
            <a:ext cx="4102100" cy="313134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4926013" y="3221834"/>
            <a:ext cx="3781424" cy="207749"/>
          </a:xfrm>
          <a:noFill/>
          <a:ln w="9525">
            <a:noFill/>
            <a:miter lim="800000"/>
            <a:headEnd/>
            <a:tailEnd/>
          </a:ln>
        </p:spPr>
        <p:txBody>
          <a:bodyPr anchor="b"/>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a:solidFill>
                  <a:schemeClr val="tx2"/>
                </a:solidFill>
                <a:latin typeface="Arial" pitchFamily="34" charset="0"/>
                <a:ea typeface="+mn-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5" y="1478758"/>
            <a:ext cx="3781424" cy="923330"/>
          </a:xfrm>
          <a:noFill/>
          <a:ln w="9525">
            <a:noFill/>
            <a:miter lim="800000"/>
            <a:headEnd/>
            <a:tailEnd/>
          </a:ln>
        </p:spPr>
        <p:txBody>
          <a:bodyPr/>
          <a:lstStyle>
            <a:lvl1pPr algn="l" defTabSz="685800" rtl="0" eaLnBrk="1" latinLnBrk="0" hangingPunct="1">
              <a:spcBef>
                <a:spcPct val="0"/>
              </a:spcBef>
              <a:buNone/>
              <a:defRPr lang="en-US" sz="3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5961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4" y="1850232"/>
            <a:ext cx="3933825" cy="1038746"/>
          </a:xfrm>
          <a:ln>
            <a:noFill/>
          </a:ln>
        </p:spPr>
        <p:txBody>
          <a:bodyPr wrap="square" lIns="0" tIns="0" rIns="0" bIns="0">
            <a:spAutoFit/>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marL="217885" lvl="0" indent="-217885" algn="l" defTabSz="6858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28625" lvl="2" indent="-209550" algn="l" defTabSz="6858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38175" lvl="3" indent="-209550" algn="l" defTabSz="6858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52488" lvl="4" indent="-214313" algn="l" defTabSz="70008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076325" lvl="5" indent="-214313" algn="l" defTabSz="6858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4" y="1478757"/>
            <a:ext cx="3933825" cy="214621"/>
          </a:xfrm>
          <a:noFill/>
          <a:ln>
            <a:noFill/>
          </a:ln>
        </p:spPr>
        <p:txBody>
          <a:bodyPr wrap="square" lIns="0" tIns="0" rIns="0" bIns="0" anchor="b" anchorCtr="0">
            <a:spAutoFit/>
          </a:bodyPr>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dirty="0" smtClean="0"/>
              <a:t>Heading 2</a:t>
            </a:r>
          </a:p>
        </p:txBody>
      </p:sp>
      <p:cxnSp>
        <p:nvCxnSpPr>
          <p:cNvPr id="8" name="Straight Connector 7"/>
          <p:cNvCxnSpPr/>
          <p:nvPr/>
        </p:nvCxnSpPr>
        <p:spPr bwMode="gray">
          <a:xfrm>
            <a:off x="4810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4" y="1758553"/>
            <a:ext cx="3906652" cy="17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3" y="545306"/>
            <a:ext cx="8226425" cy="369332"/>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00" b="1" kern="1200" dirty="0">
                <a:solidFill>
                  <a:schemeClr val="tx2"/>
                </a:solidFill>
                <a:latin typeface="Arial" pitchFamily="34" charset="0"/>
                <a:ea typeface="+mj-ea"/>
                <a:cs typeface="Arial" pitchFamily="34" charset="0"/>
              </a:defRPr>
            </a:lvl1pPr>
          </a:lstStyle>
          <a:p>
            <a:pPr lvl="0" algn="l" defTabSz="6858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0"/>
            <a:ext cx="8224838" cy="21278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12677911"/>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481016" y="1758556"/>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6" y="1758556"/>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6" y="1850233"/>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6" y="1850233"/>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6" y="1485631"/>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6" y="1485631"/>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8182451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481016" y="1512892"/>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6" y="1512892"/>
            <a:ext cx="3906837" cy="238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6" y="3262133"/>
            <a:ext cx="39068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6" y="3262133"/>
            <a:ext cx="39068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6" y="1604569"/>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6" y="1604569"/>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6" y="1291146"/>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6" y="1291146"/>
            <a:ext cx="3933825" cy="207749"/>
          </a:xfrm>
          <a:noFill/>
          <a:ln>
            <a:noFill/>
          </a:ln>
        </p:spPr>
        <p:txBody>
          <a:bodyPr anchor="b"/>
          <a:lstStyle>
            <a:lvl1pPr marL="0" indent="0">
              <a:spcBef>
                <a:spcPts val="0"/>
              </a:spcBef>
              <a:spcAft>
                <a:spcPts val="0"/>
              </a:spcAft>
              <a:buNone/>
              <a:tabLst/>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6" y="338417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6" y="338417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6" y="304003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6" y="3040039"/>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Tree>
    <p:extLst>
      <p:ext uri="{BB962C8B-B14F-4D97-AF65-F5344CB8AC3E}">
        <p14:creationId xmlns:p14="http://schemas.microsoft.com/office/powerpoint/2010/main" val="1131215451"/>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481016" y="3190480"/>
            <a:ext cx="81994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6" y="155339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6" y="1553390"/>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6" y="1291146"/>
            <a:ext cx="3933825" cy="207749"/>
          </a:xfrm>
          <a:noFill/>
          <a:ln>
            <a:noFill/>
          </a:ln>
        </p:spPr>
        <p:txBody>
          <a:bodyPr anchor="b"/>
          <a:lstStyle>
            <a:lvl1pPr marL="0" indent="0">
              <a:spcBef>
                <a:spcPts val="0"/>
              </a:spcBef>
              <a:spcAft>
                <a:spcPts val="0"/>
              </a:spcAft>
              <a:buNone/>
              <a:defRPr sz="1350" b="1">
                <a:solidFill>
                  <a:schemeClr val="bg2"/>
                </a:solidFill>
                <a:latin typeface="Arial" pitchFamily="34" charset="0"/>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6" y="3210158"/>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6" y="3210158"/>
            <a:ext cx="3933825" cy="1038746"/>
          </a:xfrm>
          <a:ln>
            <a:noFill/>
          </a:ln>
        </p:spPr>
        <p:txBody>
          <a:bodyPr/>
          <a:lstStyle>
            <a:lvl1pPr>
              <a:spcBef>
                <a:spcPts val="0"/>
              </a:spcBef>
              <a:spcAft>
                <a:spcPts val="0"/>
              </a:spcAft>
              <a:defRPr lang="en-US" sz="135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350" b="0" kern="1200" baseline="0" dirty="0" smtClean="0">
                <a:solidFill>
                  <a:schemeClr val="tx1"/>
                </a:solidFill>
                <a:latin typeface="+mn-lt"/>
                <a:ea typeface="+mn-ea"/>
                <a:cs typeface="Arial" pitchFamily="34" charset="0"/>
              </a:defRPr>
            </a:lvl2pPr>
            <a:lvl3pPr>
              <a:spcBef>
                <a:spcPts val="0"/>
              </a:spcBef>
              <a:spcAft>
                <a:spcPts val="0"/>
              </a:spcAft>
              <a:defRPr lang="en-US" sz="135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35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350" b="0" kern="1200" baseline="0" dirty="0" smtClean="0">
                <a:solidFill>
                  <a:schemeClr val="tx1"/>
                </a:solidFill>
                <a:latin typeface="Arial" pitchFamily="34" charset="0"/>
                <a:ea typeface="+mn-ea"/>
                <a:cs typeface="Arial" pitchFamily="34" charset="0"/>
              </a:defRPr>
            </a:lvl5pPr>
            <a:lvl6pPr marL="857250" indent="-175022">
              <a:spcBef>
                <a:spcPts val="0"/>
              </a:spcBef>
              <a:spcAft>
                <a:spcPts val="0"/>
              </a:spcAft>
              <a:buSzPct val="70000"/>
              <a:defRPr lang="en-US" sz="1350" kern="1200" dirty="0" smtClean="0">
                <a:solidFill>
                  <a:schemeClr val="tx1"/>
                </a:solidFill>
                <a:latin typeface="Arial" pitchFamily="34" charset="0"/>
                <a:ea typeface="+mn-ea"/>
                <a:cs typeface="Arial" pitchFamily="34" charset="0"/>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6" y="2937677"/>
            <a:ext cx="3933825" cy="207749"/>
          </a:xfrm>
          <a:noFill/>
          <a:ln>
            <a:noFill/>
          </a:ln>
        </p:spPr>
        <p:txBody>
          <a:bodyPr anchor="b"/>
          <a:lstStyle>
            <a:lvl1pPr>
              <a:spcBef>
                <a:spcPts val="0"/>
              </a:spcBef>
              <a:spcAft>
                <a:spcPts val="0"/>
              </a:spcAft>
              <a:buNone/>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sz="1350">
                <a:latin typeface="+mj-lt"/>
              </a:defRPr>
            </a:lvl2pPr>
            <a:lvl3pPr>
              <a:spcBef>
                <a:spcPts val="0"/>
              </a:spcBef>
              <a:spcAft>
                <a:spcPts val="0"/>
              </a:spcAft>
              <a:defRPr sz="1350">
                <a:latin typeface="+mj-lt"/>
              </a:defRPr>
            </a:lvl3pPr>
            <a:lvl4pPr>
              <a:spcBef>
                <a:spcPts val="0"/>
              </a:spcBef>
              <a:spcAft>
                <a:spcPts val="0"/>
              </a:spcAft>
              <a:defRPr sz="1350">
                <a:latin typeface="+mj-lt"/>
              </a:defRPr>
            </a:lvl4pPr>
            <a:lvl5pPr>
              <a:spcBef>
                <a:spcPts val="0"/>
              </a:spcBef>
              <a:spcAft>
                <a:spcPts val="0"/>
              </a:spcAft>
              <a:defRPr sz="1350">
                <a:latin typeface="+mj-lt"/>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483288" y="1523717"/>
            <a:ext cx="8199437" cy="119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743042"/>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402" y="1478758"/>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200">
                <a:latin typeface="Arial" pitchFamily="34" charset="0"/>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6"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90" y="1478758"/>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4" y="1478758"/>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2438402" y="318135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6" y="3181353"/>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6669090" y="3181353"/>
            <a:ext cx="2043113" cy="1154162"/>
          </a:xfrm>
          <a:ln>
            <a:noFill/>
          </a:ln>
        </p:spPr>
        <p:txBody>
          <a:bodyPr/>
          <a:lstStyle>
            <a:lvl1pPr marL="0" marR="0" indent="0" algn="l" defTabSz="685800" rtl="0" eaLnBrk="1" fontAlgn="base" latinLnBrk="0" hangingPunct="1">
              <a:lnSpc>
                <a:spcPct val="100000"/>
              </a:lnSpc>
              <a:spcBef>
                <a:spcPts val="0"/>
              </a:spcBef>
              <a:spcAft>
                <a:spcPts val="0"/>
              </a:spcAft>
              <a:buClr>
                <a:schemeClr val="tx2"/>
              </a:buClr>
              <a:buSzTx/>
              <a:buFont typeface="Arial" pitchFamily="34" charset="0"/>
              <a:buNone/>
              <a:tabLst/>
              <a:defRPr lang="en-US" sz="135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200" b="0" kern="1200" baseline="0" dirty="0" smtClean="0">
                <a:solidFill>
                  <a:schemeClr val="tx1"/>
                </a:solidFill>
                <a:latin typeface="Arial" pitchFamily="34" charset="0"/>
                <a:ea typeface="+mn-ea"/>
                <a:cs typeface="Arial" pitchFamily="34" charset="0"/>
              </a:defRPr>
            </a:lvl2pPr>
            <a:lvl3pPr>
              <a:spcBef>
                <a:spcPts val="0"/>
              </a:spcBef>
              <a:spcAft>
                <a:spcPts val="0"/>
              </a:spcAft>
              <a:defRPr sz="1200">
                <a:latin typeface="Arial" pitchFamily="34" charset="0"/>
                <a:cs typeface="Arial" pitchFamily="34" charset="0"/>
              </a:defRPr>
            </a:lvl3pPr>
            <a:lvl4pPr>
              <a:spcBef>
                <a:spcPts val="0"/>
              </a:spcBef>
              <a:spcAft>
                <a:spcPts val="0"/>
              </a:spcAft>
              <a:defRPr sz="1200">
                <a:latin typeface="Arial" pitchFamily="34" charset="0"/>
                <a:cs typeface="Arial" pitchFamily="34" charset="0"/>
              </a:defRPr>
            </a:lvl4pPr>
            <a:lvl5pPr>
              <a:spcBef>
                <a:spcPts val="0"/>
              </a:spcBef>
              <a:spcAft>
                <a:spcPts val="0"/>
              </a:spcAft>
              <a:defRPr sz="1200">
                <a:latin typeface="Arial" pitchFamily="34" charset="0"/>
                <a:cs typeface="Arial" pitchFamily="34" charset="0"/>
              </a:defRPr>
            </a:lvl5pPr>
            <a:lvl6pPr marL="857250" indent="-175022">
              <a:spcBef>
                <a:spcPts val="0"/>
              </a:spcBef>
              <a:spcAft>
                <a:spcPts val="0"/>
              </a:spcAft>
              <a:buSzPct val="70000"/>
              <a:defRPr sz="1350">
                <a:latin typeface="+mj-lt"/>
              </a:defRPr>
            </a:lvl6pPr>
            <a:lvl7pPr marL="1028700" indent="-171450">
              <a:spcBef>
                <a:spcPts val="0"/>
              </a:spcBef>
              <a:spcAft>
                <a:spcPts val="0"/>
              </a:spcAft>
              <a:buSzPct val="70000"/>
              <a:buFont typeface="Arial" pitchFamily="34" charset="0"/>
              <a:buChar char="–"/>
              <a:defRPr sz="1350" baseline="0">
                <a:latin typeface="+mj-lt"/>
              </a:defRPr>
            </a:lvl7pPr>
            <a:lvl8pPr marL="1200150" indent="-171450">
              <a:spcBef>
                <a:spcPts val="0"/>
              </a:spcBef>
              <a:spcAft>
                <a:spcPts val="0"/>
              </a:spcAft>
              <a:buSzPct val="70000"/>
              <a:defRPr sz="1350" baseline="0">
                <a:latin typeface="+mj-lt"/>
              </a:defRPr>
            </a:lvl8pPr>
            <a:lvl9pPr marL="1368029" indent="-167879">
              <a:spcBef>
                <a:spcPts val="0"/>
              </a:spcBef>
              <a:spcAft>
                <a:spcPts val="0"/>
              </a:spcAft>
              <a:buSzPct val="70000"/>
              <a:buFont typeface="Arial" pitchFamily="34" charset="0"/>
              <a:buChar char="–"/>
              <a:defRPr sz="135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4" y="3181353"/>
            <a:ext cx="1728787" cy="1419224"/>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952841"/>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2933579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6" y="1478756"/>
            <a:ext cx="8226425"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952841"/>
            <a:ext cx="8224838" cy="207749"/>
          </a:xfrm>
        </p:spPr>
        <p:txBody>
          <a:bodyPr/>
          <a:lstStyle>
            <a:lvl1pPr>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2523745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6" y="1478756"/>
            <a:ext cx="8226425" cy="312182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481015" y="545308"/>
            <a:ext cx="8226425"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952841"/>
            <a:ext cx="8224838" cy="20774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1583033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2527698"/>
            <a:ext cx="6754812" cy="1426031"/>
          </a:xfrm>
          <a:prstGeom prst="rect">
            <a:avLst/>
          </a:prstGeom>
          <a:noFill/>
          <a:ln w="9525">
            <a:noFill/>
            <a:miter lim="800000"/>
            <a:headEnd/>
            <a:tailEnd/>
          </a:ln>
        </p:spPr>
        <p:txBody>
          <a:bodyPr lIns="0" tIns="0" rIns="0" bIns="0">
            <a:spAutoFit/>
          </a:bodyPr>
          <a:lstStyle/>
          <a:p>
            <a:pPr algn="just">
              <a:spcBef>
                <a:spcPts val="450"/>
              </a:spcBef>
              <a:defRPr/>
            </a:pPr>
            <a:r>
              <a:rPr lang="en-US" sz="750" b="1" dirty="0">
                <a:solidFill>
                  <a:srgbClr val="6D6E71"/>
                </a:solidFill>
                <a:cs typeface="Arial" pitchFamily="34" charset="0"/>
              </a:rPr>
              <a:t>Disclaimer </a:t>
            </a:r>
          </a:p>
          <a:p>
            <a:pPr algn="just">
              <a:spcBef>
                <a:spcPts val="450"/>
              </a:spcBef>
              <a:defRPr/>
            </a:pPr>
            <a:r>
              <a:rPr lang="en-US" sz="675"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145473"/>
            <a:ext cx="6729984" cy="369332"/>
          </a:xfrm>
          <a:noFill/>
          <a:ln w="9525">
            <a:noFill/>
            <a:miter lim="800000"/>
            <a:headEnd/>
            <a:tailEnd/>
          </a:ln>
        </p:spPr>
        <p:txBody>
          <a:bodyPr/>
          <a:lstStyle>
            <a:lvl1pPr algn="l">
              <a:defRPr lang="en-US" sz="24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41" y="1605128"/>
            <a:ext cx="6734627" cy="207749"/>
          </a:xfrm>
          <a:noFill/>
          <a:ln w="9525">
            <a:noFill/>
            <a:miter lim="800000"/>
            <a:headEnd/>
            <a:tailEnd/>
          </a:ln>
        </p:spPr>
        <p:txBody>
          <a:bodyPr/>
          <a:lstStyle>
            <a:lvl1pPr marL="0" indent="0" algn="l" defTabSz="685800" rtl="0" eaLnBrk="1" fontAlgn="base" latinLnBrk="0" hangingPunct="1">
              <a:spcBef>
                <a:spcPts val="0"/>
              </a:spcBef>
              <a:spcAft>
                <a:spcPct val="0"/>
              </a:spcAft>
              <a:buClr>
                <a:schemeClr val="tx2"/>
              </a:buClr>
              <a:buFont typeface="Arial" pitchFamily="34" charset="0"/>
              <a:buNone/>
              <a:defRPr lang="en-US" sz="135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5894104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9144000" cy="51435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gray">
          <a:xfrm>
            <a:off x="1966916" y="2038352"/>
            <a:ext cx="5399087" cy="1117997"/>
          </a:xfrm>
          <a:prstGeom prst="rect">
            <a:avLst/>
          </a:prstGeom>
          <a:noFill/>
          <a:ln w="9525">
            <a:noFill/>
            <a:miter lim="800000"/>
            <a:headEnd/>
            <a:tailEnd/>
          </a:ln>
        </p:spPr>
      </p:pic>
    </p:spTree>
    <p:extLst>
      <p:ext uri="{BB962C8B-B14F-4D97-AF65-F5344CB8AC3E}">
        <p14:creationId xmlns:p14="http://schemas.microsoft.com/office/powerpoint/2010/main" val="231342090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47"/>
            <a:ext cx="8229600" cy="738664"/>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952147604"/>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6"/>
            <a:ext cx="8229600" cy="738664"/>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459615" y="4443528"/>
            <a:ext cx="8224770" cy="207749"/>
          </a:xfrm>
        </p:spPr>
        <p:txBody>
          <a:bodyPr tIns="45720" bIns="45720"/>
          <a:lstStyle>
            <a:lvl1pPr marL="0" indent="0">
              <a:lnSpc>
                <a:spcPct val="100000"/>
              </a:lnSpc>
              <a:spcBef>
                <a:spcPts val="0"/>
              </a:spcBef>
              <a:buNone/>
              <a:defRPr sz="750">
                <a:solidFill>
                  <a:schemeClr val="tx2"/>
                </a:solidFill>
              </a:defRPr>
            </a:lvl1pPr>
            <a:lvl2pPr marL="295275" indent="0">
              <a:buNone/>
              <a:defRPr sz="825"/>
            </a:lvl2pPr>
            <a:lvl3pPr marL="561975" indent="0">
              <a:buNone/>
              <a:defRPr sz="825"/>
            </a:lvl3pPr>
            <a:lvl4pPr marL="819150" indent="0">
              <a:buNone/>
              <a:defRPr sz="825"/>
            </a:lvl4pPr>
            <a:lvl5pPr marL="1028700" indent="0">
              <a:buNone/>
              <a:defRPr sz="825"/>
            </a:lvl5pPr>
          </a:lstStyle>
          <a:p>
            <a:pPr lvl="0"/>
            <a:r>
              <a:rPr lang="en-US" dirty="0" smtClean="0"/>
              <a:t>Click to add a Source or Note</a:t>
            </a:r>
          </a:p>
        </p:txBody>
      </p:sp>
    </p:spTree>
    <p:extLst>
      <p:ext uri="{BB962C8B-B14F-4D97-AF65-F5344CB8AC3E}">
        <p14:creationId xmlns:p14="http://schemas.microsoft.com/office/powerpoint/2010/main" val="304195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image" Target="../media/image1.png"/><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9" Type="http://schemas.openxmlformats.org/officeDocument/2006/relationships/slideLayout" Target="../slideLayouts/slideLayout102.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34" Type="http://schemas.openxmlformats.org/officeDocument/2006/relationships/slideLayout" Target="../slideLayouts/slideLayout97.xml"/><Relationship Id="rId42" Type="http://schemas.openxmlformats.org/officeDocument/2006/relationships/slideLayout" Target="../slideLayouts/slideLayout105.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slideLayout" Target="../slideLayouts/slideLayout96.xml"/><Relationship Id="rId38" Type="http://schemas.openxmlformats.org/officeDocument/2006/relationships/slideLayout" Target="../slideLayouts/slideLayout101.xml"/><Relationship Id="rId46" Type="http://schemas.openxmlformats.org/officeDocument/2006/relationships/image" Target="../media/image2.png"/><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41" Type="http://schemas.openxmlformats.org/officeDocument/2006/relationships/slideLayout" Target="../slideLayouts/slideLayout104.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slideLayout" Target="../slideLayouts/slideLayout95.xml"/><Relationship Id="rId37" Type="http://schemas.openxmlformats.org/officeDocument/2006/relationships/slideLayout" Target="../slideLayouts/slideLayout100.xml"/><Relationship Id="rId40" Type="http://schemas.openxmlformats.org/officeDocument/2006/relationships/slideLayout" Target="../slideLayouts/slideLayout103.xml"/><Relationship Id="rId45" Type="http://schemas.openxmlformats.org/officeDocument/2006/relationships/image" Target="../media/image1.png"/><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36" Type="http://schemas.openxmlformats.org/officeDocument/2006/relationships/slideLayout" Target="../slideLayouts/slideLayout99.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4" Type="http://schemas.openxmlformats.org/officeDocument/2006/relationships/theme" Target="../theme/theme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35" Type="http://schemas.openxmlformats.org/officeDocument/2006/relationships/slideLayout" Target="../slideLayouts/slideLayout98.xml"/><Relationship Id="rId43"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39" cstate="email">
            <a:extLst>
              <a:ext uri="{28A0092B-C50C-407E-A947-70E740481C1C}">
                <a14:useLocalDpi xmlns:a14="http://schemas.microsoft.com/office/drawing/2010/main"/>
              </a:ext>
            </a:extLst>
          </a:blip>
          <a:stretch>
            <a:fillRect/>
          </a:stretch>
        </p:blipFill>
        <p:spPr bwMode="ltGray">
          <a:xfrm>
            <a:off x="459" y="0"/>
            <a:ext cx="2270124" cy="619125"/>
          </a:xfrm>
          <a:prstGeom prst="rect">
            <a:avLst/>
          </a:prstGeom>
        </p:spPr>
      </p:pic>
      <p:sp>
        <p:nvSpPr>
          <p:cNvPr id="2" name="Title Placeholder 1"/>
          <p:cNvSpPr>
            <a:spLocks noGrp="1"/>
          </p:cNvSpPr>
          <p:nvPr>
            <p:ph type="title"/>
          </p:nvPr>
        </p:nvSpPr>
        <p:spPr>
          <a:xfrm>
            <a:off x="468314" y="533401"/>
            <a:ext cx="821213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478756"/>
            <a:ext cx="8212137"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428625" marR="0" lvl="2" indent="-209550" algn="l" defTabSz="6858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0" cstate="email">
            <a:extLst>
              <a:ext uri="{28A0092B-C50C-407E-A947-70E740481C1C}">
                <a14:useLocalDpi xmlns:a14="http://schemas.microsoft.com/office/drawing/2010/main"/>
              </a:ext>
            </a:extLst>
          </a:blip>
          <a:srcRect/>
          <a:stretch>
            <a:fillRect/>
          </a:stretch>
        </p:blipFill>
        <p:spPr bwMode="gray">
          <a:xfrm>
            <a:off x="8213416" y="4867444"/>
            <a:ext cx="888026" cy="230983"/>
          </a:xfrm>
          <a:prstGeom prst="rect">
            <a:avLst/>
          </a:prstGeom>
          <a:noFill/>
          <a:ln w="9525">
            <a:noFill/>
            <a:miter lim="800000"/>
            <a:headEnd/>
            <a:tailEnd/>
          </a:ln>
        </p:spPr>
      </p:pic>
    </p:spTree>
    <p:extLst>
      <p:ext uri="{BB962C8B-B14F-4D97-AF65-F5344CB8AC3E}">
        <p14:creationId xmlns:p14="http://schemas.microsoft.com/office/powerpoint/2010/main" val="1087270611"/>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 id="2147484375" r:id="rId13"/>
    <p:sldLayoutId id="2147484376" r:id="rId14"/>
    <p:sldLayoutId id="2147484377" r:id="rId15"/>
    <p:sldLayoutId id="2147484378" r:id="rId16"/>
    <p:sldLayoutId id="2147484379" r:id="rId17"/>
    <p:sldLayoutId id="2147484381" r:id="rId18"/>
    <p:sldLayoutId id="2147484293" r:id="rId19"/>
    <p:sldLayoutId id="2147484294" r:id="rId20"/>
    <p:sldLayoutId id="2147484295" r:id="rId21"/>
    <p:sldLayoutId id="2147484296" r:id="rId22"/>
    <p:sldLayoutId id="2147484297" r:id="rId23"/>
    <p:sldLayoutId id="2147484298" r:id="rId24"/>
    <p:sldLayoutId id="2147484299" r:id="rId25"/>
    <p:sldLayoutId id="2147484300" r:id="rId26"/>
    <p:sldLayoutId id="2147484301" r:id="rId27"/>
    <p:sldLayoutId id="2147484302" r:id="rId28"/>
    <p:sldLayoutId id="2147484303" r:id="rId29"/>
    <p:sldLayoutId id="2147484304" r:id="rId30"/>
    <p:sldLayoutId id="2147484305" r:id="rId31"/>
    <p:sldLayoutId id="2147484306" r:id="rId32"/>
    <p:sldLayoutId id="2147484307" r:id="rId33"/>
    <p:sldLayoutId id="2147484308" r:id="rId34"/>
    <p:sldLayoutId id="2147484477" r:id="rId35"/>
    <p:sldLayoutId id="2147484482" r:id="rId36"/>
    <p:sldLayoutId id="2147484483" r:id="rId37"/>
  </p:sldLayoutIdLst>
  <p:timing>
    <p:tnLst>
      <p:par>
        <p:cTn id="1" dur="indefinite" restart="never" nodeType="tmRoot"/>
      </p:par>
    </p:tnLst>
  </p:timing>
  <p:hf sldNum="0" hdr="0" dt="0"/>
  <p:txStyles>
    <p:titleStyle>
      <a:lvl1pPr algn="l" defTabSz="685800" rtl="0" eaLnBrk="1" latinLnBrk="0" hangingPunct="1">
        <a:spcBef>
          <a:spcPct val="0"/>
        </a:spcBef>
        <a:buNone/>
        <a:defRPr lang="en-US" sz="2400" b="1" kern="1200" dirty="0" smtClean="0">
          <a:solidFill>
            <a:schemeClr val="tx2"/>
          </a:solidFill>
          <a:latin typeface="Arial" pitchFamily="34" charset="0"/>
          <a:ea typeface="+mj-ea"/>
          <a:cs typeface="Arial" pitchFamily="34" charset="0"/>
        </a:defRPr>
      </a:lvl1pPr>
    </p:titleStyle>
    <p:bodyStyle>
      <a:lvl1pPr marL="217885" indent="-217885" algn="l" defTabSz="685800" rtl="0" eaLnBrk="1" fontAlgn="base" latinLnBrk="0" hangingPunct="1">
        <a:spcBef>
          <a:spcPts val="0"/>
        </a:spcBef>
        <a:spcAft>
          <a:spcPct val="0"/>
        </a:spcAft>
        <a:buClr>
          <a:schemeClr val="bg2"/>
        </a:buClr>
        <a:buSzPct val="120000"/>
        <a:buFont typeface="Wingdings" pitchFamily="2" charset="2"/>
        <a:buChar char="§"/>
        <a:defRPr lang="en-US" sz="1350" b="0" kern="1200" baseline="0" dirty="0" smtClean="0">
          <a:solidFill>
            <a:schemeClr val="tx1"/>
          </a:solidFill>
          <a:latin typeface="Arial" pitchFamily="34" charset="0"/>
          <a:ea typeface="+mn-ea"/>
          <a:cs typeface="Arial" pitchFamily="34" charset="0"/>
        </a:defRPr>
      </a:lvl1pPr>
      <a:lvl2pPr marL="214313" indent="-214313" algn="l" defTabSz="685800" rtl="0" eaLnBrk="1" fontAlgn="base" latinLnBrk="0" hangingPunct="1">
        <a:spcBef>
          <a:spcPts val="0"/>
        </a:spcBef>
        <a:spcAft>
          <a:spcPct val="0"/>
        </a:spcAft>
        <a:buClr>
          <a:schemeClr val="bg2"/>
        </a:buClr>
        <a:buSzPct val="100000"/>
        <a:buFont typeface="Wingdings" pitchFamily="2" charset="2"/>
        <a:buChar char="§"/>
        <a:defRPr lang="en-US" sz="1350" b="0" kern="1200" baseline="0" dirty="0" smtClean="0">
          <a:solidFill>
            <a:schemeClr val="tx1"/>
          </a:solidFill>
          <a:latin typeface="+mn-lt"/>
          <a:ea typeface="+mn-ea"/>
          <a:cs typeface="+mn-cs"/>
        </a:defRPr>
      </a:lvl2pPr>
      <a:lvl3pPr marL="428625" indent="-209550" algn="l" defTabSz="685800" rtl="0" eaLnBrk="1" fontAlgn="base" latinLnBrk="0" hangingPunct="1">
        <a:spcBef>
          <a:spcPts val="0"/>
        </a:spcBef>
        <a:spcAft>
          <a:spcPct val="0"/>
        </a:spcAft>
        <a:buClr>
          <a:schemeClr val="bg2"/>
        </a:buClr>
        <a:buSzPct val="90000"/>
        <a:buFont typeface="Arial" pitchFamily="34" charset="0"/>
        <a:buChar char="–"/>
        <a:defRPr kumimoji="0" lang="en-US" sz="135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638175" indent="-209550" algn="l" defTabSz="685800" rtl="0" eaLnBrk="1" fontAlgn="base" latinLnBrk="0" hangingPunct="1">
        <a:spcBef>
          <a:spcPts val="0"/>
        </a:spcBef>
        <a:spcAft>
          <a:spcPct val="0"/>
        </a:spcAft>
        <a:buClr>
          <a:schemeClr val="bg2"/>
        </a:buClr>
        <a:buSzPct val="80000"/>
        <a:buFont typeface="Wingdings" pitchFamily="2" charset="2"/>
        <a:buChar char="§"/>
        <a:defRPr lang="en-US" sz="1350" b="0" kern="1200" baseline="0" dirty="0" smtClean="0">
          <a:solidFill>
            <a:schemeClr val="tx1"/>
          </a:solidFill>
          <a:latin typeface="Arial" pitchFamily="34" charset="0"/>
          <a:ea typeface="+mn-ea"/>
          <a:cs typeface="+mn-cs"/>
        </a:defRPr>
      </a:lvl4pPr>
      <a:lvl5pPr marL="852488" indent="-214313" algn="l" defTabSz="700088" rtl="0" eaLnBrk="1" fontAlgn="base" latinLnBrk="0" hangingPunct="1">
        <a:spcBef>
          <a:spcPts val="0"/>
        </a:spcBef>
        <a:spcAft>
          <a:spcPct val="0"/>
        </a:spcAft>
        <a:buClr>
          <a:schemeClr val="bg2"/>
        </a:buClr>
        <a:buSzPct val="70000"/>
        <a:buFont typeface="Arial" pitchFamily="34" charset="0"/>
        <a:buChar char="–"/>
        <a:defRPr lang="en-US" sz="1350" b="0" kern="1200" baseline="0" dirty="0" smtClean="0">
          <a:solidFill>
            <a:schemeClr val="tx1"/>
          </a:solidFill>
          <a:latin typeface="Arial" pitchFamily="34" charset="0"/>
          <a:ea typeface="+mn-ea"/>
          <a:cs typeface="+mn-cs"/>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8" cstate="email">
            <a:extLst>
              <a:ext uri="{28A0092B-C50C-407E-A947-70E740481C1C}">
                <a14:useLocalDpi xmlns:a14="http://schemas.microsoft.com/office/drawing/2010/main"/>
              </a:ext>
            </a:extLst>
          </a:blip>
          <a:stretch>
            <a:fillRect/>
          </a:stretch>
        </p:blipFill>
        <p:spPr bwMode="ltGray">
          <a:xfrm>
            <a:off x="459" y="0"/>
            <a:ext cx="2270124" cy="619125"/>
          </a:xfrm>
          <a:prstGeom prst="rect">
            <a:avLst/>
          </a:prstGeom>
        </p:spPr>
      </p:pic>
      <p:sp>
        <p:nvSpPr>
          <p:cNvPr id="2" name="Title Placeholder 1"/>
          <p:cNvSpPr>
            <a:spLocks noGrp="1"/>
          </p:cNvSpPr>
          <p:nvPr>
            <p:ph type="title"/>
          </p:nvPr>
        </p:nvSpPr>
        <p:spPr>
          <a:xfrm>
            <a:off x="468314" y="533401"/>
            <a:ext cx="821213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478756"/>
            <a:ext cx="8212137"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428625" marR="0" lvl="2" indent="-209550" algn="l" defTabSz="6858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1757737022"/>
      </p:ext>
    </p:extLst>
  </p:cSld>
  <p:clrMap bg1="lt1" tx1="dk1" bg2="lt2" tx2="dk2" accent1="accent1" accent2="accent2" accent3="accent3" accent4="accent4" accent5="accent5" accent6="accent6" hlink="hlink" folHlink="folHlink"/>
  <p:sldLayoutIdLst>
    <p:sldLayoutId id="2147484452" r:id="rId1"/>
    <p:sldLayoutId id="2147484453" r:id="rId2"/>
    <p:sldLayoutId id="2147484454" r:id="rId3"/>
    <p:sldLayoutId id="2147484455" r:id="rId4"/>
    <p:sldLayoutId id="2147484456" r:id="rId5"/>
    <p:sldLayoutId id="2147484457" r:id="rId6"/>
    <p:sldLayoutId id="2147484458" r:id="rId7"/>
    <p:sldLayoutId id="2147484459" r:id="rId8"/>
    <p:sldLayoutId id="2147484460" r:id="rId9"/>
    <p:sldLayoutId id="2147484461" r:id="rId10"/>
    <p:sldLayoutId id="2147484462" r:id="rId11"/>
    <p:sldLayoutId id="2147484463" r:id="rId12"/>
    <p:sldLayoutId id="2147484464" r:id="rId13"/>
    <p:sldLayoutId id="2147484465" r:id="rId14"/>
    <p:sldLayoutId id="2147484466" r:id="rId15"/>
    <p:sldLayoutId id="2147484467" r:id="rId16"/>
    <p:sldLayoutId id="2147484468" r:id="rId17"/>
    <p:sldLayoutId id="2147484469" r:id="rId18"/>
    <p:sldLayoutId id="2147484470" r:id="rId19"/>
    <p:sldLayoutId id="2147484471" r:id="rId20"/>
    <p:sldLayoutId id="2147484472" r:id="rId21"/>
    <p:sldLayoutId id="2147484473" r:id="rId22"/>
    <p:sldLayoutId id="2147484475" r:id="rId23"/>
    <p:sldLayoutId id="2147484476" r:id="rId24"/>
    <p:sldLayoutId id="2147484479" r:id="rId25"/>
    <p:sldLayoutId id="2147484480" r:id="rId26"/>
  </p:sldLayoutIdLst>
  <p:timing>
    <p:tnLst>
      <p:par>
        <p:cTn id="1" dur="indefinite" restart="never" nodeType="tmRoot"/>
      </p:par>
    </p:tnLst>
  </p:timing>
  <p:hf sldNum="0" hdr="0" dt="0"/>
  <p:txStyles>
    <p:titleStyle>
      <a:lvl1pPr algn="l" defTabSz="685800" rtl="0" eaLnBrk="1" latinLnBrk="0" hangingPunct="1">
        <a:spcBef>
          <a:spcPct val="0"/>
        </a:spcBef>
        <a:buNone/>
        <a:defRPr lang="en-US" sz="2400" b="1" kern="1200" dirty="0" smtClean="0">
          <a:solidFill>
            <a:schemeClr val="tx2"/>
          </a:solidFill>
          <a:latin typeface="Arial" pitchFamily="34" charset="0"/>
          <a:ea typeface="+mj-ea"/>
          <a:cs typeface="Arial" pitchFamily="34" charset="0"/>
        </a:defRPr>
      </a:lvl1pPr>
    </p:titleStyle>
    <p:bodyStyle>
      <a:lvl1pPr marL="217885" indent="-217885" algn="l" defTabSz="685800" rtl="0" eaLnBrk="1" fontAlgn="base" latinLnBrk="0" hangingPunct="1">
        <a:spcBef>
          <a:spcPts val="0"/>
        </a:spcBef>
        <a:spcAft>
          <a:spcPct val="0"/>
        </a:spcAft>
        <a:buClr>
          <a:schemeClr val="bg2"/>
        </a:buClr>
        <a:buSzPct val="120000"/>
        <a:buFont typeface="Wingdings" pitchFamily="2" charset="2"/>
        <a:buChar char="§"/>
        <a:defRPr lang="en-US" sz="1350" b="0" kern="1200" baseline="0" dirty="0" smtClean="0">
          <a:solidFill>
            <a:schemeClr val="tx1"/>
          </a:solidFill>
          <a:latin typeface="Arial" pitchFamily="34" charset="0"/>
          <a:ea typeface="+mn-ea"/>
          <a:cs typeface="Arial" pitchFamily="34" charset="0"/>
        </a:defRPr>
      </a:lvl1pPr>
      <a:lvl2pPr marL="214313" indent="-214313" algn="l" defTabSz="685800" rtl="0" eaLnBrk="1" fontAlgn="base" latinLnBrk="0" hangingPunct="1">
        <a:spcBef>
          <a:spcPts val="0"/>
        </a:spcBef>
        <a:spcAft>
          <a:spcPct val="0"/>
        </a:spcAft>
        <a:buClr>
          <a:schemeClr val="bg2"/>
        </a:buClr>
        <a:buSzPct val="100000"/>
        <a:buFont typeface="Wingdings" pitchFamily="2" charset="2"/>
        <a:buChar char="§"/>
        <a:defRPr lang="en-US" sz="1350" b="0" kern="1200" baseline="0" dirty="0" smtClean="0">
          <a:solidFill>
            <a:schemeClr val="tx1"/>
          </a:solidFill>
          <a:latin typeface="+mn-lt"/>
          <a:ea typeface="+mn-ea"/>
          <a:cs typeface="+mn-cs"/>
        </a:defRPr>
      </a:lvl2pPr>
      <a:lvl3pPr marL="428625" indent="-209550" algn="l" defTabSz="685800" rtl="0" eaLnBrk="1" fontAlgn="base" latinLnBrk="0" hangingPunct="1">
        <a:spcBef>
          <a:spcPts val="0"/>
        </a:spcBef>
        <a:spcAft>
          <a:spcPct val="0"/>
        </a:spcAft>
        <a:buClr>
          <a:schemeClr val="bg2"/>
        </a:buClr>
        <a:buSzPct val="90000"/>
        <a:buFont typeface="Arial" pitchFamily="34" charset="0"/>
        <a:buChar char="–"/>
        <a:defRPr kumimoji="0" lang="en-US" sz="135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638175" indent="-209550" algn="l" defTabSz="685800" rtl="0" eaLnBrk="1" fontAlgn="base" latinLnBrk="0" hangingPunct="1">
        <a:spcBef>
          <a:spcPts val="0"/>
        </a:spcBef>
        <a:spcAft>
          <a:spcPct val="0"/>
        </a:spcAft>
        <a:buClr>
          <a:schemeClr val="bg2"/>
        </a:buClr>
        <a:buSzPct val="80000"/>
        <a:buFont typeface="Wingdings" pitchFamily="2" charset="2"/>
        <a:buChar char="§"/>
        <a:defRPr lang="en-US" sz="1350" b="0" kern="1200" baseline="0" dirty="0" smtClean="0">
          <a:solidFill>
            <a:schemeClr val="tx1"/>
          </a:solidFill>
          <a:latin typeface="Arial" pitchFamily="34" charset="0"/>
          <a:ea typeface="+mn-ea"/>
          <a:cs typeface="+mn-cs"/>
        </a:defRPr>
      </a:lvl4pPr>
      <a:lvl5pPr marL="852488" indent="-214313" algn="l" defTabSz="700088" rtl="0" eaLnBrk="1" fontAlgn="base" latinLnBrk="0" hangingPunct="1">
        <a:spcBef>
          <a:spcPts val="0"/>
        </a:spcBef>
        <a:spcAft>
          <a:spcPct val="0"/>
        </a:spcAft>
        <a:buClr>
          <a:schemeClr val="bg2"/>
        </a:buClr>
        <a:buSzPct val="70000"/>
        <a:buFont typeface="Arial" pitchFamily="34" charset="0"/>
        <a:buChar char="–"/>
        <a:defRPr lang="en-US" sz="1350" b="0" kern="1200" baseline="0" dirty="0" smtClean="0">
          <a:solidFill>
            <a:schemeClr val="tx1"/>
          </a:solidFill>
          <a:latin typeface="Arial" pitchFamily="34" charset="0"/>
          <a:ea typeface="+mn-ea"/>
          <a:cs typeface="+mn-cs"/>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5" cstate="email">
            <a:extLst>
              <a:ext uri="{28A0092B-C50C-407E-A947-70E740481C1C}">
                <a14:useLocalDpi xmlns:a14="http://schemas.microsoft.com/office/drawing/2010/main" val="0"/>
              </a:ext>
            </a:extLst>
          </a:blip>
          <a:stretch>
            <a:fillRect/>
          </a:stretch>
        </p:blipFill>
        <p:spPr bwMode="ltGray">
          <a:xfrm>
            <a:off x="459" y="0"/>
            <a:ext cx="2270124" cy="619125"/>
          </a:xfrm>
          <a:prstGeom prst="rect">
            <a:avLst/>
          </a:prstGeom>
        </p:spPr>
      </p:pic>
      <p:sp>
        <p:nvSpPr>
          <p:cNvPr id="2" name="Title Placeholder 1"/>
          <p:cNvSpPr>
            <a:spLocks noGrp="1"/>
          </p:cNvSpPr>
          <p:nvPr>
            <p:ph type="title"/>
          </p:nvPr>
        </p:nvSpPr>
        <p:spPr>
          <a:xfrm>
            <a:off x="468314" y="533401"/>
            <a:ext cx="8212137"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478756"/>
            <a:ext cx="8212137"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428625" marR="0" lvl="2" indent="-209550" algn="l" defTabSz="6858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6" cstate="email">
            <a:extLst>
              <a:ext uri="{28A0092B-C50C-407E-A947-70E740481C1C}">
                <a14:useLocalDpi xmlns:a14="http://schemas.microsoft.com/office/drawing/2010/main" val="0"/>
              </a:ext>
            </a:extLst>
          </a:blip>
          <a:srcRect/>
          <a:stretch>
            <a:fillRect/>
          </a:stretch>
        </p:blipFill>
        <p:spPr bwMode="gray">
          <a:xfrm>
            <a:off x="8213416" y="4867444"/>
            <a:ext cx="888026" cy="230983"/>
          </a:xfrm>
          <a:prstGeom prst="rect">
            <a:avLst/>
          </a:prstGeom>
          <a:noFill/>
          <a:ln w="9525">
            <a:noFill/>
            <a:miter lim="800000"/>
            <a:headEnd/>
            <a:tailEnd/>
          </a:ln>
        </p:spPr>
      </p:pic>
    </p:spTree>
    <p:extLst>
      <p:ext uri="{BB962C8B-B14F-4D97-AF65-F5344CB8AC3E}">
        <p14:creationId xmlns:p14="http://schemas.microsoft.com/office/powerpoint/2010/main" val="934307984"/>
      </p:ext>
    </p:extLst>
  </p:cSld>
  <p:clrMap bg1="lt1" tx1="dk1" bg2="lt2" tx2="dk2" accent1="accent1" accent2="accent2" accent3="accent3" accent4="accent4" accent5="accent5" accent6="accent6" hlink="hlink" folHlink="folHlink"/>
  <p:sldLayoutIdLst>
    <p:sldLayoutId id="2147484485" r:id="rId1"/>
    <p:sldLayoutId id="2147484486" r:id="rId2"/>
    <p:sldLayoutId id="2147484487" r:id="rId3"/>
    <p:sldLayoutId id="2147484488" r:id="rId4"/>
    <p:sldLayoutId id="2147484489" r:id="rId5"/>
    <p:sldLayoutId id="2147484490" r:id="rId6"/>
    <p:sldLayoutId id="2147484491" r:id="rId7"/>
    <p:sldLayoutId id="2147484492" r:id="rId8"/>
    <p:sldLayoutId id="2147484493" r:id="rId9"/>
    <p:sldLayoutId id="2147484494" r:id="rId10"/>
    <p:sldLayoutId id="2147484495" r:id="rId11"/>
    <p:sldLayoutId id="2147484496" r:id="rId12"/>
    <p:sldLayoutId id="2147484497" r:id="rId13"/>
    <p:sldLayoutId id="2147484498" r:id="rId14"/>
    <p:sldLayoutId id="2147484499" r:id="rId15"/>
    <p:sldLayoutId id="2147484500" r:id="rId16"/>
    <p:sldLayoutId id="2147484501" r:id="rId17"/>
    <p:sldLayoutId id="2147484502" r:id="rId18"/>
    <p:sldLayoutId id="2147484503" r:id="rId19"/>
    <p:sldLayoutId id="2147484504" r:id="rId20"/>
    <p:sldLayoutId id="2147484505" r:id="rId21"/>
    <p:sldLayoutId id="2147484506" r:id="rId22"/>
    <p:sldLayoutId id="2147484507" r:id="rId23"/>
    <p:sldLayoutId id="2147484508" r:id="rId24"/>
    <p:sldLayoutId id="2147484509" r:id="rId25"/>
    <p:sldLayoutId id="2147484510" r:id="rId26"/>
    <p:sldLayoutId id="2147484511" r:id="rId27"/>
    <p:sldLayoutId id="2147484512" r:id="rId28"/>
    <p:sldLayoutId id="2147484513" r:id="rId29"/>
    <p:sldLayoutId id="2147484514" r:id="rId30"/>
    <p:sldLayoutId id="2147484515" r:id="rId31"/>
    <p:sldLayoutId id="2147484516" r:id="rId32"/>
    <p:sldLayoutId id="2147484517" r:id="rId33"/>
    <p:sldLayoutId id="2147484518" r:id="rId34"/>
    <p:sldLayoutId id="2147484519" r:id="rId35"/>
    <p:sldLayoutId id="2147484520" r:id="rId36"/>
    <p:sldLayoutId id="2147484521" r:id="rId37"/>
    <p:sldLayoutId id="2147484522" r:id="rId38"/>
    <p:sldLayoutId id="2147484523" r:id="rId39"/>
    <p:sldLayoutId id="2147484524" r:id="rId40"/>
    <p:sldLayoutId id="2147484525" r:id="rId41"/>
    <p:sldLayoutId id="2147484526" r:id="rId42"/>
    <p:sldLayoutId id="2147484527" r:id="rId43"/>
  </p:sldLayoutIdLst>
  <p:timing>
    <p:tnLst>
      <p:par>
        <p:cTn id="1" dur="indefinite" restart="never" nodeType="tmRoot"/>
      </p:par>
    </p:tnLst>
  </p:timing>
  <p:hf sldNum="0" hdr="0" dt="0"/>
  <p:txStyles>
    <p:titleStyle>
      <a:lvl1pPr algn="l" defTabSz="685800" rtl="0" eaLnBrk="1" latinLnBrk="0" hangingPunct="1">
        <a:spcBef>
          <a:spcPct val="0"/>
        </a:spcBef>
        <a:buNone/>
        <a:defRPr lang="en-US" sz="2400" b="1" kern="1200" dirty="0" smtClean="0">
          <a:solidFill>
            <a:schemeClr val="tx2"/>
          </a:solidFill>
          <a:latin typeface="Arial" pitchFamily="34" charset="0"/>
          <a:ea typeface="+mj-ea"/>
          <a:cs typeface="Arial" pitchFamily="34" charset="0"/>
        </a:defRPr>
      </a:lvl1pPr>
    </p:titleStyle>
    <p:bodyStyle>
      <a:lvl1pPr marL="217885" indent="-217885" algn="l" defTabSz="685800" rtl="0" eaLnBrk="1" fontAlgn="base" latinLnBrk="0" hangingPunct="1">
        <a:spcBef>
          <a:spcPts val="0"/>
        </a:spcBef>
        <a:spcAft>
          <a:spcPct val="0"/>
        </a:spcAft>
        <a:buClr>
          <a:schemeClr val="bg2"/>
        </a:buClr>
        <a:buSzPct val="120000"/>
        <a:buFont typeface="Wingdings" pitchFamily="2" charset="2"/>
        <a:buChar char="§"/>
        <a:defRPr lang="en-US" sz="1350" b="0" kern="1200" baseline="0" dirty="0" smtClean="0">
          <a:solidFill>
            <a:schemeClr val="tx1"/>
          </a:solidFill>
          <a:latin typeface="Arial" pitchFamily="34" charset="0"/>
          <a:ea typeface="+mn-ea"/>
          <a:cs typeface="Arial" pitchFamily="34" charset="0"/>
        </a:defRPr>
      </a:lvl1pPr>
      <a:lvl2pPr marL="214313" indent="-214313" algn="l" defTabSz="685800" rtl="0" eaLnBrk="1" fontAlgn="base" latinLnBrk="0" hangingPunct="1">
        <a:spcBef>
          <a:spcPts val="0"/>
        </a:spcBef>
        <a:spcAft>
          <a:spcPct val="0"/>
        </a:spcAft>
        <a:buClr>
          <a:schemeClr val="bg2"/>
        </a:buClr>
        <a:buSzPct val="100000"/>
        <a:buFont typeface="Wingdings" pitchFamily="2" charset="2"/>
        <a:buChar char="§"/>
        <a:defRPr lang="en-US" sz="1350" b="0" kern="1200" baseline="0" dirty="0" smtClean="0">
          <a:solidFill>
            <a:schemeClr val="tx1"/>
          </a:solidFill>
          <a:latin typeface="+mn-lt"/>
          <a:ea typeface="+mn-ea"/>
          <a:cs typeface="+mn-cs"/>
        </a:defRPr>
      </a:lvl2pPr>
      <a:lvl3pPr marL="428625" indent="-209550" algn="l" defTabSz="685800" rtl="0" eaLnBrk="1" fontAlgn="base" latinLnBrk="0" hangingPunct="1">
        <a:spcBef>
          <a:spcPts val="0"/>
        </a:spcBef>
        <a:spcAft>
          <a:spcPct val="0"/>
        </a:spcAft>
        <a:buClr>
          <a:schemeClr val="bg2"/>
        </a:buClr>
        <a:buSzPct val="90000"/>
        <a:buFont typeface="Arial" pitchFamily="34" charset="0"/>
        <a:buChar char="–"/>
        <a:defRPr kumimoji="0" lang="en-US" sz="135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638175" indent="-209550" algn="l" defTabSz="685800" rtl="0" eaLnBrk="1" fontAlgn="base" latinLnBrk="0" hangingPunct="1">
        <a:spcBef>
          <a:spcPts val="0"/>
        </a:spcBef>
        <a:spcAft>
          <a:spcPct val="0"/>
        </a:spcAft>
        <a:buClr>
          <a:schemeClr val="bg2"/>
        </a:buClr>
        <a:buSzPct val="80000"/>
        <a:buFont typeface="Wingdings" pitchFamily="2" charset="2"/>
        <a:buChar char="§"/>
        <a:defRPr lang="en-US" sz="1350" b="0" kern="1200" baseline="0" dirty="0" smtClean="0">
          <a:solidFill>
            <a:schemeClr val="tx1"/>
          </a:solidFill>
          <a:latin typeface="Arial" pitchFamily="34" charset="0"/>
          <a:ea typeface="+mn-ea"/>
          <a:cs typeface="+mn-cs"/>
        </a:defRPr>
      </a:lvl4pPr>
      <a:lvl5pPr marL="852488" indent="-214313" algn="l" defTabSz="700088" rtl="0" eaLnBrk="1" fontAlgn="base" latinLnBrk="0" hangingPunct="1">
        <a:spcBef>
          <a:spcPts val="0"/>
        </a:spcBef>
        <a:spcAft>
          <a:spcPct val="0"/>
        </a:spcAft>
        <a:buClr>
          <a:schemeClr val="bg2"/>
        </a:buClr>
        <a:buSzPct val="70000"/>
        <a:buFont typeface="Arial" pitchFamily="34" charset="0"/>
        <a:buChar char="–"/>
        <a:defRPr lang="en-US" sz="1350" b="0" kern="1200" baseline="0" dirty="0" smtClean="0">
          <a:solidFill>
            <a:schemeClr val="tx1"/>
          </a:solidFill>
          <a:latin typeface="Arial" pitchFamily="34" charset="0"/>
          <a:ea typeface="+mn-ea"/>
          <a:cs typeface="+mn-cs"/>
        </a:defRPr>
      </a:lvl5pPr>
      <a:lvl6pPr marL="1028700" indent="-180975" algn="l" defTabSz="685800" rtl="0" eaLnBrk="1" latinLnBrk="0" hangingPunct="1">
        <a:spcBef>
          <a:spcPct val="20000"/>
        </a:spcBef>
        <a:buClr>
          <a:schemeClr val="bg2"/>
        </a:buClr>
        <a:buSzPct val="60000"/>
        <a:buFont typeface="Wingdings" pitchFamily="2" charset="2"/>
        <a:buChar char="§"/>
        <a:defRPr sz="1500" kern="1200">
          <a:solidFill>
            <a:schemeClr val="tx1"/>
          </a:solidFill>
          <a:latin typeface="Arial" pitchFamily="34" charset="0"/>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65.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jpe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2" Type="http://schemas.openxmlformats.org/officeDocument/2006/relationships/image" Target="../media/image18.jpe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jpg"/><Relationship Id="rId5" Type="http://schemas.openxmlformats.org/officeDocument/2006/relationships/image" Target="../media/image21.jpeg"/><Relationship Id="rId15" Type="http://schemas.openxmlformats.org/officeDocument/2006/relationships/image" Target="../media/image31.png"/><Relationship Id="rId23" Type="http://schemas.openxmlformats.org/officeDocument/2006/relationships/image" Target="../media/image39.jp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gif"/><Relationship Id="rId22"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24497" y="2220626"/>
            <a:ext cx="9168497" cy="1284628"/>
            <a:chOff x="100749" y="2546773"/>
            <a:chExt cx="4752860" cy="379266"/>
          </a:xfrm>
        </p:grpSpPr>
        <p:sp>
          <p:nvSpPr>
            <p:cNvPr id="10" name="Rectangle 9"/>
            <p:cNvSpPr/>
            <p:nvPr/>
          </p:nvSpPr>
          <p:spPr>
            <a:xfrm>
              <a:off x="108479" y="2546773"/>
              <a:ext cx="4745130" cy="26996"/>
            </a:xfrm>
            <a:prstGeom prst="rect">
              <a:avLst/>
            </a:prstGeom>
            <a:solidFill>
              <a:srgbClr val="EDEDEE">
                <a:alpha val="32157"/>
              </a:srgbClr>
            </a:solidFill>
            <a:ln w="38100" cap="flat" cmpd="sng" algn="ctr">
              <a:noFill/>
              <a:prstDash val="solid"/>
            </a:ln>
            <a:effectLst/>
          </p:spPr>
          <p:txBody>
            <a:bodyPr vert="horz" lIns="91355" tIns="91355" rIns="91355" bIns="91355" rtlCol="0" anchor="ctr"/>
            <a:lstStyle/>
            <a:p>
              <a:pPr algn="ctr" defTabSz="913554">
                <a:lnSpc>
                  <a:spcPct val="80000"/>
                </a:lnSpc>
                <a:buClr>
                  <a:srgbClr val="FFFFFF"/>
                </a:buClr>
                <a:defRPr/>
              </a:pPr>
              <a:endParaRPr lang="en-US" sz="900" kern="0" dirty="0">
                <a:solidFill>
                  <a:prstClr val="black"/>
                </a:solidFill>
                <a:cs typeface="Arial Unicode MS" pitchFamily="34" charset="-128"/>
              </a:endParaRPr>
            </a:p>
          </p:txBody>
        </p:sp>
        <p:sp>
          <p:nvSpPr>
            <p:cNvPr id="11" name="Rectangle 10"/>
            <p:cNvSpPr/>
            <p:nvPr/>
          </p:nvSpPr>
          <p:spPr>
            <a:xfrm>
              <a:off x="100749" y="2899043"/>
              <a:ext cx="4745130" cy="26996"/>
            </a:xfrm>
            <a:prstGeom prst="rect">
              <a:avLst/>
            </a:prstGeom>
            <a:solidFill>
              <a:srgbClr val="EDEDEE">
                <a:alpha val="32157"/>
              </a:srgbClr>
            </a:solidFill>
            <a:ln w="38100" cap="flat" cmpd="sng" algn="ctr">
              <a:noFill/>
              <a:prstDash val="solid"/>
            </a:ln>
            <a:effectLst/>
          </p:spPr>
          <p:txBody>
            <a:bodyPr vert="horz" lIns="91355" tIns="91355" rIns="91355" bIns="91355" rtlCol="0" anchor="ctr"/>
            <a:lstStyle/>
            <a:p>
              <a:pPr algn="ctr" defTabSz="913554">
                <a:lnSpc>
                  <a:spcPct val="80000"/>
                </a:lnSpc>
                <a:buClr>
                  <a:srgbClr val="FFFFFF"/>
                </a:buClr>
                <a:defRPr/>
              </a:pPr>
              <a:endParaRPr lang="en-US" sz="900" kern="0" dirty="0">
                <a:solidFill>
                  <a:prstClr val="black"/>
                </a:solidFill>
                <a:cs typeface="Arial Unicode MS" pitchFamily="34" charset="-128"/>
              </a:endParaRPr>
            </a:p>
          </p:txBody>
        </p:sp>
      </p:grpSp>
      <p:sp>
        <p:nvSpPr>
          <p:cNvPr id="8" name="Rectangle 7"/>
          <p:cNvSpPr/>
          <p:nvPr/>
        </p:nvSpPr>
        <p:spPr>
          <a:xfrm>
            <a:off x="-5" y="2314774"/>
            <a:ext cx="9144005" cy="1098785"/>
          </a:xfrm>
          <a:prstGeom prst="rect">
            <a:avLst/>
          </a:prstGeom>
          <a:solidFill>
            <a:srgbClr val="000000">
              <a:alpha val="18039"/>
            </a:srgb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13" dirty="0">
              <a:solidFill>
                <a:prstClr val="white"/>
              </a:solidFill>
            </a:endParaRPr>
          </a:p>
        </p:txBody>
      </p:sp>
      <p:pic>
        <p:nvPicPr>
          <p:cNvPr id="4" name="Picture 3" descr="CWCS Baseline.png"/>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73539" y="4752457"/>
            <a:ext cx="2702318" cy="128802"/>
          </a:xfrm>
          <a:prstGeom prst="rect">
            <a:avLst/>
          </a:prstGeom>
        </p:spPr>
      </p:pic>
      <p:cxnSp>
        <p:nvCxnSpPr>
          <p:cNvPr id="6" name="Straight Connector 5"/>
          <p:cNvCxnSpPr/>
          <p:nvPr/>
        </p:nvCxnSpPr>
        <p:spPr>
          <a:xfrm>
            <a:off x="73539" y="4907764"/>
            <a:ext cx="265176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bwMode="gray">
          <a:xfrm>
            <a:off x="1" y="2423375"/>
            <a:ext cx="9030984"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a:solidFill>
                  <a:schemeClr val="bg2"/>
                </a:solidFill>
                <a:latin typeface="Arial" pitchFamily="34" charset="0"/>
                <a:ea typeface="+mj-ea"/>
                <a:cs typeface="Arial" pitchFamily="34" charset="0"/>
              </a:defRPr>
            </a:lvl1pPr>
          </a:lstStyle>
          <a:p>
            <a:pPr algn="ctr"/>
            <a:r>
              <a:rPr sz="3600" dirty="0" smtClean="0">
                <a:solidFill>
                  <a:srgbClr val="FFFF00"/>
                </a:solidFill>
                <a:effectLst>
                  <a:outerShdw blurRad="38100" dist="38100" dir="2700000" algn="tl">
                    <a:srgbClr val="000000">
                      <a:alpha val="43137"/>
                    </a:srgbClr>
                  </a:outerShdw>
                </a:effectLst>
              </a:rPr>
              <a:t>Release Automation Capabilities</a:t>
            </a:r>
            <a:r>
              <a:rPr sz="1200" dirty="0" smtClean="0">
                <a:solidFill>
                  <a:srgbClr val="FF0000"/>
                </a:solidFill>
              </a:rPr>
              <a:t>                                                                   </a:t>
            </a:r>
          </a:p>
          <a:p>
            <a:pPr algn="ctr"/>
            <a:r>
              <a:rPr sz="1200" dirty="0" smtClean="0">
                <a:solidFill>
                  <a:srgbClr val="FF0000"/>
                </a:solidFill>
              </a:rPr>
              <a:t>                                             </a:t>
            </a:r>
            <a:r>
              <a:rPr sz="1100" dirty="0" smtClean="0">
                <a:solidFill>
                  <a:srgbClr val="FF0000"/>
                </a:solidFill>
              </a:rPr>
              <a:t>Enable faster time to value by e2e DevOps</a:t>
            </a:r>
            <a:endParaRPr sz="1400" dirty="0">
              <a:solidFill>
                <a:srgbClr val="FF0000"/>
              </a:solidFill>
            </a:endParaRPr>
          </a:p>
        </p:txBody>
      </p:sp>
    </p:spTree>
    <p:extLst>
      <p:ext uri="{BB962C8B-B14F-4D97-AF65-F5344CB8AC3E}">
        <p14:creationId xmlns:p14="http://schemas.microsoft.com/office/powerpoint/2010/main" val="39594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632" y="193558"/>
            <a:ext cx="8685168" cy="379198"/>
          </a:xfrm>
          <a:noFill/>
          <a:ln w="9525">
            <a:noFill/>
            <a:miter lim="800000"/>
            <a:headEnd/>
            <a:tailEnd/>
          </a:ln>
        </p:spPr>
        <p:txBody>
          <a:bodyPr vert="horz" wrap="square" lIns="0" tIns="0" rIns="0" bIns="0" numCol="1" anchor="t" anchorCtr="0" compatLnSpc="1">
            <a:prstTxWarp prst="textNoShape">
              <a:avLst/>
            </a:prstTxWarp>
            <a:noAutofit/>
          </a:bodyPr>
          <a:lstStyle/>
          <a:p>
            <a:pPr algn="ctr"/>
            <a:r>
              <a:rPr lang="en-US" sz="2000" dirty="0" smtClean="0">
                <a:solidFill>
                  <a:schemeClr val="tx1"/>
                </a:solidFill>
                <a:ea typeface="Geneva"/>
                <a:cs typeface="Geneva"/>
              </a:rPr>
              <a:t>Deployment Automation for a </a:t>
            </a:r>
            <a:r>
              <a:rPr lang="en-US" sz="2000" dirty="0" smtClean="0">
                <a:solidFill>
                  <a:schemeClr val="tx1"/>
                </a:solidFill>
                <a:ea typeface="Geneva"/>
                <a:cs typeface="Geneva"/>
              </a:rPr>
              <a:t>Telecom Australia</a:t>
            </a:r>
            <a:endParaRPr lang="en-US" sz="2000" dirty="0">
              <a:solidFill>
                <a:schemeClr val="tx1"/>
              </a:solidFill>
              <a:ea typeface="Geneva"/>
              <a:cs typeface="Geneva"/>
            </a:endParaRPr>
          </a:p>
        </p:txBody>
      </p:sp>
      <p:sp>
        <p:nvSpPr>
          <p:cNvPr id="4" name="Text Placeholder 4"/>
          <p:cNvSpPr>
            <a:spLocks noGrp="1"/>
          </p:cNvSpPr>
          <p:nvPr>
            <p:ph idx="1"/>
          </p:nvPr>
        </p:nvSpPr>
        <p:spPr>
          <a:xfrm>
            <a:off x="88076" y="882588"/>
            <a:ext cx="4407725" cy="360098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spcAft>
                <a:spcPts val="0"/>
              </a:spcAft>
              <a:buFont typeface="Arial" pitchFamily="34" charset="0"/>
              <a:buChar char="•"/>
            </a:pPr>
            <a:r>
              <a:rPr lang="en-US" sz="1200" dirty="0"/>
              <a:t>The </a:t>
            </a:r>
            <a:r>
              <a:rPr lang="en-IN" sz="1200" dirty="0"/>
              <a:t>mobile telecommunications company that operates the </a:t>
            </a:r>
            <a:r>
              <a:rPr lang="en-IN" sz="1200" dirty="0" smtClean="0"/>
              <a:t>Vodafone </a:t>
            </a:r>
            <a:r>
              <a:rPr lang="en-IN" sz="1200" dirty="0"/>
              <a:t>and Crazy John's brands in Australia.</a:t>
            </a:r>
            <a:endParaRPr lang="en-US" sz="1200" dirty="0"/>
          </a:p>
          <a:p>
            <a:pPr>
              <a:spcAft>
                <a:spcPts val="0"/>
              </a:spcAft>
              <a:buFont typeface="Arial" pitchFamily="34" charset="0"/>
              <a:buChar char="•"/>
            </a:pPr>
            <a:endParaRPr lang="en-US" sz="1300" dirty="0">
              <a:latin typeface="+mn-lt"/>
            </a:endParaRPr>
          </a:p>
          <a:p>
            <a:pPr>
              <a:spcAft>
                <a:spcPts val="0"/>
              </a:spcAft>
              <a:buFont typeface="Arial" pitchFamily="34" charset="0"/>
              <a:buChar char="•"/>
            </a:pPr>
            <a:r>
              <a:rPr lang="en-US" sz="1300" dirty="0" smtClean="0">
                <a:latin typeface="+mn-lt"/>
              </a:rPr>
              <a:t>CD </a:t>
            </a:r>
            <a:r>
              <a:rPr lang="en-US" sz="1300" dirty="0">
                <a:latin typeface="+mn-lt"/>
              </a:rPr>
              <a:t>Implementation has just started based </a:t>
            </a:r>
            <a:r>
              <a:rPr lang="en-US" sz="1300" dirty="0" smtClean="0">
                <a:latin typeface="+mn-lt"/>
              </a:rPr>
              <a:t>on </a:t>
            </a:r>
            <a:r>
              <a:rPr lang="en-US" sz="1300" dirty="0">
                <a:latin typeface="+mn-lt"/>
              </a:rPr>
              <a:t>UCD as the main components of the </a:t>
            </a:r>
            <a:r>
              <a:rPr lang="en-US" sz="1300" dirty="0" smtClean="0">
                <a:latin typeface="+mn-lt"/>
              </a:rPr>
              <a:t>CD platform.</a:t>
            </a:r>
            <a:endParaRPr lang="en-US" sz="1300" dirty="0">
              <a:latin typeface="+mn-lt"/>
            </a:endParaRPr>
          </a:p>
          <a:p>
            <a:pPr>
              <a:spcAft>
                <a:spcPts val="0"/>
              </a:spcAft>
              <a:buFont typeface="Arial" pitchFamily="34" charset="0"/>
              <a:buChar char="•"/>
            </a:pPr>
            <a:endParaRPr lang="en-US" sz="1300" dirty="0">
              <a:latin typeface="+mn-lt"/>
            </a:endParaRPr>
          </a:p>
          <a:p>
            <a:pPr>
              <a:spcAft>
                <a:spcPts val="0"/>
              </a:spcAft>
              <a:buFont typeface="Arial" pitchFamily="34" charset="0"/>
              <a:buChar char="•"/>
            </a:pPr>
            <a:endParaRPr lang="en-US" sz="1300" dirty="0">
              <a:latin typeface="+mn-lt"/>
            </a:endParaRPr>
          </a:p>
          <a:p>
            <a:pPr>
              <a:spcAft>
                <a:spcPts val="0"/>
              </a:spcAft>
              <a:buFont typeface="Arial" pitchFamily="34" charset="0"/>
              <a:buChar char="•"/>
            </a:pPr>
            <a:r>
              <a:rPr lang="en-US" sz="1300" b="1" dirty="0">
                <a:latin typeface="+mn-lt"/>
              </a:rPr>
              <a:t>Broad Application and Technology Landscape</a:t>
            </a:r>
          </a:p>
          <a:p>
            <a:pPr>
              <a:spcAft>
                <a:spcPts val="0"/>
              </a:spcAft>
              <a:buFont typeface="Arial" pitchFamily="34" charset="0"/>
              <a:buChar char="•"/>
            </a:pPr>
            <a:endParaRPr lang="en-US" sz="1300" dirty="0">
              <a:latin typeface="+mn-lt"/>
            </a:endParaRPr>
          </a:p>
          <a:p>
            <a:pPr>
              <a:spcAft>
                <a:spcPts val="0"/>
              </a:spcAft>
              <a:buFont typeface="Arial" pitchFamily="34" charset="0"/>
              <a:buChar char="•"/>
            </a:pPr>
            <a:r>
              <a:rPr lang="en-US" sz="1300" dirty="0" smtClean="0">
                <a:latin typeface="+mn-lt"/>
              </a:rPr>
              <a:t>.NET and J2EE Platform</a:t>
            </a:r>
            <a:endParaRPr lang="en-US" sz="1300" dirty="0">
              <a:latin typeface="+mn-lt"/>
            </a:endParaRPr>
          </a:p>
          <a:p>
            <a:pPr>
              <a:spcAft>
                <a:spcPts val="0"/>
              </a:spcAft>
              <a:buFont typeface="Arial" pitchFamily="34" charset="0"/>
              <a:buChar char="•"/>
            </a:pPr>
            <a:endParaRPr lang="en-US" sz="1300" dirty="0">
              <a:latin typeface="+mn-lt"/>
            </a:endParaRPr>
          </a:p>
          <a:p>
            <a:pPr>
              <a:spcAft>
                <a:spcPts val="0"/>
              </a:spcAft>
              <a:buFont typeface="Arial" pitchFamily="34" charset="0"/>
              <a:buChar char="•"/>
            </a:pPr>
            <a:r>
              <a:rPr lang="en-US" sz="1300" dirty="0">
                <a:latin typeface="+mn-lt"/>
              </a:rPr>
              <a:t>COTS  Products</a:t>
            </a:r>
          </a:p>
          <a:p>
            <a:pPr lvl="2">
              <a:buFont typeface="Arial" pitchFamily="34" charset="0"/>
              <a:buChar char="•"/>
            </a:pPr>
            <a:r>
              <a:rPr lang="en-US" dirty="0"/>
              <a:t>Siebel</a:t>
            </a:r>
          </a:p>
          <a:p>
            <a:pPr lvl="2">
              <a:buFont typeface="Arial" pitchFamily="34" charset="0"/>
              <a:buChar char="•"/>
            </a:pPr>
            <a:r>
              <a:rPr lang="en-US" dirty="0"/>
              <a:t>Sterling </a:t>
            </a:r>
            <a:r>
              <a:rPr lang="en-US" dirty="0" err="1"/>
              <a:t>eCommerce</a:t>
            </a:r>
            <a:endParaRPr lang="en-US" dirty="0"/>
          </a:p>
          <a:p>
            <a:pPr lvl="1">
              <a:buFont typeface="Arial" pitchFamily="34" charset="0"/>
              <a:buChar char="•"/>
            </a:pPr>
            <a:endParaRPr lang="en-US" dirty="0"/>
          </a:p>
          <a:p>
            <a:pPr lvl="2"/>
            <a:endParaRPr lang="en-US" dirty="0"/>
          </a:p>
          <a:p>
            <a:pPr>
              <a:spcAft>
                <a:spcPts val="0"/>
              </a:spcAft>
            </a:pPr>
            <a:endParaRPr lang="en-US" sz="1300" dirty="0">
              <a:latin typeface="+mn-lt"/>
            </a:endParaRPr>
          </a:p>
          <a:p>
            <a:pPr>
              <a:spcAft>
                <a:spcPts val="0"/>
              </a:spcAft>
            </a:pPr>
            <a:endParaRPr lang="en-US" sz="1300" dirty="0">
              <a:latin typeface="+mn-lt"/>
            </a:endParaRPr>
          </a:p>
        </p:txBody>
      </p:sp>
      <p:sp>
        <p:nvSpPr>
          <p:cNvPr id="7" name="Text Placeholder 4"/>
          <p:cNvSpPr>
            <a:spLocks noGrp="1"/>
          </p:cNvSpPr>
          <p:nvPr>
            <p:ph type="body" sz="quarter" idx="4294967295"/>
          </p:nvPr>
        </p:nvSpPr>
        <p:spPr>
          <a:xfrm>
            <a:off x="4811713" y="882650"/>
            <a:ext cx="4332287" cy="220060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spcAft>
                <a:spcPts val="0"/>
              </a:spcAft>
              <a:buFont typeface="Arial" pitchFamily="34" charset="0"/>
              <a:buChar char="•"/>
            </a:pPr>
            <a:r>
              <a:rPr lang="en-US" sz="1300" b="1" dirty="0">
                <a:latin typeface="+mn-lt"/>
              </a:rPr>
              <a:t>Problem Statement</a:t>
            </a:r>
          </a:p>
          <a:p>
            <a:pPr lvl="2">
              <a:spcAft>
                <a:spcPts val="0"/>
              </a:spcAft>
              <a:buFont typeface="Arial" pitchFamily="34" charset="0"/>
              <a:buChar char="•"/>
            </a:pPr>
            <a:r>
              <a:rPr lang="en-US" sz="1300" dirty="0">
                <a:latin typeface="+mn-lt"/>
              </a:rPr>
              <a:t>Enable Continuous </a:t>
            </a:r>
            <a:r>
              <a:rPr lang="en-US" sz="1300" dirty="0" smtClean="0">
                <a:latin typeface="+mn-lt"/>
              </a:rPr>
              <a:t>Deployment for Siebel Applications.</a:t>
            </a:r>
            <a:endParaRPr lang="en-US" sz="1300" dirty="0">
              <a:latin typeface="+mn-lt"/>
            </a:endParaRPr>
          </a:p>
          <a:p>
            <a:pPr>
              <a:spcAft>
                <a:spcPts val="0"/>
              </a:spcAft>
              <a:buFont typeface="Arial" pitchFamily="34" charset="0"/>
              <a:buChar char="•"/>
            </a:pPr>
            <a:endParaRPr lang="en-US" sz="1300" dirty="0">
              <a:latin typeface="+mn-lt"/>
            </a:endParaRPr>
          </a:p>
          <a:p>
            <a:pPr>
              <a:spcAft>
                <a:spcPts val="0"/>
              </a:spcAft>
              <a:buFont typeface="Arial" pitchFamily="34" charset="0"/>
              <a:buChar char="•"/>
            </a:pPr>
            <a:r>
              <a:rPr lang="en-US" sz="1300" b="1" dirty="0">
                <a:latin typeface="+mn-lt"/>
              </a:rPr>
              <a:t>Current way of working and issues</a:t>
            </a:r>
          </a:p>
          <a:p>
            <a:pPr lvl="2">
              <a:spcAft>
                <a:spcPts val="0"/>
              </a:spcAft>
              <a:buFont typeface="Arial" pitchFamily="34" charset="0"/>
              <a:buChar char="•"/>
            </a:pPr>
            <a:r>
              <a:rPr lang="en-US" sz="1300" dirty="0">
                <a:latin typeface="+mn-lt"/>
              </a:rPr>
              <a:t>Mostly </a:t>
            </a:r>
            <a:r>
              <a:rPr lang="en-US" sz="1300" dirty="0" smtClean="0">
                <a:latin typeface="+mn-lt"/>
              </a:rPr>
              <a:t>Manual.</a:t>
            </a:r>
            <a:endParaRPr lang="en-US" sz="1300" dirty="0">
              <a:latin typeface="+mn-lt"/>
            </a:endParaRPr>
          </a:p>
          <a:p>
            <a:pPr>
              <a:spcAft>
                <a:spcPts val="0"/>
              </a:spcAft>
              <a:buFont typeface="Arial" pitchFamily="34" charset="0"/>
              <a:buChar char="•"/>
            </a:pPr>
            <a:endParaRPr lang="en-US" sz="1300" dirty="0">
              <a:latin typeface="+mn-lt"/>
            </a:endParaRPr>
          </a:p>
          <a:p>
            <a:pPr>
              <a:spcAft>
                <a:spcPts val="0"/>
              </a:spcAft>
              <a:buFont typeface="Arial" pitchFamily="34" charset="0"/>
              <a:buChar char="•"/>
            </a:pPr>
            <a:r>
              <a:rPr lang="en-US" sz="1300" b="1" dirty="0" smtClean="0">
                <a:latin typeface="+mn-lt"/>
              </a:rPr>
              <a:t>Challenges</a:t>
            </a:r>
            <a:endParaRPr lang="en-US" sz="1300" b="1" dirty="0">
              <a:latin typeface="+mn-lt"/>
            </a:endParaRPr>
          </a:p>
          <a:p>
            <a:pPr lvl="2">
              <a:spcAft>
                <a:spcPts val="0"/>
              </a:spcAft>
              <a:buFont typeface="Arial" pitchFamily="34" charset="0"/>
              <a:buChar char="•"/>
            </a:pPr>
            <a:r>
              <a:rPr lang="en-US" sz="1300" dirty="0" smtClean="0">
                <a:latin typeface="+mn-lt"/>
              </a:rPr>
              <a:t>Current Manual Siebel deployment error prone.</a:t>
            </a:r>
            <a:endParaRPr lang="en-US" sz="1300" dirty="0">
              <a:latin typeface="+mn-lt"/>
            </a:endParaRPr>
          </a:p>
          <a:p>
            <a:pPr>
              <a:spcAft>
                <a:spcPts val="0"/>
              </a:spcAft>
              <a:buFont typeface="Arial" pitchFamily="34" charset="0"/>
              <a:buChar char="•"/>
            </a:pPr>
            <a:endParaRPr lang="en-US" sz="1300" dirty="0">
              <a:latin typeface="+mn-lt"/>
            </a:endParaRPr>
          </a:p>
          <a:p>
            <a:pPr marL="0" indent="0">
              <a:spcAft>
                <a:spcPts val="0"/>
              </a:spcAft>
              <a:buNone/>
            </a:pPr>
            <a:endParaRPr lang="en-US" sz="1300" dirty="0">
              <a:latin typeface="+mn-lt"/>
            </a:endParaRPr>
          </a:p>
        </p:txBody>
      </p:sp>
    </p:spTree>
    <p:extLst>
      <p:ext uri="{BB962C8B-B14F-4D97-AF65-F5344CB8AC3E}">
        <p14:creationId xmlns:p14="http://schemas.microsoft.com/office/powerpoint/2010/main" val="2793475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Thank You</a:t>
            </a:r>
            <a:endParaRPr lang="en-IN" dirty="0"/>
          </a:p>
        </p:txBody>
      </p:sp>
      <p:sp>
        <p:nvSpPr>
          <p:cNvPr id="6" name="TextBox 20"/>
          <p:cNvSpPr txBox="1">
            <a:spLocks noChangeArrowheads="1"/>
          </p:cNvSpPr>
          <p:nvPr/>
        </p:nvSpPr>
        <p:spPr bwMode="gray">
          <a:xfrm>
            <a:off x="470626" y="4940921"/>
            <a:ext cx="2492270" cy="126958"/>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2016 </a:t>
            </a:r>
            <a:r>
              <a:rPr lang="en-US" sz="800" dirty="0">
                <a:solidFill>
                  <a:srgbClr val="6D6E71"/>
                </a:solidFill>
                <a:cs typeface="Arial" pitchFamily="34" charset="0"/>
              </a:rPr>
              <a:t>Tech Mahindra. All rights reserved.</a:t>
            </a:r>
          </a:p>
        </p:txBody>
      </p:sp>
    </p:spTree>
    <p:extLst>
      <p:ext uri="{BB962C8B-B14F-4D97-AF65-F5344CB8AC3E}">
        <p14:creationId xmlns:p14="http://schemas.microsoft.com/office/powerpoint/2010/main" val="981550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duotone>
              <a:prstClr val="black"/>
              <a:schemeClr val="accent2">
                <a:tint val="45000"/>
                <a:satMod val="400000"/>
              </a:schemeClr>
            </a:duotone>
          </a:blip>
          <a:srcRect/>
          <a:stretch>
            <a:fillRect t="-17000" b="-17000"/>
          </a:stretch>
        </a:blipFill>
        <a:effectLst/>
      </p:bgPr>
    </p:bg>
    <p:spTree>
      <p:nvGrpSpPr>
        <p:cNvPr id="1" name=""/>
        <p:cNvGrpSpPr/>
        <p:nvPr/>
      </p:nvGrpSpPr>
      <p:grpSpPr>
        <a:xfrm>
          <a:off x="0" y="0"/>
          <a:ext cx="0" cy="0"/>
          <a:chOff x="0" y="0"/>
          <a:chExt cx="0" cy="0"/>
        </a:xfrm>
      </p:grpSpPr>
      <p:sp>
        <p:nvSpPr>
          <p:cNvPr id="5" name="Rectangle 4"/>
          <p:cNvSpPr/>
          <p:nvPr/>
        </p:nvSpPr>
        <p:spPr>
          <a:xfrm>
            <a:off x="5358493" y="741934"/>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IN" sz="1400" b="1" dirty="0" smtClean="0">
                <a:solidFill>
                  <a:prstClr val="white"/>
                </a:solidFill>
              </a:rPr>
              <a:t>Release Automation Offerings</a:t>
            </a:r>
            <a:endParaRPr lang="en-IN" sz="1400" b="1" dirty="0">
              <a:solidFill>
                <a:prstClr val="white"/>
              </a:solidFill>
            </a:endParaRPr>
          </a:p>
        </p:txBody>
      </p:sp>
      <p:sp>
        <p:nvSpPr>
          <p:cNvPr id="6" name="Rectangle 5"/>
          <p:cNvSpPr/>
          <p:nvPr/>
        </p:nvSpPr>
        <p:spPr>
          <a:xfrm>
            <a:off x="5016383" y="721838"/>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a:solidFill>
                  <a:prstClr val="white"/>
                </a:solidFill>
              </a:rPr>
              <a:t>1</a:t>
            </a:r>
          </a:p>
        </p:txBody>
      </p:sp>
      <p:sp>
        <p:nvSpPr>
          <p:cNvPr id="8" name="Rectangle 7"/>
          <p:cNvSpPr/>
          <p:nvPr/>
        </p:nvSpPr>
        <p:spPr>
          <a:xfrm>
            <a:off x="5358493" y="1225681"/>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IN" sz="1400" b="1" dirty="0" smtClean="0">
                <a:solidFill>
                  <a:prstClr val="white"/>
                </a:solidFill>
              </a:rPr>
              <a:t>Capability Snapshot</a:t>
            </a:r>
            <a:endParaRPr lang="en-IN" sz="1400" b="1" dirty="0">
              <a:solidFill>
                <a:prstClr val="white"/>
              </a:solidFill>
            </a:endParaRPr>
          </a:p>
        </p:txBody>
      </p:sp>
      <p:sp>
        <p:nvSpPr>
          <p:cNvPr id="9" name="Rectangle 8"/>
          <p:cNvSpPr/>
          <p:nvPr/>
        </p:nvSpPr>
        <p:spPr>
          <a:xfrm>
            <a:off x="5016383" y="1209173"/>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a:solidFill>
                  <a:prstClr val="white"/>
                </a:solidFill>
              </a:rPr>
              <a:t>2</a:t>
            </a:r>
          </a:p>
        </p:txBody>
      </p:sp>
      <p:sp>
        <p:nvSpPr>
          <p:cNvPr id="11" name="Rectangle 10"/>
          <p:cNvSpPr/>
          <p:nvPr/>
        </p:nvSpPr>
        <p:spPr>
          <a:xfrm>
            <a:off x="5358493" y="2180523"/>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US" sz="1400" b="1" dirty="0" smtClean="0">
                <a:solidFill>
                  <a:prstClr val="white"/>
                </a:solidFill>
              </a:rPr>
              <a:t>Deployment Automation with </a:t>
            </a:r>
            <a:r>
              <a:rPr lang="en-US" sz="1400" b="1" dirty="0" err="1" smtClean="0">
                <a:solidFill>
                  <a:prstClr val="white"/>
                </a:solidFill>
              </a:rPr>
              <a:t>uDeploy</a:t>
            </a:r>
            <a:endParaRPr lang="en-US" sz="1400" b="1" dirty="0">
              <a:solidFill>
                <a:prstClr val="white"/>
              </a:solidFill>
            </a:endParaRPr>
          </a:p>
        </p:txBody>
      </p:sp>
      <p:sp>
        <p:nvSpPr>
          <p:cNvPr id="12" name="Rectangle 11"/>
          <p:cNvSpPr/>
          <p:nvPr/>
        </p:nvSpPr>
        <p:spPr>
          <a:xfrm>
            <a:off x="5016383" y="2171890"/>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smtClean="0">
                <a:solidFill>
                  <a:prstClr val="white"/>
                </a:solidFill>
              </a:rPr>
              <a:t>4</a:t>
            </a:r>
            <a:endParaRPr lang="en-US" sz="1100" b="1" dirty="0">
              <a:solidFill>
                <a:prstClr val="white"/>
              </a:solidFill>
            </a:endParaRPr>
          </a:p>
        </p:txBody>
      </p:sp>
      <p:sp>
        <p:nvSpPr>
          <p:cNvPr id="14" name="Rectangle 13"/>
          <p:cNvSpPr/>
          <p:nvPr/>
        </p:nvSpPr>
        <p:spPr>
          <a:xfrm>
            <a:off x="5351703" y="2653270"/>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IN" sz="1400" b="1" dirty="0" smtClean="0">
                <a:solidFill>
                  <a:prstClr val="white"/>
                </a:solidFill>
              </a:rPr>
              <a:t>Experience Snapshot</a:t>
            </a:r>
            <a:endParaRPr lang="en-IN" sz="1400" b="1" dirty="0">
              <a:solidFill>
                <a:prstClr val="white"/>
              </a:solidFill>
            </a:endParaRPr>
          </a:p>
        </p:txBody>
      </p:sp>
      <p:sp>
        <p:nvSpPr>
          <p:cNvPr id="15" name="Rectangle 14"/>
          <p:cNvSpPr/>
          <p:nvPr/>
        </p:nvSpPr>
        <p:spPr>
          <a:xfrm>
            <a:off x="5016383" y="2644802"/>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smtClean="0">
                <a:solidFill>
                  <a:prstClr val="white"/>
                </a:solidFill>
              </a:rPr>
              <a:t>5</a:t>
            </a:r>
            <a:endParaRPr lang="en-US" sz="1100" b="1" dirty="0">
              <a:solidFill>
                <a:prstClr val="white"/>
              </a:solidFill>
            </a:endParaRPr>
          </a:p>
        </p:txBody>
      </p:sp>
      <p:sp>
        <p:nvSpPr>
          <p:cNvPr id="17" name="Rectangle 16"/>
          <p:cNvSpPr/>
          <p:nvPr/>
        </p:nvSpPr>
        <p:spPr>
          <a:xfrm>
            <a:off x="5350993" y="3125181"/>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buSzPts val="2000"/>
            </a:pPr>
            <a:r>
              <a:rPr lang="en-IN" sz="1400" b="1" dirty="0" smtClean="0">
                <a:solidFill>
                  <a:prstClr val="white"/>
                </a:solidFill>
              </a:rPr>
              <a:t>Current Engagements</a:t>
            </a:r>
            <a:endParaRPr lang="en-IN" sz="1400" b="1" dirty="0">
              <a:solidFill>
                <a:prstClr val="white"/>
              </a:solidFill>
            </a:endParaRPr>
          </a:p>
        </p:txBody>
      </p:sp>
      <p:sp>
        <p:nvSpPr>
          <p:cNvPr id="18" name="Rectangle 17"/>
          <p:cNvSpPr/>
          <p:nvPr/>
        </p:nvSpPr>
        <p:spPr>
          <a:xfrm>
            <a:off x="5012415" y="3125181"/>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smtClean="0">
                <a:solidFill>
                  <a:prstClr val="white"/>
                </a:solidFill>
              </a:rPr>
              <a:t>6</a:t>
            </a:r>
            <a:endParaRPr lang="en-US" sz="1100" b="1" dirty="0">
              <a:solidFill>
                <a:prstClr val="white"/>
              </a:solidFill>
            </a:endParaRPr>
          </a:p>
        </p:txBody>
      </p:sp>
      <p:sp>
        <p:nvSpPr>
          <p:cNvPr id="2" name="Title 1"/>
          <p:cNvSpPr>
            <a:spLocks noGrp="1"/>
          </p:cNvSpPr>
          <p:nvPr>
            <p:ph type="title"/>
          </p:nvPr>
        </p:nvSpPr>
        <p:spPr>
          <a:xfrm>
            <a:off x="457200" y="92421"/>
            <a:ext cx="8229600" cy="369332"/>
          </a:xfrm>
        </p:spPr>
        <p:txBody>
          <a:bodyPr/>
          <a:lstStyle/>
          <a:p>
            <a:pPr algn="ctr"/>
            <a:r>
              <a:rPr lang="en-US" dirty="0" smtClean="0"/>
              <a:t>Agenda</a:t>
            </a:r>
            <a:endParaRPr lang="en-US" dirty="0"/>
          </a:p>
        </p:txBody>
      </p:sp>
      <p:sp>
        <p:nvSpPr>
          <p:cNvPr id="13" name="Rectangle 12"/>
          <p:cNvSpPr/>
          <p:nvPr/>
        </p:nvSpPr>
        <p:spPr>
          <a:xfrm>
            <a:off x="5352071" y="3600321"/>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buSzPts val="2000"/>
            </a:pPr>
            <a:r>
              <a:rPr lang="en-IN" sz="1400" b="1" dirty="0" smtClean="0">
                <a:solidFill>
                  <a:prstClr val="white"/>
                </a:solidFill>
              </a:rPr>
              <a:t>Sample Case Study</a:t>
            </a:r>
            <a:endParaRPr lang="en-IN" sz="1400" b="1" dirty="0">
              <a:solidFill>
                <a:prstClr val="white"/>
              </a:solidFill>
            </a:endParaRPr>
          </a:p>
        </p:txBody>
      </p:sp>
      <p:sp>
        <p:nvSpPr>
          <p:cNvPr id="16" name="Rectangle 15"/>
          <p:cNvSpPr/>
          <p:nvPr/>
        </p:nvSpPr>
        <p:spPr>
          <a:xfrm>
            <a:off x="5013493" y="3600321"/>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smtClean="0">
                <a:solidFill>
                  <a:prstClr val="white"/>
                </a:solidFill>
              </a:rPr>
              <a:t>7</a:t>
            </a:r>
            <a:endParaRPr lang="en-US" sz="1100" b="1" dirty="0">
              <a:solidFill>
                <a:prstClr val="white"/>
              </a:solidFill>
            </a:endParaRPr>
          </a:p>
        </p:txBody>
      </p:sp>
      <p:sp>
        <p:nvSpPr>
          <p:cNvPr id="19" name="Rectangle 18"/>
          <p:cNvSpPr/>
          <p:nvPr/>
        </p:nvSpPr>
        <p:spPr>
          <a:xfrm>
            <a:off x="5360281" y="1701531"/>
            <a:ext cx="3549201" cy="457200"/>
          </a:xfrm>
          <a:prstGeom prst="rect">
            <a:avLst/>
          </a:prstGeom>
          <a:gradFill flip="none" rotWithShape="1">
            <a:gsLst>
              <a:gs pos="0">
                <a:srgbClr val="002060">
                  <a:lumMod val="96000"/>
                </a:srgbClr>
              </a:gs>
              <a:gs pos="86000">
                <a:srgbClr val="0070C0"/>
              </a:gs>
              <a:gs pos="100000">
                <a:srgbClr val="AAC5CE"/>
              </a:gs>
            </a:gsLst>
            <a:lin ang="0" scaled="1"/>
            <a:tileRect/>
          </a:gra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fontAlgn="base">
              <a:spcBef>
                <a:spcPct val="0"/>
              </a:spcBef>
              <a:spcAft>
                <a:spcPct val="0"/>
              </a:spcAft>
            </a:pPr>
            <a:r>
              <a:rPr lang="en-IN" sz="1400" b="1" dirty="0" smtClean="0">
                <a:solidFill>
                  <a:prstClr val="white"/>
                </a:solidFill>
              </a:rPr>
              <a:t>Assessment Framework</a:t>
            </a:r>
            <a:endParaRPr lang="en-IN" sz="1400" b="1" dirty="0">
              <a:solidFill>
                <a:prstClr val="white"/>
              </a:solidFill>
            </a:endParaRPr>
          </a:p>
        </p:txBody>
      </p:sp>
      <p:sp>
        <p:nvSpPr>
          <p:cNvPr id="20" name="Rectangle 19"/>
          <p:cNvSpPr/>
          <p:nvPr/>
        </p:nvSpPr>
        <p:spPr>
          <a:xfrm>
            <a:off x="5018171" y="1694361"/>
            <a:ext cx="294310" cy="457200"/>
          </a:xfrm>
          <a:prstGeom prst="rect">
            <a:avLst/>
          </a:prstGeom>
          <a:solidFill>
            <a:srgbClr val="0070C0"/>
          </a:solidFill>
          <a:ln>
            <a:noFill/>
          </a:ln>
          <a:effectLst>
            <a:outerShdw blurRad="76200" dir="18900000" sy="23000" kx="-1200000" algn="bl" rotWithShape="0">
              <a:prstClr val="black">
                <a:alpha val="20000"/>
              </a:prstClr>
            </a:outerShdw>
            <a:reflection blurRad="6350" stA="52000" endA="300" endPos="35000" dir="5400000" sy="-100000" algn="bl" rotWithShape="0"/>
          </a:effectLst>
          <a:scene3d>
            <a:camera prst="orthographicFront"/>
            <a:lightRig rig="threePt" dir="t"/>
          </a:scene3d>
          <a:sp3d extrusionH="82550"/>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fontAlgn="base">
              <a:spcBef>
                <a:spcPct val="0"/>
              </a:spcBef>
              <a:spcAft>
                <a:spcPct val="0"/>
              </a:spcAft>
            </a:pPr>
            <a:r>
              <a:rPr lang="en-US" sz="1100" b="1" dirty="0" smtClean="0">
                <a:solidFill>
                  <a:prstClr val="white"/>
                </a:solidFill>
              </a:rPr>
              <a:t>3</a:t>
            </a:r>
            <a:endParaRPr lang="en-US" sz="1100" b="1" dirty="0">
              <a:solidFill>
                <a:prstClr val="white"/>
              </a:solidFill>
            </a:endParaRPr>
          </a:p>
        </p:txBody>
      </p:sp>
    </p:spTree>
    <p:extLst>
      <p:ext uri="{BB962C8B-B14F-4D97-AF65-F5344CB8AC3E}">
        <p14:creationId xmlns:p14="http://schemas.microsoft.com/office/powerpoint/2010/main" val="178548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1" grpId="0" animBg="1"/>
      <p:bldP spid="12" grpId="0" animBg="1"/>
      <p:bldP spid="14" grpId="0" animBg="1"/>
      <p:bldP spid="15" grpId="0" animBg="1"/>
      <p:bldP spid="17" grpId="0" animBg="1"/>
      <p:bldP spid="18" grpId="0" animBg="1"/>
      <p:bldP spid="13" grpId="0" animBg="1"/>
      <p:bldP spid="16"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4"/>
          <p:cNvSpPr>
            <a:spLocks noGrp="1"/>
          </p:cNvSpPr>
          <p:nvPr>
            <p:ph type="title"/>
          </p:nvPr>
        </p:nvSpPr>
        <p:spPr>
          <a:xfrm>
            <a:off x="328022" y="37344"/>
            <a:ext cx="8567382" cy="307777"/>
          </a:xfrm>
          <a:noFill/>
          <a:ln w="9525">
            <a:noFill/>
            <a:miter lim="800000"/>
            <a:headEnd/>
            <a:tailEnd/>
          </a:ln>
        </p:spPr>
        <p:txBody>
          <a:bodyPr vert="horz" wrap="square" lIns="0" tIns="0" rIns="0" bIns="0" numCol="1" anchor="t" anchorCtr="0" compatLnSpc="1">
            <a:prstTxWarp prst="textNoShape">
              <a:avLst/>
            </a:prstTxWarp>
            <a:noAutofit/>
          </a:bodyPr>
          <a:lstStyle/>
          <a:p>
            <a:pPr algn="ctr"/>
            <a:r>
              <a:rPr lang="en-US" sz="2000" dirty="0" err="1" smtClean="0">
                <a:solidFill>
                  <a:schemeClr val="tx1"/>
                </a:solidFill>
                <a:ea typeface="Geneva"/>
                <a:cs typeface="Geneva"/>
              </a:rPr>
              <a:t>TechM</a:t>
            </a:r>
            <a:r>
              <a:rPr lang="en-US" sz="2000" dirty="0" smtClean="0">
                <a:solidFill>
                  <a:schemeClr val="tx1"/>
                </a:solidFill>
                <a:ea typeface="Geneva"/>
                <a:cs typeface="Geneva"/>
              </a:rPr>
              <a:t> Release Automation Offerings</a:t>
            </a:r>
            <a:endParaRPr lang="en-IN" sz="2000" dirty="0">
              <a:solidFill>
                <a:schemeClr val="tx1"/>
              </a:solidFill>
              <a:ea typeface="Geneva"/>
              <a:cs typeface="Geneva"/>
            </a:endParaRPr>
          </a:p>
        </p:txBody>
      </p:sp>
      <p:graphicFrame>
        <p:nvGraphicFramePr>
          <p:cNvPr id="4" name="Diagram 3"/>
          <p:cNvGraphicFramePr/>
          <p:nvPr>
            <p:extLst>
              <p:ext uri="{D42A27DB-BD31-4B8C-83A1-F6EECF244321}">
                <p14:modId xmlns:p14="http://schemas.microsoft.com/office/powerpoint/2010/main" val="3214297326"/>
              </p:ext>
            </p:extLst>
          </p:nvPr>
        </p:nvGraphicFramePr>
        <p:xfrm>
          <a:off x="408791" y="539750"/>
          <a:ext cx="781005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659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4583" y="36344"/>
            <a:ext cx="7567612" cy="307777"/>
          </a:xfrm>
        </p:spPr>
        <p:txBody>
          <a:bodyPr>
            <a:noAutofit/>
          </a:bodyPr>
          <a:lstStyle/>
          <a:p>
            <a:pPr algn="ctr"/>
            <a:r>
              <a:rPr lang="en-US" sz="2000" dirty="0">
                <a:solidFill>
                  <a:schemeClr val="tx1"/>
                </a:solidFill>
                <a:ea typeface="Geneva"/>
                <a:cs typeface="Geneva"/>
              </a:rPr>
              <a:t>Release Automation: Capability Snapshot</a:t>
            </a:r>
          </a:p>
        </p:txBody>
      </p:sp>
      <p:cxnSp>
        <p:nvCxnSpPr>
          <p:cNvPr id="6" name="Straight Connector 5"/>
          <p:cNvCxnSpPr/>
          <p:nvPr/>
        </p:nvCxnSpPr>
        <p:spPr>
          <a:xfrm>
            <a:off x="90488" y="2809395"/>
            <a:ext cx="8686800" cy="0"/>
          </a:xfrm>
          <a:prstGeom prst="line">
            <a:avLst/>
          </a:prstGeom>
          <a:ln>
            <a:solidFill>
              <a:srgbClr val="0070C0"/>
            </a:solidFill>
            <a:prstDash val="sysDash"/>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90488" y="1676400"/>
            <a:ext cx="8686800" cy="0"/>
          </a:xfrm>
          <a:prstGeom prst="line">
            <a:avLst/>
          </a:prstGeom>
          <a:ln>
            <a:solidFill>
              <a:schemeClr val="bg2"/>
            </a:solidFill>
            <a:prstDash val="sysDash"/>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90488" y="3902042"/>
            <a:ext cx="8686800" cy="0"/>
          </a:xfrm>
          <a:prstGeom prst="line">
            <a:avLst/>
          </a:prstGeom>
          <a:ln>
            <a:solidFill>
              <a:srgbClr val="00B050"/>
            </a:solidFill>
            <a:prstDash val="sysDash"/>
          </a:ln>
        </p:spPr>
        <p:style>
          <a:lnRef idx="1">
            <a:schemeClr val="dk1"/>
          </a:lnRef>
          <a:fillRef idx="0">
            <a:schemeClr val="dk1"/>
          </a:fillRef>
          <a:effectRef idx="0">
            <a:schemeClr val="dk1"/>
          </a:effectRef>
          <a:fontRef idx="minor">
            <a:schemeClr val="tx1"/>
          </a:fontRef>
        </p:style>
      </p:cxnSp>
      <p:pic>
        <p:nvPicPr>
          <p:cNvPr id="9" name="Picture 5" descr="https://encrypted-tbn0.gstatic.com/images?q=tbn:ANd9GcTV4lyS5imT8r8QMIC2hYjnjbFfnhRxTRJHgU10DLz_TXWKsWoEZQ"/>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47925" y="849314"/>
            <a:ext cx="990600" cy="70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a:off x="6257242" y="4025867"/>
            <a:ext cx="0" cy="95389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sp>
        <p:nvSpPr>
          <p:cNvPr id="11" name="TextBox 21"/>
          <p:cNvSpPr txBox="1">
            <a:spLocks noChangeArrowheads="1"/>
          </p:cNvSpPr>
          <p:nvPr/>
        </p:nvSpPr>
        <p:spPr bwMode="auto">
          <a:xfrm>
            <a:off x="1958975" y="1858963"/>
            <a:ext cx="3562350" cy="778675"/>
          </a:xfrm>
          <a:prstGeom prst="rect">
            <a:avLst/>
          </a:prstGeom>
          <a:noFill/>
          <a:ln>
            <a:noFill/>
          </a:ln>
          <a:extLst/>
        </p:spPr>
        <p:txBody>
          <a:bodyPr lIns="0" tIns="0" rIns="0" bIns="0">
            <a:spAutoFit/>
          </a:bodyPr>
          <a:lstStyle>
            <a:lvl1pPr marL="285750" indent="-285750"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marL="515938" lvl="2" fontAlgn="auto">
              <a:spcBef>
                <a:spcPct val="20000"/>
              </a:spcBef>
              <a:spcAft>
                <a:spcPts val="0"/>
              </a:spcAft>
              <a:buClr>
                <a:srgbClr val="CC3300"/>
              </a:buClr>
              <a:buSzPct val="110000"/>
              <a:buFont typeface="Courier New" pitchFamily="49" charset="0"/>
              <a:buChar char="o"/>
              <a:defRPr/>
            </a:pPr>
            <a:endParaRPr lang="en-US" altLang="ko-KR" sz="1100" dirty="0" smtClean="0">
              <a:solidFill>
                <a:prstClr val="black"/>
              </a:solidFill>
              <a:latin typeface="+mn-lt"/>
              <a:ea typeface="굴림"/>
              <a:cs typeface="Arial" pitchFamily="34" charset="0"/>
            </a:endParaRPr>
          </a:p>
          <a:p>
            <a:pPr marL="515938" lvl="2" fontAlgn="auto">
              <a:spcBef>
                <a:spcPct val="20000"/>
              </a:spcBef>
              <a:spcAft>
                <a:spcPts val="0"/>
              </a:spcAft>
              <a:buClr>
                <a:srgbClr val="CC3300"/>
              </a:buClr>
              <a:buSzPct val="110000"/>
              <a:buFont typeface="Courier New" pitchFamily="49" charset="0"/>
              <a:buChar char="o"/>
              <a:defRPr/>
            </a:pPr>
            <a:endParaRPr lang="en-US" altLang="ko-KR" sz="1100" dirty="0" smtClean="0">
              <a:solidFill>
                <a:prstClr val="black"/>
              </a:solidFill>
              <a:latin typeface="+mn-lt"/>
              <a:ea typeface="굴림"/>
              <a:cs typeface="Arial" pitchFamily="34" charset="0"/>
            </a:endParaRPr>
          </a:p>
          <a:p>
            <a:pPr marL="515938" lvl="2" fontAlgn="auto">
              <a:spcBef>
                <a:spcPct val="20000"/>
              </a:spcBef>
              <a:spcAft>
                <a:spcPts val="0"/>
              </a:spcAft>
              <a:buClr>
                <a:srgbClr val="CC3300"/>
              </a:buClr>
              <a:buSzPct val="110000"/>
              <a:buFont typeface="Courier New" pitchFamily="49" charset="0"/>
              <a:buChar char="o"/>
              <a:defRPr/>
            </a:pPr>
            <a:endParaRPr lang="en-US" sz="1100" kern="0" dirty="0" smtClean="0">
              <a:solidFill>
                <a:sysClr val="windowText" lastClr="000000"/>
              </a:solidFill>
              <a:latin typeface="+mn-lt"/>
              <a:ea typeface="Cambria Math" pitchFamily="18" charset="0"/>
              <a:cs typeface="Arial" pitchFamily="34" charset="0"/>
            </a:endParaRPr>
          </a:p>
          <a:p>
            <a:pPr marL="515938" lvl="2" fontAlgn="auto">
              <a:spcBef>
                <a:spcPct val="20000"/>
              </a:spcBef>
              <a:spcAft>
                <a:spcPts val="0"/>
              </a:spcAft>
              <a:buClr>
                <a:srgbClr val="CC3300"/>
              </a:buClr>
              <a:buSzPct val="110000"/>
              <a:buFont typeface="Courier New" pitchFamily="49" charset="0"/>
              <a:buChar char="o"/>
              <a:defRPr/>
            </a:pPr>
            <a:endParaRPr lang="en-US" sz="1100" kern="0" dirty="0" smtClean="0">
              <a:solidFill>
                <a:sysClr val="windowText" lastClr="000000"/>
              </a:solidFill>
              <a:latin typeface="+mn-lt"/>
              <a:ea typeface="Cambria Math" pitchFamily="18" charset="0"/>
              <a:cs typeface="Arial" pitchFamily="34" charset="0"/>
            </a:endParaRPr>
          </a:p>
        </p:txBody>
      </p:sp>
      <p:sp>
        <p:nvSpPr>
          <p:cNvPr id="12" name="TextBox 15"/>
          <p:cNvSpPr txBox="1">
            <a:spLocks noChangeArrowheads="1"/>
          </p:cNvSpPr>
          <p:nvPr/>
        </p:nvSpPr>
        <p:spPr bwMode="auto">
          <a:xfrm>
            <a:off x="2226603" y="706438"/>
            <a:ext cx="128560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fontAlgn="auto">
              <a:spcBef>
                <a:spcPts val="0"/>
              </a:spcBef>
              <a:spcAft>
                <a:spcPts val="0"/>
              </a:spcAft>
              <a:buFont typeface="Arial" charset="0"/>
              <a:buNone/>
            </a:pPr>
            <a:r>
              <a:rPr lang="en-US" sz="1050" dirty="0" smtClean="0">
                <a:solidFill>
                  <a:prstClr val="black"/>
                </a:solidFill>
                <a:latin typeface="+mn-lt"/>
                <a:cs typeface="+mn-cs"/>
              </a:rPr>
              <a:t>100 + across projects</a:t>
            </a:r>
            <a:endParaRPr lang="en-US" sz="1050" dirty="0">
              <a:solidFill>
                <a:prstClr val="black"/>
              </a:solidFill>
              <a:latin typeface="+mn-lt"/>
              <a:cs typeface="+mn-cs"/>
            </a:endParaRPr>
          </a:p>
        </p:txBody>
      </p:sp>
      <p:sp>
        <p:nvSpPr>
          <p:cNvPr id="16" name="Rectangle 24"/>
          <p:cNvSpPr>
            <a:spLocks noChangeArrowheads="1"/>
          </p:cNvSpPr>
          <p:nvPr/>
        </p:nvSpPr>
        <p:spPr bwMode="auto">
          <a:xfrm>
            <a:off x="2012950" y="1760538"/>
            <a:ext cx="3738563" cy="105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4175" indent="-171450" fontAlgn="auto">
              <a:lnSpc>
                <a:spcPct val="125000"/>
              </a:lnSpc>
              <a:spcBef>
                <a:spcPts val="0"/>
              </a:spcBef>
              <a:spcAft>
                <a:spcPts val="0"/>
              </a:spcAft>
              <a:buClr>
                <a:srgbClr val="E31837"/>
              </a:buClr>
              <a:buFont typeface="Arial" pitchFamily="34" charset="0"/>
              <a:buChar char="•"/>
            </a:pPr>
            <a:r>
              <a:rPr lang="en-US" sz="1000" dirty="0" smtClean="0">
                <a:solidFill>
                  <a:prstClr val="black">
                    <a:lumMod val="85000"/>
                    <a:lumOff val="15000"/>
                  </a:prstClr>
                </a:solidFill>
              </a:rPr>
              <a:t>Web </a:t>
            </a:r>
            <a:r>
              <a:rPr lang="en-US" sz="1000" dirty="0">
                <a:solidFill>
                  <a:prstClr val="black">
                    <a:lumMod val="85000"/>
                    <a:lumOff val="15000"/>
                  </a:prstClr>
                </a:solidFill>
              </a:rPr>
              <a:t>technologies </a:t>
            </a:r>
            <a:r>
              <a:rPr lang="en-US" sz="1000" dirty="0">
                <a:solidFill>
                  <a:srgbClr val="E31837"/>
                </a:solidFill>
              </a:rPr>
              <a:t>|</a:t>
            </a:r>
            <a:r>
              <a:rPr lang="en-US" sz="1000" dirty="0">
                <a:solidFill>
                  <a:prstClr val="black">
                    <a:lumMod val="85000"/>
                    <a:lumOff val="15000"/>
                  </a:prstClr>
                </a:solidFill>
              </a:rPr>
              <a:t> </a:t>
            </a:r>
            <a:r>
              <a:rPr lang="en-US" sz="1000" dirty="0" smtClean="0">
                <a:solidFill>
                  <a:prstClr val="black">
                    <a:lumMod val="85000"/>
                    <a:lumOff val="15000"/>
                  </a:prstClr>
                </a:solidFill>
              </a:rPr>
              <a:t>Web </a:t>
            </a:r>
            <a:r>
              <a:rPr lang="en-US" sz="1000" dirty="0">
                <a:solidFill>
                  <a:prstClr val="black">
                    <a:lumMod val="85000"/>
                    <a:lumOff val="15000"/>
                  </a:prstClr>
                </a:solidFill>
              </a:rPr>
              <a:t>services </a:t>
            </a:r>
            <a:r>
              <a:rPr lang="en-US" sz="1000" dirty="0" smtClean="0">
                <a:solidFill>
                  <a:prstClr val="black">
                    <a:lumMod val="85000"/>
                    <a:lumOff val="15000"/>
                  </a:prstClr>
                </a:solidFill>
              </a:rPr>
              <a:t>|Messaging </a:t>
            </a:r>
            <a:r>
              <a:rPr lang="en-US" sz="1000" dirty="0">
                <a:solidFill>
                  <a:srgbClr val="E31837"/>
                </a:solidFill>
              </a:rPr>
              <a:t>|</a:t>
            </a:r>
            <a:r>
              <a:rPr lang="en-US" sz="1000" dirty="0">
                <a:solidFill>
                  <a:prstClr val="black">
                    <a:lumMod val="85000"/>
                    <a:lumOff val="15000"/>
                  </a:prstClr>
                </a:solidFill>
              </a:rPr>
              <a:t> Open Source </a:t>
            </a:r>
            <a:r>
              <a:rPr lang="en-US" sz="1000" dirty="0" smtClean="0">
                <a:solidFill>
                  <a:srgbClr val="E31837"/>
                </a:solidFill>
              </a:rPr>
              <a:t>|</a:t>
            </a:r>
            <a:r>
              <a:rPr lang="en-US" sz="1000" dirty="0" smtClean="0">
                <a:solidFill>
                  <a:prstClr val="black">
                    <a:lumMod val="85000"/>
                    <a:lumOff val="15000"/>
                  </a:prstClr>
                </a:solidFill>
              </a:rPr>
              <a:t>Enterprise Portals </a:t>
            </a:r>
            <a:r>
              <a:rPr lang="en-US" sz="1000" dirty="0" smtClean="0">
                <a:solidFill>
                  <a:srgbClr val="E31837"/>
                </a:solidFill>
              </a:rPr>
              <a:t>|</a:t>
            </a:r>
            <a:r>
              <a:rPr lang="en-US" sz="1000" dirty="0" smtClean="0">
                <a:solidFill>
                  <a:prstClr val="black">
                    <a:lumMod val="85000"/>
                    <a:lumOff val="15000"/>
                  </a:prstClr>
                </a:solidFill>
              </a:rPr>
              <a:t>E-Commerce solutions</a:t>
            </a:r>
          </a:p>
          <a:p>
            <a:pPr marL="384175" indent="-171450" fontAlgn="auto">
              <a:lnSpc>
                <a:spcPct val="125000"/>
              </a:lnSpc>
              <a:spcBef>
                <a:spcPts val="0"/>
              </a:spcBef>
              <a:spcAft>
                <a:spcPts val="0"/>
              </a:spcAft>
              <a:buClr>
                <a:srgbClr val="E31837"/>
              </a:buClr>
              <a:buFont typeface="Arial" pitchFamily="34" charset="0"/>
              <a:buChar char="•"/>
            </a:pPr>
            <a:r>
              <a:rPr lang="en-US" sz="1000" dirty="0" smtClean="0">
                <a:solidFill>
                  <a:prstClr val="black">
                    <a:lumMod val="85000"/>
                    <a:lumOff val="15000"/>
                  </a:prstClr>
                </a:solidFill>
              </a:rPr>
              <a:t>EAI: TIBCO, WebMethods, DataPower, BizTalk, Oracle ESB, JBoss </a:t>
            </a:r>
          </a:p>
          <a:p>
            <a:pPr marL="384175" indent="-171450" fontAlgn="auto">
              <a:lnSpc>
                <a:spcPct val="125000"/>
              </a:lnSpc>
              <a:spcBef>
                <a:spcPts val="0"/>
              </a:spcBef>
              <a:spcAft>
                <a:spcPts val="0"/>
              </a:spcAft>
              <a:buClr>
                <a:srgbClr val="E31837"/>
              </a:buClr>
              <a:buFont typeface="Arial" pitchFamily="34" charset="0"/>
              <a:buChar char="•"/>
            </a:pPr>
            <a:r>
              <a:rPr lang="en-US" sz="1000" dirty="0" smtClean="0">
                <a:solidFill>
                  <a:prstClr val="black">
                    <a:lumMod val="85000"/>
                    <a:lumOff val="15000"/>
                  </a:prstClr>
                </a:solidFill>
              </a:rPr>
              <a:t>BSS, OSS, Enterprise Applications </a:t>
            </a:r>
            <a:endParaRPr lang="en-US" sz="1000" dirty="0">
              <a:solidFill>
                <a:prstClr val="black">
                  <a:lumMod val="85000"/>
                  <a:lumOff val="15000"/>
                </a:prstClr>
              </a:solidFill>
              <a:cs typeface="Calibri" pitchFamily="34" charset="0"/>
            </a:endParaRPr>
          </a:p>
        </p:txBody>
      </p:sp>
      <p:sp>
        <p:nvSpPr>
          <p:cNvPr id="17" name="Rectangle 24"/>
          <p:cNvSpPr>
            <a:spLocks noChangeArrowheads="1"/>
          </p:cNvSpPr>
          <p:nvPr/>
        </p:nvSpPr>
        <p:spPr bwMode="auto">
          <a:xfrm>
            <a:off x="5405438" y="1752600"/>
            <a:ext cx="3567829" cy="123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84175" indent="-171450" fontAlgn="auto">
              <a:lnSpc>
                <a:spcPct val="125000"/>
              </a:lnSpc>
              <a:spcBef>
                <a:spcPts val="0"/>
              </a:spcBef>
              <a:spcAft>
                <a:spcPts val="0"/>
              </a:spcAft>
              <a:buClr>
                <a:srgbClr val="E31837"/>
              </a:buClr>
              <a:buFont typeface="Arial" pitchFamily="34" charset="0"/>
              <a:buChar char="•"/>
            </a:pPr>
            <a:r>
              <a:rPr lang="en-US" sz="1000" dirty="0" smtClean="0">
                <a:solidFill>
                  <a:prstClr val="black">
                    <a:lumMod val="85000"/>
                    <a:lumOff val="15000"/>
                  </a:prstClr>
                </a:solidFill>
              </a:rPr>
              <a:t>Infrastructure and Application configuration</a:t>
            </a:r>
          </a:p>
          <a:p>
            <a:pPr marL="384175" indent="-171450" fontAlgn="auto">
              <a:lnSpc>
                <a:spcPct val="125000"/>
              </a:lnSpc>
              <a:spcBef>
                <a:spcPts val="0"/>
              </a:spcBef>
              <a:spcAft>
                <a:spcPts val="0"/>
              </a:spcAft>
              <a:buClr>
                <a:srgbClr val="E31837"/>
              </a:buClr>
              <a:buFont typeface="Arial" pitchFamily="34" charset="0"/>
              <a:buChar char="•"/>
            </a:pPr>
            <a:r>
              <a:rPr lang="en-US" sz="1000" dirty="0" smtClean="0">
                <a:solidFill>
                  <a:prstClr val="black">
                    <a:lumMod val="85000"/>
                    <a:lumOff val="15000"/>
                  </a:prstClr>
                </a:solidFill>
              </a:rPr>
              <a:t>Consulting  </a:t>
            </a:r>
            <a:r>
              <a:rPr lang="en-US" sz="1000" dirty="0">
                <a:solidFill>
                  <a:srgbClr val="E31837"/>
                </a:solidFill>
              </a:rPr>
              <a:t>|</a:t>
            </a:r>
            <a:r>
              <a:rPr lang="en-US" sz="1000" dirty="0">
                <a:solidFill>
                  <a:prstClr val="black">
                    <a:lumMod val="85000"/>
                    <a:lumOff val="15000"/>
                  </a:prstClr>
                </a:solidFill>
              </a:rPr>
              <a:t> Strategy Development and Roadmap</a:t>
            </a:r>
          </a:p>
          <a:p>
            <a:pPr marL="384175" indent="-171450" fontAlgn="auto">
              <a:lnSpc>
                <a:spcPct val="125000"/>
              </a:lnSpc>
              <a:spcBef>
                <a:spcPts val="0"/>
              </a:spcBef>
              <a:spcAft>
                <a:spcPts val="0"/>
              </a:spcAft>
              <a:buClr>
                <a:srgbClr val="E31837"/>
              </a:buClr>
              <a:buFont typeface="Arial" pitchFamily="34" charset="0"/>
              <a:buChar char="•"/>
            </a:pPr>
            <a:r>
              <a:rPr lang="en-US" sz="1000" dirty="0">
                <a:solidFill>
                  <a:prstClr val="black">
                    <a:lumMod val="85000"/>
                    <a:lumOff val="15000"/>
                  </a:prstClr>
                </a:solidFill>
              </a:rPr>
              <a:t>Product Evaluation </a:t>
            </a:r>
            <a:r>
              <a:rPr lang="en-US" sz="1000" dirty="0">
                <a:solidFill>
                  <a:srgbClr val="E31837"/>
                </a:solidFill>
              </a:rPr>
              <a:t>|</a:t>
            </a:r>
            <a:r>
              <a:rPr lang="en-US" sz="1000" dirty="0">
                <a:solidFill>
                  <a:prstClr val="black">
                    <a:lumMod val="85000"/>
                    <a:lumOff val="15000"/>
                  </a:prstClr>
                </a:solidFill>
              </a:rPr>
              <a:t> Architecture</a:t>
            </a:r>
          </a:p>
          <a:p>
            <a:pPr marL="384175" indent="-171450" fontAlgn="auto">
              <a:lnSpc>
                <a:spcPct val="125000"/>
              </a:lnSpc>
              <a:spcBef>
                <a:spcPts val="0"/>
              </a:spcBef>
              <a:spcAft>
                <a:spcPts val="0"/>
              </a:spcAft>
              <a:buClr>
                <a:srgbClr val="E31837"/>
              </a:buClr>
              <a:buFont typeface="Arial" pitchFamily="34" charset="0"/>
              <a:buChar char="•"/>
            </a:pPr>
            <a:r>
              <a:rPr lang="en-US" sz="1000" dirty="0">
                <a:solidFill>
                  <a:prstClr val="black">
                    <a:lumMod val="85000"/>
                    <a:lumOff val="15000"/>
                  </a:prstClr>
                </a:solidFill>
              </a:rPr>
              <a:t>Implementation </a:t>
            </a:r>
            <a:r>
              <a:rPr lang="en-US" sz="1000" dirty="0">
                <a:solidFill>
                  <a:srgbClr val="E31837"/>
                </a:solidFill>
              </a:rPr>
              <a:t>|</a:t>
            </a:r>
            <a:r>
              <a:rPr lang="en-US" sz="1000" dirty="0">
                <a:solidFill>
                  <a:prstClr val="black">
                    <a:lumMod val="85000"/>
                    <a:lumOff val="15000"/>
                  </a:prstClr>
                </a:solidFill>
              </a:rPr>
              <a:t> Upgrade </a:t>
            </a:r>
            <a:r>
              <a:rPr lang="en-US" sz="1000" dirty="0">
                <a:solidFill>
                  <a:srgbClr val="E31837"/>
                </a:solidFill>
              </a:rPr>
              <a:t>|</a:t>
            </a:r>
            <a:r>
              <a:rPr lang="en-US" sz="1000" dirty="0">
                <a:solidFill>
                  <a:prstClr val="black">
                    <a:lumMod val="85000"/>
                    <a:lumOff val="15000"/>
                  </a:prstClr>
                </a:solidFill>
              </a:rPr>
              <a:t> Migration</a:t>
            </a:r>
          </a:p>
          <a:p>
            <a:pPr marL="384175" indent="-171450" fontAlgn="auto">
              <a:lnSpc>
                <a:spcPct val="125000"/>
              </a:lnSpc>
              <a:spcBef>
                <a:spcPts val="0"/>
              </a:spcBef>
              <a:spcAft>
                <a:spcPts val="0"/>
              </a:spcAft>
              <a:buClr>
                <a:srgbClr val="E31837"/>
              </a:buClr>
              <a:buFont typeface="Arial" pitchFamily="34" charset="0"/>
              <a:buChar char="•"/>
            </a:pPr>
            <a:r>
              <a:rPr lang="en-US" sz="1000" dirty="0">
                <a:solidFill>
                  <a:prstClr val="black">
                    <a:lumMod val="85000"/>
                    <a:lumOff val="15000"/>
                  </a:prstClr>
                </a:solidFill>
              </a:rPr>
              <a:t>Managed Services  </a:t>
            </a:r>
            <a:r>
              <a:rPr lang="en-US" sz="1000" dirty="0" smtClean="0">
                <a:solidFill>
                  <a:srgbClr val="E31837"/>
                </a:solidFill>
              </a:rPr>
              <a:t>|</a:t>
            </a:r>
            <a:r>
              <a:rPr lang="en-US" sz="1000" dirty="0" smtClean="0">
                <a:solidFill>
                  <a:prstClr val="black">
                    <a:lumMod val="85000"/>
                    <a:lumOff val="15000"/>
                  </a:prstClr>
                </a:solidFill>
              </a:rPr>
              <a:t> Analytics </a:t>
            </a:r>
            <a:r>
              <a:rPr lang="en-US" sz="1000" dirty="0">
                <a:solidFill>
                  <a:srgbClr val="E31837"/>
                </a:solidFill>
              </a:rPr>
              <a:t>|</a:t>
            </a:r>
            <a:r>
              <a:rPr lang="en-US" sz="1000" dirty="0">
                <a:solidFill>
                  <a:prstClr val="black">
                    <a:lumMod val="85000"/>
                    <a:lumOff val="15000"/>
                  </a:prstClr>
                </a:solidFill>
              </a:rPr>
              <a:t> </a:t>
            </a:r>
            <a:r>
              <a:rPr lang="en-US" sz="1000" dirty="0" smtClean="0">
                <a:solidFill>
                  <a:prstClr val="black">
                    <a:lumMod val="85000"/>
                    <a:lumOff val="15000"/>
                  </a:prstClr>
                </a:solidFill>
              </a:rPr>
              <a:t>Auditing |Testing</a:t>
            </a:r>
            <a:endParaRPr lang="en-US" sz="1000" dirty="0">
              <a:solidFill>
                <a:prstClr val="black">
                  <a:lumMod val="85000"/>
                  <a:lumOff val="15000"/>
                </a:prstClr>
              </a:solidFill>
            </a:endParaRPr>
          </a:p>
          <a:p>
            <a:pPr marL="384175" indent="-171450" fontAlgn="auto">
              <a:spcBef>
                <a:spcPts val="200"/>
              </a:spcBef>
              <a:spcAft>
                <a:spcPts val="0"/>
              </a:spcAft>
              <a:buClr>
                <a:srgbClr val="E31837"/>
              </a:buClr>
              <a:buFont typeface="Wingdings" pitchFamily="2" charset="2"/>
              <a:buChar char="§"/>
            </a:pPr>
            <a:endParaRPr lang="en-US" sz="1000" dirty="0">
              <a:solidFill>
                <a:prstClr val="black">
                  <a:lumMod val="85000"/>
                  <a:lumOff val="15000"/>
                </a:prstClr>
              </a:solidFill>
              <a:cs typeface="Calibri" pitchFamily="34" charset="0"/>
            </a:endParaRPr>
          </a:p>
        </p:txBody>
      </p:sp>
      <p:sp>
        <p:nvSpPr>
          <p:cNvPr id="18" name="Oval 17"/>
          <p:cNvSpPr/>
          <p:nvPr/>
        </p:nvSpPr>
        <p:spPr>
          <a:xfrm>
            <a:off x="2182813" y="2930224"/>
            <a:ext cx="582612" cy="609600"/>
          </a:xfrm>
          <a:prstGeom prst="ellipse">
            <a:avLst/>
          </a:prstGeom>
          <a:solidFill>
            <a:srgbClr val="92D050">
              <a:alpha val="76000"/>
            </a:srgbClr>
          </a:solidFill>
          <a:ln>
            <a:noFill/>
          </a:ln>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GB" sz="1100" dirty="0" smtClean="0">
                <a:solidFill>
                  <a:prstClr val="black"/>
                </a:solidFill>
              </a:rPr>
              <a:t>10</a:t>
            </a:r>
            <a:endParaRPr lang="en-GB" sz="1100" dirty="0">
              <a:solidFill>
                <a:prstClr val="black"/>
              </a:solidFill>
            </a:endParaRPr>
          </a:p>
          <a:p>
            <a:pPr algn="ctr" fontAlgn="auto">
              <a:spcBef>
                <a:spcPts val="0"/>
              </a:spcBef>
              <a:spcAft>
                <a:spcPts val="0"/>
              </a:spcAft>
              <a:defRPr/>
            </a:pPr>
            <a:r>
              <a:rPr lang="en-GB" sz="1100" dirty="0">
                <a:solidFill>
                  <a:prstClr val="black"/>
                </a:solidFill>
              </a:rPr>
              <a:t>+</a:t>
            </a:r>
          </a:p>
        </p:txBody>
      </p:sp>
      <p:sp>
        <p:nvSpPr>
          <p:cNvPr id="19" name="Oval 18"/>
          <p:cNvSpPr/>
          <p:nvPr/>
        </p:nvSpPr>
        <p:spPr>
          <a:xfrm>
            <a:off x="3070225" y="2930224"/>
            <a:ext cx="582613" cy="609600"/>
          </a:xfrm>
          <a:prstGeom prst="ellipse">
            <a:avLst/>
          </a:prstGeom>
          <a:solidFill>
            <a:srgbClr val="92D050">
              <a:alpha val="76000"/>
            </a:srgbClr>
          </a:solidFill>
          <a:ln>
            <a:noFill/>
          </a:ln>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GB" sz="900" dirty="0" smtClean="0">
                <a:solidFill>
                  <a:prstClr val="black"/>
                </a:solidFill>
              </a:rPr>
              <a:t>25</a:t>
            </a:r>
            <a:endParaRPr lang="en-GB" sz="900" dirty="0">
              <a:solidFill>
                <a:prstClr val="black"/>
              </a:solidFill>
            </a:endParaRPr>
          </a:p>
          <a:p>
            <a:pPr algn="ctr" fontAlgn="auto">
              <a:spcBef>
                <a:spcPts val="0"/>
              </a:spcBef>
              <a:spcAft>
                <a:spcPts val="0"/>
              </a:spcAft>
              <a:defRPr/>
            </a:pPr>
            <a:r>
              <a:rPr lang="en-GB" sz="900" dirty="0">
                <a:solidFill>
                  <a:prstClr val="black"/>
                </a:solidFill>
              </a:rPr>
              <a:t>+</a:t>
            </a:r>
          </a:p>
        </p:txBody>
      </p:sp>
      <p:sp>
        <p:nvSpPr>
          <p:cNvPr id="20" name="Oval 19"/>
          <p:cNvSpPr/>
          <p:nvPr/>
        </p:nvSpPr>
        <p:spPr>
          <a:xfrm>
            <a:off x="3878263" y="2930224"/>
            <a:ext cx="582612" cy="609600"/>
          </a:xfrm>
          <a:prstGeom prst="ellipse">
            <a:avLst/>
          </a:prstGeom>
          <a:solidFill>
            <a:srgbClr val="92D050">
              <a:alpha val="76000"/>
            </a:srgbClr>
          </a:solidFill>
          <a:ln>
            <a:noFill/>
          </a:ln>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GB" sz="1100" dirty="0" smtClean="0">
                <a:solidFill>
                  <a:prstClr val="black"/>
                </a:solidFill>
              </a:rPr>
              <a:t>8</a:t>
            </a:r>
            <a:endParaRPr lang="en-GB" sz="1100" dirty="0">
              <a:solidFill>
                <a:prstClr val="black"/>
              </a:solidFill>
            </a:endParaRPr>
          </a:p>
          <a:p>
            <a:pPr algn="ctr" fontAlgn="auto">
              <a:spcBef>
                <a:spcPts val="0"/>
              </a:spcBef>
              <a:spcAft>
                <a:spcPts val="0"/>
              </a:spcAft>
              <a:defRPr/>
            </a:pPr>
            <a:r>
              <a:rPr lang="en-GB" sz="1100" dirty="0">
                <a:solidFill>
                  <a:prstClr val="black"/>
                </a:solidFill>
              </a:rPr>
              <a:t>+</a:t>
            </a:r>
          </a:p>
        </p:txBody>
      </p:sp>
      <p:sp>
        <p:nvSpPr>
          <p:cNvPr id="21" name="TextBox 19"/>
          <p:cNvSpPr txBox="1">
            <a:spLocks noChangeArrowheads="1"/>
          </p:cNvSpPr>
          <p:nvPr/>
        </p:nvSpPr>
        <p:spPr bwMode="auto">
          <a:xfrm>
            <a:off x="1949450" y="3539824"/>
            <a:ext cx="107315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algn="ctr" eaLnBrk="1" fontAlgn="auto" hangingPunct="1">
              <a:spcBef>
                <a:spcPts val="0"/>
              </a:spcBef>
              <a:spcAft>
                <a:spcPts val="0"/>
              </a:spcAft>
              <a:buFont typeface="Arial" charset="0"/>
              <a:buNone/>
              <a:defRPr/>
            </a:pPr>
            <a:r>
              <a:rPr lang="en-GB" sz="1100" dirty="0">
                <a:solidFill>
                  <a:prstClr val="black"/>
                </a:solidFill>
                <a:latin typeface="+mn-lt"/>
              </a:rPr>
              <a:t>Engagements</a:t>
            </a:r>
          </a:p>
        </p:txBody>
      </p:sp>
      <p:sp>
        <p:nvSpPr>
          <p:cNvPr id="22" name="TextBox 28"/>
          <p:cNvSpPr txBox="1">
            <a:spLocks noChangeArrowheads="1"/>
          </p:cNvSpPr>
          <p:nvPr/>
        </p:nvSpPr>
        <p:spPr bwMode="auto">
          <a:xfrm>
            <a:off x="3076575" y="3539824"/>
            <a:ext cx="61277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fontAlgn="auto" hangingPunct="1">
              <a:spcBef>
                <a:spcPts val="0"/>
              </a:spcBef>
              <a:spcAft>
                <a:spcPts val="0"/>
              </a:spcAft>
              <a:buFont typeface="Arial" charset="0"/>
              <a:buNone/>
              <a:defRPr/>
            </a:pPr>
            <a:r>
              <a:rPr lang="en-GB" sz="1100" dirty="0">
                <a:solidFill>
                  <a:prstClr val="black"/>
                </a:solidFill>
                <a:latin typeface="+mn-lt"/>
              </a:rPr>
              <a:t>Projects</a:t>
            </a:r>
          </a:p>
        </p:txBody>
      </p:sp>
      <p:sp>
        <p:nvSpPr>
          <p:cNvPr id="23" name="TextBox 29"/>
          <p:cNvSpPr txBox="1">
            <a:spLocks noChangeArrowheads="1"/>
          </p:cNvSpPr>
          <p:nvPr/>
        </p:nvSpPr>
        <p:spPr bwMode="auto">
          <a:xfrm>
            <a:off x="3894138" y="3539824"/>
            <a:ext cx="721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fontAlgn="auto" hangingPunct="1">
              <a:spcBef>
                <a:spcPts val="0"/>
              </a:spcBef>
              <a:spcAft>
                <a:spcPts val="0"/>
              </a:spcAft>
              <a:buFont typeface="Arial" charset="0"/>
              <a:buNone/>
              <a:defRPr/>
            </a:pPr>
            <a:r>
              <a:rPr lang="en-GB" sz="1100" dirty="0">
                <a:solidFill>
                  <a:prstClr val="black"/>
                </a:solidFill>
                <a:latin typeface="+mn-lt"/>
              </a:rPr>
              <a:t>Countries</a:t>
            </a:r>
          </a:p>
        </p:txBody>
      </p:sp>
      <p:cxnSp>
        <p:nvCxnSpPr>
          <p:cNvPr id="24" name="Straight Connector 23"/>
          <p:cNvCxnSpPr/>
          <p:nvPr/>
        </p:nvCxnSpPr>
        <p:spPr>
          <a:xfrm>
            <a:off x="4056063" y="4027276"/>
            <a:ext cx="0" cy="952481"/>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pic>
        <p:nvPicPr>
          <p:cNvPr id="25"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7393" y="733344"/>
            <a:ext cx="535259" cy="25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2" descr="microsof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7011" y="696031"/>
            <a:ext cx="730912" cy="369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41"/>
          <p:cNvSpPr txBox="1">
            <a:spLocks noChangeArrowheads="1"/>
          </p:cNvSpPr>
          <p:nvPr/>
        </p:nvSpPr>
        <p:spPr bwMode="auto">
          <a:xfrm>
            <a:off x="2012950" y="3968717"/>
            <a:ext cx="1966913"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fontAlgn="auto">
              <a:spcBef>
                <a:spcPts val="0"/>
              </a:spcBef>
              <a:spcAft>
                <a:spcPts val="0"/>
              </a:spcAft>
              <a:defRPr/>
            </a:pPr>
            <a:r>
              <a:rPr lang="en-US" sz="1050" b="1" dirty="0">
                <a:solidFill>
                  <a:prstClr val="black">
                    <a:lumMod val="85000"/>
                    <a:lumOff val="15000"/>
                  </a:prstClr>
                </a:solidFill>
                <a:latin typeface="+mn-lt"/>
              </a:rPr>
              <a:t>Business Value</a:t>
            </a:r>
            <a:endParaRPr lang="en-US" sz="1050" dirty="0">
              <a:solidFill>
                <a:prstClr val="black">
                  <a:lumMod val="85000"/>
                  <a:lumOff val="15000"/>
                </a:prstClr>
              </a:solidFill>
              <a:latin typeface="+mn-lt"/>
            </a:endParaRPr>
          </a:p>
          <a:p>
            <a:pPr marL="171450" indent="-171450" fontAlgn="auto">
              <a:spcBef>
                <a:spcPts val="0"/>
              </a:spcBef>
              <a:spcAft>
                <a:spcPts val="0"/>
              </a:spcAft>
              <a:buClr>
                <a:srgbClr val="FF0000"/>
              </a:buClr>
              <a:buFont typeface="Arial" pitchFamily="34" charset="0"/>
              <a:buChar char="•"/>
              <a:defRPr/>
            </a:pPr>
            <a:r>
              <a:rPr lang="en-US" sz="1050" dirty="0" smtClean="0">
                <a:solidFill>
                  <a:prstClr val="black">
                    <a:lumMod val="85000"/>
                    <a:lumOff val="15000"/>
                  </a:prstClr>
                </a:solidFill>
                <a:latin typeface="+mn-lt"/>
              </a:rPr>
              <a:t>Accelerate Time-to-value</a:t>
            </a:r>
          </a:p>
          <a:p>
            <a:pPr marL="171450" indent="-171450" fontAlgn="auto">
              <a:spcBef>
                <a:spcPts val="0"/>
              </a:spcBef>
              <a:spcAft>
                <a:spcPts val="0"/>
              </a:spcAft>
              <a:buClr>
                <a:srgbClr val="FF0000"/>
              </a:buClr>
              <a:buFont typeface="Arial" pitchFamily="34" charset="0"/>
              <a:buChar char="•"/>
              <a:defRPr/>
            </a:pPr>
            <a:r>
              <a:rPr lang="en-US" sz="1050" dirty="0">
                <a:solidFill>
                  <a:prstClr val="black">
                    <a:lumMod val="85000"/>
                    <a:lumOff val="15000"/>
                  </a:prstClr>
                </a:solidFill>
                <a:latin typeface="+mn-lt"/>
              </a:rPr>
              <a:t>Improve Application </a:t>
            </a:r>
            <a:r>
              <a:rPr lang="en-US" sz="1050" dirty="0" smtClean="0">
                <a:solidFill>
                  <a:prstClr val="black">
                    <a:lumMod val="85000"/>
                    <a:lumOff val="15000"/>
                  </a:prstClr>
                </a:solidFill>
                <a:latin typeface="+mn-lt"/>
              </a:rPr>
              <a:t>Quality</a:t>
            </a:r>
          </a:p>
          <a:p>
            <a:pPr marL="171450" indent="-171450" fontAlgn="auto">
              <a:spcBef>
                <a:spcPts val="0"/>
              </a:spcBef>
              <a:spcAft>
                <a:spcPts val="0"/>
              </a:spcAft>
              <a:buClr>
                <a:srgbClr val="FF0000"/>
              </a:buClr>
              <a:buFont typeface="Arial" pitchFamily="34" charset="0"/>
              <a:buChar char="•"/>
              <a:defRPr/>
            </a:pPr>
            <a:r>
              <a:rPr lang="en-US" sz="1050" dirty="0" smtClean="0">
                <a:solidFill>
                  <a:prstClr val="black">
                    <a:lumMod val="85000"/>
                    <a:lumOff val="15000"/>
                  </a:prstClr>
                </a:solidFill>
                <a:latin typeface="+mn-lt"/>
              </a:rPr>
              <a:t>Simplify </a:t>
            </a:r>
            <a:r>
              <a:rPr lang="en-US" sz="1050" dirty="0">
                <a:solidFill>
                  <a:prstClr val="black">
                    <a:lumMod val="85000"/>
                    <a:lumOff val="15000"/>
                  </a:prstClr>
                </a:solidFill>
                <a:latin typeface="+mn-lt"/>
              </a:rPr>
              <a:t>on-going maintenance</a:t>
            </a:r>
          </a:p>
          <a:p>
            <a:pPr marL="171450" indent="-171450" fontAlgn="auto">
              <a:spcBef>
                <a:spcPts val="0"/>
              </a:spcBef>
              <a:spcAft>
                <a:spcPts val="0"/>
              </a:spcAft>
              <a:buClr>
                <a:srgbClr val="FF0000"/>
              </a:buClr>
              <a:buFont typeface="Arial" pitchFamily="34" charset="0"/>
              <a:buChar char="•"/>
              <a:defRPr/>
            </a:pPr>
            <a:r>
              <a:rPr lang="en-US" sz="1050" dirty="0" smtClean="0">
                <a:solidFill>
                  <a:prstClr val="black">
                    <a:lumMod val="85000"/>
                    <a:lumOff val="15000"/>
                  </a:prstClr>
                </a:solidFill>
                <a:latin typeface="+mn-lt"/>
              </a:rPr>
              <a:t>Reduce cost and time</a:t>
            </a:r>
            <a:endParaRPr lang="en-US" sz="1050" dirty="0">
              <a:solidFill>
                <a:prstClr val="black">
                  <a:lumMod val="85000"/>
                  <a:lumOff val="15000"/>
                </a:prstClr>
              </a:solidFill>
              <a:latin typeface="+mn-lt"/>
            </a:endParaRPr>
          </a:p>
        </p:txBody>
      </p:sp>
      <p:sp>
        <p:nvSpPr>
          <p:cNvPr id="31" name="TextBox 50"/>
          <p:cNvSpPr txBox="1">
            <a:spLocks noChangeArrowheads="1"/>
          </p:cNvSpPr>
          <p:nvPr/>
        </p:nvSpPr>
        <p:spPr bwMode="auto">
          <a:xfrm>
            <a:off x="4144963" y="4010261"/>
            <a:ext cx="2025019"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fontAlgn="auto">
              <a:spcBef>
                <a:spcPts val="0"/>
              </a:spcBef>
              <a:spcAft>
                <a:spcPts val="0"/>
              </a:spcAft>
              <a:defRPr/>
            </a:pPr>
            <a:r>
              <a:rPr lang="en-US" sz="1050" b="1" dirty="0">
                <a:solidFill>
                  <a:prstClr val="black">
                    <a:lumMod val="85000"/>
                    <a:lumOff val="15000"/>
                  </a:prstClr>
                </a:solidFill>
                <a:latin typeface="+mn-lt"/>
              </a:rPr>
              <a:t>Efficiencies </a:t>
            </a:r>
          </a:p>
          <a:p>
            <a:pPr marL="171450" indent="-171450" fontAlgn="auto">
              <a:spcBef>
                <a:spcPts val="0"/>
              </a:spcBef>
              <a:spcAft>
                <a:spcPts val="0"/>
              </a:spcAft>
              <a:buClr>
                <a:srgbClr val="FF0000"/>
              </a:buClr>
              <a:buFont typeface="Arial" pitchFamily="34" charset="0"/>
              <a:buChar char="•"/>
              <a:defRPr/>
            </a:pPr>
            <a:r>
              <a:rPr lang="en-US" sz="1050" dirty="0" smtClean="0">
                <a:solidFill>
                  <a:prstClr val="black">
                    <a:lumMod val="85000"/>
                    <a:lumOff val="15000"/>
                  </a:prstClr>
                </a:solidFill>
                <a:latin typeface="+mn-lt"/>
              </a:rPr>
              <a:t>Consistent deployment  </a:t>
            </a:r>
            <a:r>
              <a:rPr lang="en-US" sz="1050" dirty="0">
                <a:solidFill>
                  <a:prstClr val="black">
                    <a:lumMod val="85000"/>
                    <a:lumOff val="15000"/>
                  </a:prstClr>
                </a:solidFill>
                <a:latin typeface="+mn-lt"/>
              </a:rPr>
              <a:t>across </a:t>
            </a:r>
            <a:r>
              <a:rPr lang="en-US" sz="1050" dirty="0" smtClean="0">
                <a:solidFill>
                  <a:prstClr val="black">
                    <a:lumMod val="85000"/>
                    <a:lumOff val="15000"/>
                  </a:prstClr>
                </a:solidFill>
                <a:latin typeface="+mn-lt"/>
              </a:rPr>
              <a:t>environments </a:t>
            </a:r>
            <a:endParaRPr lang="en-US" sz="1050" dirty="0">
              <a:solidFill>
                <a:prstClr val="black">
                  <a:lumMod val="85000"/>
                  <a:lumOff val="15000"/>
                </a:prstClr>
              </a:solidFill>
              <a:latin typeface="+mn-lt"/>
            </a:endParaRPr>
          </a:p>
          <a:p>
            <a:pPr marL="171450" indent="-171450" fontAlgn="auto">
              <a:spcBef>
                <a:spcPts val="0"/>
              </a:spcBef>
              <a:spcAft>
                <a:spcPts val="0"/>
              </a:spcAft>
              <a:buClr>
                <a:srgbClr val="FF0000"/>
              </a:buClr>
              <a:buFont typeface="Arial" pitchFamily="34" charset="0"/>
              <a:buChar char="•"/>
              <a:defRPr/>
            </a:pPr>
            <a:r>
              <a:rPr lang="en-US" sz="1050" dirty="0" smtClean="0">
                <a:solidFill>
                  <a:prstClr val="black">
                    <a:lumMod val="85000"/>
                    <a:lumOff val="15000"/>
                  </a:prstClr>
                </a:solidFill>
                <a:latin typeface="+mn-lt"/>
              </a:rPr>
              <a:t>Reusable components and best practices</a:t>
            </a:r>
            <a:endParaRPr lang="en-US" sz="1050" dirty="0">
              <a:solidFill>
                <a:prstClr val="black">
                  <a:lumMod val="85000"/>
                  <a:lumOff val="15000"/>
                </a:prstClr>
              </a:solidFill>
              <a:latin typeface="+mn-lt"/>
            </a:endParaRPr>
          </a:p>
          <a:p>
            <a:pPr marL="171450" indent="-171450" fontAlgn="auto">
              <a:spcBef>
                <a:spcPts val="0"/>
              </a:spcBef>
              <a:spcAft>
                <a:spcPts val="0"/>
              </a:spcAft>
              <a:buClr>
                <a:srgbClr val="FF0000"/>
              </a:buClr>
              <a:buFont typeface="Arial" pitchFamily="34" charset="0"/>
              <a:buChar char="•"/>
              <a:defRPr/>
            </a:pPr>
            <a:r>
              <a:rPr lang="en-US" sz="1050" dirty="0">
                <a:solidFill>
                  <a:prstClr val="black">
                    <a:lumMod val="85000"/>
                    <a:lumOff val="15000"/>
                  </a:prstClr>
                </a:solidFill>
                <a:latin typeface="+mn-lt"/>
              </a:rPr>
              <a:t>Pre-built frameworks</a:t>
            </a:r>
          </a:p>
        </p:txBody>
      </p:sp>
      <p:sp>
        <p:nvSpPr>
          <p:cNvPr id="32" name="TextBox 50"/>
          <p:cNvSpPr txBox="1">
            <a:spLocks noChangeArrowheads="1"/>
          </p:cNvSpPr>
          <p:nvPr/>
        </p:nvSpPr>
        <p:spPr bwMode="auto">
          <a:xfrm>
            <a:off x="6476708" y="3995705"/>
            <a:ext cx="230224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fontAlgn="auto">
              <a:spcBef>
                <a:spcPts val="0"/>
              </a:spcBef>
              <a:spcAft>
                <a:spcPts val="0"/>
              </a:spcAft>
              <a:defRPr/>
            </a:pPr>
            <a:r>
              <a:rPr lang="en-US" sz="1050" b="1" dirty="0">
                <a:solidFill>
                  <a:prstClr val="black">
                    <a:lumMod val="85000"/>
                    <a:lumOff val="15000"/>
                  </a:prstClr>
                </a:solidFill>
                <a:latin typeface="+mn-lt"/>
              </a:rPr>
              <a:t>Innovation &amp; Engineering</a:t>
            </a:r>
          </a:p>
          <a:p>
            <a:pPr marL="171450" indent="-171450" fontAlgn="auto">
              <a:spcBef>
                <a:spcPts val="0"/>
              </a:spcBef>
              <a:spcAft>
                <a:spcPts val="0"/>
              </a:spcAft>
              <a:buClr>
                <a:srgbClr val="FF0000"/>
              </a:buClr>
              <a:buFont typeface="Arial" pitchFamily="34" charset="0"/>
              <a:buChar char="•"/>
              <a:defRPr/>
            </a:pPr>
            <a:r>
              <a:rPr lang="en-US" sz="1050" dirty="0">
                <a:solidFill>
                  <a:prstClr val="black">
                    <a:lumMod val="85000"/>
                    <a:lumOff val="15000"/>
                  </a:prstClr>
                </a:solidFill>
                <a:latin typeface="+mn-lt"/>
              </a:rPr>
              <a:t>CoE – R&amp;D, PoC &amp; Evaluation</a:t>
            </a:r>
          </a:p>
          <a:p>
            <a:pPr marL="171450" indent="-171450" fontAlgn="auto">
              <a:spcBef>
                <a:spcPts val="0"/>
              </a:spcBef>
              <a:spcAft>
                <a:spcPts val="0"/>
              </a:spcAft>
              <a:buClr>
                <a:srgbClr val="FF0000"/>
              </a:buClr>
              <a:buFont typeface="Arial" pitchFamily="34" charset="0"/>
              <a:buChar char="•"/>
              <a:defRPr/>
            </a:pPr>
            <a:r>
              <a:rPr lang="en-US" sz="1050" dirty="0" smtClean="0">
                <a:solidFill>
                  <a:prstClr val="black">
                    <a:lumMod val="85000"/>
                    <a:lumOff val="15000"/>
                  </a:prstClr>
                </a:solidFill>
                <a:latin typeface="+mn-lt"/>
              </a:rPr>
              <a:t>ADOPT Portal </a:t>
            </a:r>
            <a:r>
              <a:rPr lang="en-US" sz="1050" dirty="0">
                <a:solidFill>
                  <a:prstClr val="black">
                    <a:lumMod val="85000"/>
                    <a:lumOff val="15000"/>
                  </a:prstClr>
                </a:solidFill>
                <a:latin typeface="+mn-lt"/>
              </a:rPr>
              <a:t>(TechM IP)</a:t>
            </a:r>
          </a:p>
          <a:p>
            <a:pPr fontAlgn="auto">
              <a:spcBef>
                <a:spcPts val="0"/>
              </a:spcBef>
              <a:spcAft>
                <a:spcPts val="0"/>
              </a:spcAft>
              <a:defRPr/>
            </a:pPr>
            <a:endParaRPr lang="en-US" sz="1050" dirty="0">
              <a:solidFill>
                <a:prstClr val="black">
                  <a:lumMod val="85000"/>
                  <a:lumOff val="15000"/>
                </a:prstClr>
              </a:solidFill>
              <a:latin typeface="+mn-lt"/>
            </a:endParaRPr>
          </a:p>
        </p:txBody>
      </p:sp>
      <p:sp>
        <p:nvSpPr>
          <p:cNvPr id="35" name="Freeform 5"/>
          <p:cNvSpPr>
            <a:spLocks/>
          </p:cNvSpPr>
          <p:nvPr/>
        </p:nvSpPr>
        <p:spPr bwMode="auto">
          <a:xfrm>
            <a:off x="152399" y="785348"/>
            <a:ext cx="1526275" cy="826980"/>
          </a:xfrm>
          <a:custGeom>
            <a:avLst/>
            <a:gdLst/>
            <a:ahLst/>
            <a:cxnLst>
              <a:cxn ang="0">
                <a:pos x="0" y="739"/>
              </a:cxn>
              <a:cxn ang="0">
                <a:pos x="3" y="694"/>
              </a:cxn>
              <a:cxn ang="0">
                <a:pos x="15" y="649"/>
              </a:cxn>
              <a:cxn ang="0">
                <a:pos x="34" y="606"/>
              </a:cxn>
              <a:cxn ang="0">
                <a:pos x="100" y="525"/>
              </a:cxn>
              <a:cxn ang="0">
                <a:pos x="193" y="456"/>
              </a:cxn>
              <a:cxn ang="0">
                <a:pos x="307" y="407"/>
              </a:cxn>
              <a:cxn ang="0">
                <a:pos x="392" y="386"/>
              </a:cxn>
              <a:cxn ang="0">
                <a:pos x="392" y="386"/>
              </a:cxn>
              <a:cxn ang="0">
                <a:pos x="814" y="320"/>
              </a:cxn>
              <a:cxn ang="0">
                <a:pos x="1448" y="230"/>
              </a:cxn>
              <a:cxn ang="0">
                <a:pos x="2082" y="153"/>
              </a:cxn>
              <a:cxn ang="0">
                <a:pos x="2716" y="87"/>
              </a:cxn>
              <a:cxn ang="0">
                <a:pos x="3350" y="31"/>
              </a:cxn>
              <a:cxn ang="0">
                <a:pos x="3772" y="1"/>
              </a:cxn>
              <a:cxn ang="0">
                <a:pos x="3816" y="0"/>
              </a:cxn>
              <a:cxn ang="0">
                <a:pos x="3878" y="9"/>
              </a:cxn>
              <a:cxn ang="0">
                <a:pos x="3937" y="25"/>
              </a:cxn>
              <a:cxn ang="0">
                <a:pos x="3991" y="52"/>
              </a:cxn>
              <a:cxn ang="0">
                <a:pos x="4040" y="88"/>
              </a:cxn>
              <a:cxn ang="0">
                <a:pos x="4083" y="130"/>
              </a:cxn>
              <a:cxn ang="0">
                <a:pos x="4121" y="181"/>
              </a:cxn>
              <a:cxn ang="0">
                <a:pos x="4149" y="236"/>
              </a:cxn>
              <a:cxn ang="0">
                <a:pos x="4170" y="296"/>
              </a:cxn>
              <a:cxn ang="0">
                <a:pos x="4181" y="362"/>
              </a:cxn>
              <a:cxn ang="0">
                <a:pos x="4182" y="431"/>
              </a:cxn>
              <a:cxn ang="0">
                <a:pos x="4182" y="431"/>
              </a:cxn>
              <a:cxn ang="0">
                <a:pos x="4155" y="770"/>
              </a:cxn>
              <a:cxn ang="0">
                <a:pos x="4115" y="1108"/>
              </a:cxn>
              <a:cxn ang="0">
                <a:pos x="4061" y="1445"/>
              </a:cxn>
              <a:cxn ang="0">
                <a:pos x="3994" y="1780"/>
              </a:cxn>
              <a:cxn ang="0">
                <a:pos x="3910" y="2114"/>
              </a:cxn>
              <a:cxn ang="0">
                <a:pos x="3880" y="2224"/>
              </a:cxn>
              <a:cxn ang="0">
                <a:pos x="3847" y="2312"/>
              </a:cxn>
              <a:cxn ang="0">
                <a:pos x="3775" y="2432"/>
              </a:cxn>
              <a:cxn ang="0">
                <a:pos x="3685" y="2531"/>
              </a:cxn>
              <a:cxn ang="0">
                <a:pos x="3584" y="2603"/>
              </a:cxn>
              <a:cxn ang="0">
                <a:pos x="3515" y="2633"/>
              </a:cxn>
              <a:cxn ang="0">
                <a:pos x="3461" y="2643"/>
              </a:cxn>
              <a:cxn ang="0">
                <a:pos x="3410" y="2645"/>
              </a:cxn>
              <a:cxn ang="0">
                <a:pos x="3410" y="2645"/>
              </a:cxn>
              <a:cxn ang="0">
                <a:pos x="2912" y="2607"/>
              </a:cxn>
              <a:cxn ang="0">
                <a:pos x="2414" y="2562"/>
              </a:cxn>
              <a:cxn ang="0">
                <a:pos x="1916" y="2507"/>
              </a:cxn>
              <a:cxn ang="0">
                <a:pos x="1418" y="2443"/>
              </a:cxn>
              <a:cxn ang="0">
                <a:pos x="920" y="2369"/>
              </a:cxn>
              <a:cxn ang="0">
                <a:pos x="754" y="2342"/>
              </a:cxn>
              <a:cxn ang="0">
                <a:pos x="651" y="2312"/>
              </a:cxn>
              <a:cxn ang="0">
                <a:pos x="549" y="2257"/>
              </a:cxn>
              <a:cxn ang="0">
                <a:pos x="455" y="2185"/>
              </a:cxn>
              <a:cxn ang="0">
                <a:pos x="375" y="2100"/>
              </a:cxn>
              <a:cxn ang="0">
                <a:pos x="317" y="2007"/>
              </a:cxn>
              <a:cxn ang="0">
                <a:pos x="304" y="1974"/>
              </a:cxn>
              <a:cxn ang="0">
                <a:pos x="227" y="1743"/>
              </a:cxn>
              <a:cxn ang="0">
                <a:pos x="159" y="1512"/>
              </a:cxn>
              <a:cxn ang="0">
                <a:pos x="100" y="1283"/>
              </a:cxn>
              <a:cxn ang="0">
                <a:pos x="52" y="1056"/>
              </a:cxn>
              <a:cxn ang="0">
                <a:pos x="13" y="830"/>
              </a:cxn>
            </a:cxnLst>
            <a:rect l="0" t="0" r="r" b="b"/>
            <a:pathLst>
              <a:path w="4182" h="2646">
                <a:moveTo>
                  <a:pt x="3" y="755"/>
                </a:moveTo>
                <a:lnTo>
                  <a:pt x="3" y="755"/>
                </a:lnTo>
                <a:lnTo>
                  <a:pt x="0" y="739"/>
                </a:lnTo>
                <a:lnTo>
                  <a:pt x="0" y="724"/>
                </a:lnTo>
                <a:lnTo>
                  <a:pt x="1" y="709"/>
                </a:lnTo>
                <a:lnTo>
                  <a:pt x="3" y="694"/>
                </a:lnTo>
                <a:lnTo>
                  <a:pt x="6" y="679"/>
                </a:lnTo>
                <a:lnTo>
                  <a:pt x="9" y="664"/>
                </a:lnTo>
                <a:lnTo>
                  <a:pt x="15" y="649"/>
                </a:lnTo>
                <a:lnTo>
                  <a:pt x="21" y="634"/>
                </a:lnTo>
                <a:lnTo>
                  <a:pt x="27" y="619"/>
                </a:lnTo>
                <a:lnTo>
                  <a:pt x="34" y="606"/>
                </a:lnTo>
                <a:lnTo>
                  <a:pt x="54" y="577"/>
                </a:lnTo>
                <a:lnTo>
                  <a:pt x="75" y="550"/>
                </a:lnTo>
                <a:lnTo>
                  <a:pt x="100" y="525"/>
                </a:lnTo>
                <a:lnTo>
                  <a:pt x="129" y="500"/>
                </a:lnTo>
                <a:lnTo>
                  <a:pt x="160" y="477"/>
                </a:lnTo>
                <a:lnTo>
                  <a:pt x="193" y="456"/>
                </a:lnTo>
                <a:lnTo>
                  <a:pt x="229" y="438"/>
                </a:lnTo>
                <a:lnTo>
                  <a:pt x="268" y="420"/>
                </a:lnTo>
                <a:lnTo>
                  <a:pt x="307" y="407"/>
                </a:lnTo>
                <a:lnTo>
                  <a:pt x="349" y="395"/>
                </a:lnTo>
                <a:lnTo>
                  <a:pt x="392" y="386"/>
                </a:lnTo>
                <a:lnTo>
                  <a:pt x="392" y="386"/>
                </a:lnTo>
                <a:lnTo>
                  <a:pt x="392" y="386"/>
                </a:lnTo>
                <a:lnTo>
                  <a:pt x="392" y="386"/>
                </a:lnTo>
                <a:lnTo>
                  <a:pt x="392" y="386"/>
                </a:lnTo>
                <a:lnTo>
                  <a:pt x="392" y="386"/>
                </a:lnTo>
                <a:lnTo>
                  <a:pt x="603" y="353"/>
                </a:lnTo>
                <a:lnTo>
                  <a:pt x="814" y="320"/>
                </a:lnTo>
                <a:lnTo>
                  <a:pt x="1026" y="289"/>
                </a:lnTo>
                <a:lnTo>
                  <a:pt x="1237" y="259"/>
                </a:lnTo>
                <a:lnTo>
                  <a:pt x="1448" y="230"/>
                </a:lnTo>
                <a:lnTo>
                  <a:pt x="1660" y="203"/>
                </a:lnTo>
                <a:lnTo>
                  <a:pt x="1871" y="178"/>
                </a:lnTo>
                <a:lnTo>
                  <a:pt x="2082" y="153"/>
                </a:lnTo>
                <a:lnTo>
                  <a:pt x="2293" y="130"/>
                </a:lnTo>
                <a:lnTo>
                  <a:pt x="2505" y="108"/>
                </a:lnTo>
                <a:lnTo>
                  <a:pt x="2716" y="87"/>
                </a:lnTo>
                <a:lnTo>
                  <a:pt x="2927" y="67"/>
                </a:lnTo>
                <a:lnTo>
                  <a:pt x="3138" y="48"/>
                </a:lnTo>
                <a:lnTo>
                  <a:pt x="3350" y="31"/>
                </a:lnTo>
                <a:lnTo>
                  <a:pt x="3561" y="15"/>
                </a:lnTo>
                <a:lnTo>
                  <a:pt x="3772" y="1"/>
                </a:lnTo>
                <a:lnTo>
                  <a:pt x="3772" y="1"/>
                </a:lnTo>
                <a:lnTo>
                  <a:pt x="3772" y="1"/>
                </a:lnTo>
                <a:lnTo>
                  <a:pt x="3795" y="0"/>
                </a:lnTo>
                <a:lnTo>
                  <a:pt x="3816" y="0"/>
                </a:lnTo>
                <a:lnTo>
                  <a:pt x="3836" y="1"/>
                </a:lnTo>
                <a:lnTo>
                  <a:pt x="3857" y="4"/>
                </a:lnTo>
                <a:lnTo>
                  <a:pt x="3878" y="9"/>
                </a:lnTo>
                <a:lnTo>
                  <a:pt x="3898" y="13"/>
                </a:lnTo>
                <a:lnTo>
                  <a:pt x="3917" y="19"/>
                </a:lnTo>
                <a:lnTo>
                  <a:pt x="3937" y="25"/>
                </a:lnTo>
                <a:lnTo>
                  <a:pt x="3955" y="34"/>
                </a:lnTo>
                <a:lnTo>
                  <a:pt x="3974" y="43"/>
                </a:lnTo>
                <a:lnTo>
                  <a:pt x="3991" y="52"/>
                </a:lnTo>
                <a:lnTo>
                  <a:pt x="4008" y="64"/>
                </a:lnTo>
                <a:lnTo>
                  <a:pt x="4025" y="75"/>
                </a:lnTo>
                <a:lnTo>
                  <a:pt x="4040" y="88"/>
                </a:lnTo>
                <a:lnTo>
                  <a:pt x="4055" y="102"/>
                </a:lnTo>
                <a:lnTo>
                  <a:pt x="4070" y="115"/>
                </a:lnTo>
                <a:lnTo>
                  <a:pt x="4083" y="130"/>
                </a:lnTo>
                <a:lnTo>
                  <a:pt x="4097" y="147"/>
                </a:lnTo>
                <a:lnTo>
                  <a:pt x="4109" y="163"/>
                </a:lnTo>
                <a:lnTo>
                  <a:pt x="4121" y="181"/>
                </a:lnTo>
                <a:lnTo>
                  <a:pt x="4131" y="199"/>
                </a:lnTo>
                <a:lnTo>
                  <a:pt x="4140" y="217"/>
                </a:lnTo>
                <a:lnTo>
                  <a:pt x="4149" y="236"/>
                </a:lnTo>
                <a:lnTo>
                  <a:pt x="4157" y="256"/>
                </a:lnTo>
                <a:lnTo>
                  <a:pt x="4164" y="275"/>
                </a:lnTo>
                <a:lnTo>
                  <a:pt x="4170" y="296"/>
                </a:lnTo>
                <a:lnTo>
                  <a:pt x="4175" y="319"/>
                </a:lnTo>
                <a:lnTo>
                  <a:pt x="4178" y="340"/>
                </a:lnTo>
                <a:lnTo>
                  <a:pt x="4181" y="362"/>
                </a:lnTo>
                <a:lnTo>
                  <a:pt x="4182" y="384"/>
                </a:lnTo>
                <a:lnTo>
                  <a:pt x="4182" y="408"/>
                </a:lnTo>
                <a:lnTo>
                  <a:pt x="4182" y="431"/>
                </a:lnTo>
                <a:lnTo>
                  <a:pt x="4182" y="431"/>
                </a:lnTo>
                <a:lnTo>
                  <a:pt x="4182" y="431"/>
                </a:lnTo>
                <a:lnTo>
                  <a:pt x="4182" y="431"/>
                </a:lnTo>
                <a:lnTo>
                  <a:pt x="4175" y="544"/>
                </a:lnTo>
                <a:lnTo>
                  <a:pt x="4166" y="658"/>
                </a:lnTo>
                <a:lnTo>
                  <a:pt x="4155" y="770"/>
                </a:lnTo>
                <a:lnTo>
                  <a:pt x="4143" y="884"/>
                </a:lnTo>
                <a:lnTo>
                  <a:pt x="4130" y="996"/>
                </a:lnTo>
                <a:lnTo>
                  <a:pt x="4115" y="1108"/>
                </a:lnTo>
                <a:lnTo>
                  <a:pt x="4098" y="1221"/>
                </a:lnTo>
                <a:lnTo>
                  <a:pt x="4080" y="1333"/>
                </a:lnTo>
                <a:lnTo>
                  <a:pt x="4061" y="1445"/>
                </a:lnTo>
                <a:lnTo>
                  <a:pt x="4040" y="1557"/>
                </a:lnTo>
                <a:lnTo>
                  <a:pt x="4017" y="1669"/>
                </a:lnTo>
                <a:lnTo>
                  <a:pt x="3994" y="1780"/>
                </a:lnTo>
                <a:lnTo>
                  <a:pt x="3967" y="1891"/>
                </a:lnTo>
                <a:lnTo>
                  <a:pt x="3940" y="2003"/>
                </a:lnTo>
                <a:lnTo>
                  <a:pt x="3910" y="2114"/>
                </a:lnTo>
                <a:lnTo>
                  <a:pt x="3880" y="2224"/>
                </a:lnTo>
                <a:lnTo>
                  <a:pt x="3880" y="2224"/>
                </a:lnTo>
                <a:lnTo>
                  <a:pt x="3880" y="2224"/>
                </a:lnTo>
                <a:lnTo>
                  <a:pt x="3872" y="2247"/>
                </a:lnTo>
                <a:lnTo>
                  <a:pt x="3865" y="2269"/>
                </a:lnTo>
                <a:lnTo>
                  <a:pt x="3847" y="2312"/>
                </a:lnTo>
                <a:lnTo>
                  <a:pt x="3826" y="2354"/>
                </a:lnTo>
                <a:lnTo>
                  <a:pt x="3802" y="2395"/>
                </a:lnTo>
                <a:lnTo>
                  <a:pt x="3775" y="2432"/>
                </a:lnTo>
                <a:lnTo>
                  <a:pt x="3747" y="2468"/>
                </a:lnTo>
                <a:lnTo>
                  <a:pt x="3717" y="2501"/>
                </a:lnTo>
                <a:lnTo>
                  <a:pt x="3685" y="2531"/>
                </a:lnTo>
                <a:lnTo>
                  <a:pt x="3653" y="2558"/>
                </a:lnTo>
                <a:lnTo>
                  <a:pt x="3620" y="2582"/>
                </a:lnTo>
                <a:lnTo>
                  <a:pt x="3584" y="2603"/>
                </a:lnTo>
                <a:lnTo>
                  <a:pt x="3549" y="2619"/>
                </a:lnTo>
                <a:lnTo>
                  <a:pt x="3531" y="2627"/>
                </a:lnTo>
                <a:lnTo>
                  <a:pt x="3515" y="2633"/>
                </a:lnTo>
                <a:lnTo>
                  <a:pt x="3497" y="2637"/>
                </a:lnTo>
                <a:lnTo>
                  <a:pt x="3479" y="2640"/>
                </a:lnTo>
                <a:lnTo>
                  <a:pt x="3461" y="2643"/>
                </a:lnTo>
                <a:lnTo>
                  <a:pt x="3445" y="2645"/>
                </a:lnTo>
                <a:lnTo>
                  <a:pt x="3427" y="2646"/>
                </a:lnTo>
                <a:lnTo>
                  <a:pt x="3410" y="2645"/>
                </a:lnTo>
                <a:lnTo>
                  <a:pt x="3410" y="2645"/>
                </a:lnTo>
                <a:lnTo>
                  <a:pt x="3410" y="2645"/>
                </a:lnTo>
                <a:lnTo>
                  <a:pt x="3410" y="2645"/>
                </a:lnTo>
                <a:lnTo>
                  <a:pt x="3244" y="2634"/>
                </a:lnTo>
                <a:lnTo>
                  <a:pt x="3078" y="2621"/>
                </a:lnTo>
                <a:lnTo>
                  <a:pt x="2912" y="2607"/>
                </a:lnTo>
                <a:lnTo>
                  <a:pt x="2746" y="2594"/>
                </a:lnTo>
                <a:lnTo>
                  <a:pt x="2580" y="2579"/>
                </a:lnTo>
                <a:lnTo>
                  <a:pt x="2414" y="2562"/>
                </a:lnTo>
                <a:lnTo>
                  <a:pt x="2248" y="2544"/>
                </a:lnTo>
                <a:lnTo>
                  <a:pt x="2082" y="2526"/>
                </a:lnTo>
                <a:lnTo>
                  <a:pt x="1916" y="2507"/>
                </a:lnTo>
                <a:lnTo>
                  <a:pt x="1750" y="2486"/>
                </a:lnTo>
                <a:lnTo>
                  <a:pt x="1584" y="2465"/>
                </a:lnTo>
                <a:lnTo>
                  <a:pt x="1418" y="2443"/>
                </a:lnTo>
                <a:lnTo>
                  <a:pt x="1252" y="2419"/>
                </a:lnTo>
                <a:lnTo>
                  <a:pt x="1086" y="2395"/>
                </a:lnTo>
                <a:lnTo>
                  <a:pt x="920" y="2369"/>
                </a:lnTo>
                <a:lnTo>
                  <a:pt x="754" y="2342"/>
                </a:lnTo>
                <a:lnTo>
                  <a:pt x="754" y="2342"/>
                </a:lnTo>
                <a:lnTo>
                  <a:pt x="754" y="2342"/>
                </a:lnTo>
                <a:lnTo>
                  <a:pt x="719" y="2335"/>
                </a:lnTo>
                <a:lnTo>
                  <a:pt x="685" y="2324"/>
                </a:lnTo>
                <a:lnTo>
                  <a:pt x="651" y="2312"/>
                </a:lnTo>
                <a:lnTo>
                  <a:pt x="616" y="2296"/>
                </a:lnTo>
                <a:lnTo>
                  <a:pt x="582" y="2278"/>
                </a:lnTo>
                <a:lnTo>
                  <a:pt x="549" y="2257"/>
                </a:lnTo>
                <a:lnTo>
                  <a:pt x="516" y="2235"/>
                </a:lnTo>
                <a:lnTo>
                  <a:pt x="485" y="2211"/>
                </a:lnTo>
                <a:lnTo>
                  <a:pt x="455" y="2185"/>
                </a:lnTo>
                <a:lnTo>
                  <a:pt x="426" y="2157"/>
                </a:lnTo>
                <a:lnTo>
                  <a:pt x="399" y="2128"/>
                </a:lnTo>
                <a:lnTo>
                  <a:pt x="375" y="2100"/>
                </a:lnTo>
                <a:lnTo>
                  <a:pt x="353" y="2069"/>
                </a:lnTo>
                <a:lnTo>
                  <a:pt x="334" y="2039"/>
                </a:lnTo>
                <a:lnTo>
                  <a:pt x="317" y="2007"/>
                </a:lnTo>
                <a:lnTo>
                  <a:pt x="304" y="1974"/>
                </a:lnTo>
                <a:lnTo>
                  <a:pt x="304" y="1974"/>
                </a:lnTo>
                <a:lnTo>
                  <a:pt x="304" y="1974"/>
                </a:lnTo>
                <a:lnTo>
                  <a:pt x="277" y="1897"/>
                </a:lnTo>
                <a:lnTo>
                  <a:pt x="251" y="1820"/>
                </a:lnTo>
                <a:lnTo>
                  <a:pt x="227" y="1743"/>
                </a:lnTo>
                <a:lnTo>
                  <a:pt x="203" y="1666"/>
                </a:lnTo>
                <a:lnTo>
                  <a:pt x="181" y="1588"/>
                </a:lnTo>
                <a:lnTo>
                  <a:pt x="159" y="1512"/>
                </a:lnTo>
                <a:lnTo>
                  <a:pt x="139" y="1436"/>
                </a:lnTo>
                <a:lnTo>
                  <a:pt x="120" y="1360"/>
                </a:lnTo>
                <a:lnTo>
                  <a:pt x="100" y="1283"/>
                </a:lnTo>
                <a:lnTo>
                  <a:pt x="84" y="1207"/>
                </a:lnTo>
                <a:lnTo>
                  <a:pt x="67" y="1131"/>
                </a:lnTo>
                <a:lnTo>
                  <a:pt x="52" y="1056"/>
                </a:lnTo>
                <a:lnTo>
                  <a:pt x="39" y="980"/>
                </a:lnTo>
                <a:lnTo>
                  <a:pt x="25" y="905"/>
                </a:lnTo>
                <a:lnTo>
                  <a:pt x="13" y="830"/>
                </a:lnTo>
                <a:lnTo>
                  <a:pt x="3" y="755"/>
                </a:lnTo>
                <a:lnTo>
                  <a:pt x="3" y="755"/>
                </a:lnTo>
                <a:close/>
              </a:path>
            </a:pathLst>
          </a:cu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6200000" scaled="1"/>
            <a:tileRect/>
          </a:gradFill>
          <a:ln w="9525">
            <a:noFill/>
            <a:round/>
            <a:headEnd/>
            <a:tailEnd/>
          </a:ln>
          <a:effectLst>
            <a:outerShdw blurRad="50800" dist="38100" dir="5400000" algn="t" rotWithShape="0">
              <a:prstClr val="black">
                <a:alpha val="39000"/>
              </a:prstClr>
            </a:outerShdw>
          </a:effectLst>
        </p:spPr>
        <p:txBody>
          <a:bodyPr vert="horz" wrap="square" lIns="0" tIns="45720" rIns="0" bIns="45720" numCol="1" anchor="ctr" anchorCtr="0" compatLnSpc="1">
            <a:prstTxWarp prst="textNoShape">
              <a:avLst/>
            </a:prstTxWarp>
          </a:bodyPr>
          <a:lstStyle/>
          <a:p>
            <a:pPr algn="ctr">
              <a:spcBef>
                <a:spcPts val="0"/>
              </a:spcBef>
              <a:spcAft>
                <a:spcPts val="0"/>
              </a:spcAft>
            </a:pPr>
            <a:r>
              <a:rPr lang="en-US" sz="1100" b="1" dirty="0" smtClean="0">
                <a:solidFill>
                  <a:prstClr val="white"/>
                </a:solidFill>
                <a:cs typeface="+mn-cs"/>
              </a:rPr>
              <a:t>People, Tools &amp; Partnerships</a:t>
            </a:r>
            <a:endParaRPr lang="en-US" sz="1100" b="1" dirty="0">
              <a:solidFill>
                <a:prstClr val="white"/>
              </a:solidFill>
              <a:cs typeface="+mn-cs"/>
            </a:endParaRPr>
          </a:p>
        </p:txBody>
      </p:sp>
      <p:sp>
        <p:nvSpPr>
          <p:cNvPr id="36" name="Freeform 5"/>
          <p:cNvSpPr>
            <a:spLocks/>
          </p:cNvSpPr>
          <p:nvPr/>
        </p:nvSpPr>
        <p:spPr bwMode="auto">
          <a:xfrm>
            <a:off x="152399" y="1809800"/>
            <a:ext cx="1526275" cy="826980"/>
          </a:xfrm>
          <a:custGeom>
            <a:avLst/>
            <a:gdLst/>
            <a:ahLst/>
            <a:cxnLst>
              <a:cxn ang="0">
                <a:pos x="0" y="739"/>
              </a:cxn>
              <a:cxn ang="0">
                <a:pos x="3" y="694"/>
              </a:cxn>
              <a:cxn ang="0">
                <a:pos x="15" y="649"/>
              </a:cxn>
              <a:cxn ang="0">
                <a:pos x="34" y="606"/>
              </a:cxn>
              <a:cxn ang="0">
                <a:pos x="100" y="525"/>
              </a:cxn>
              <a:cxn ang="0">
                <a:pos x="193" y="456"/>
              </a:cxn>
              <a:cxn ang="0">
                <a:pos x="307" y="407"/>
              </a:cxn>
              <a:cxn ang="0">
                <a:pos x="392" y="386"/>
              </a:cxn>
              <a:cxn ang="0">
                <a:pos x="392" y="386"/>
              </a:cxn>
              <a:cxn ang="0">
                <a:pos x="814" y="320"/>
              </a:cxn>
              <a:cxn ang="0">
                <a:pos x="1448" y="230"/>
              </a:cxn>
              <a:cxn ang="0">
                <a:pos x="2082" y="153"/>
              </a:cxn>
              <a:cxn ang="0">
                <a:pos x="2716" y="87"/>
              </a:cxn>
              <a:cxn ang="0">
                <a:pos x="3350" y="31"/>
              </a:cxn>
              <a:cxn ang="0">
                <a:pos x="3772" y="1"/>
              </a:cxn>
              <a:cxn ang="0">
                <a:pos x="3816" y="0"/>
              </a:cxn>
              <a:cxn ang="0">
                <a:pos x="3878" y="9"/>
              </a:cxn>
              <a:cxn ang="0">
                <a:pos x="3937" y="25"/>
              </a:cxn>
              <a:cxn ang="0">
                <a:pos x="3991" y="52"/>
              </a:cxn>
              <a:cxn ang="0">
                <a:pos x="4040" y="88"/>
              </a:cxn>
              <a:cxn ang="0">
                <a:pos x="4083" y="130"/>
              </a:cxn>
              <a:cxn ang="0">
                <a:pos x="4121" y="181"/>
              </a:cxn>
              <a:cxn ang="0">
                <a:pos x="4149" y="236"/>
              </a:cxn>
              <a:cxn ang="0">
                <a:pos x="4170" y="296"/>
              </a:cxn>
              <a:cxn ang="0">
                <a:pos x="4181" y="362"/>
              </a:cxn>
              <a:cxn ang="0">
                <a:pos x="4182" y="431"/>
              </a:cxn>
              <a:cxn ang="0">
                <a:pos x="4182" y="431"/>
              </a:cxn>
              <a:cxn ang="0">
                <a:pos x="4155" y="770"/>
              </a:cxn>
              <a:cxn ang="0">
                <a:pos x="4115" y="1108"/>
              </a:cxn>
              <a:cxn ang="0">
                <a:pos x="4061" y="1445"/>
              </a:cxn>
              <a:cxn ang="0">
                <a:pos x="3994" y="1780"/>
              </a:cxn>
              <a:cxn ang="0">
                <a:pos x="3910" y="2114"/>
              </a:cxn>
              <a:cxn ang="0">
                <a:pos x="3880" y="2224"/>
              </a:cxn>
              <a:cxn ang="0">
                <a:pos x="3847" y="2312"/>
              </a:cxn>
              <a:cxn ang="0">
                <a:pos x="3775" y="2432"/>
              </a:cxn>
              <a:cxn ang="0">
                <a:pos x="3685" y="2531"/>
              </a:cxn>
              <a:cxn ang="0">
                <a:pos x="3584" y="2603"/>
              </a:cxn>
              <a:cxn ang="0">
                <a:pos x="3515" y="2633"/>
              </a:cxn>
              <a:cxn ang="0">
                <a:pos x="3461" y="2643"/>
              </a:cxn>
              <a:cxn ang="0">
                <a:pos x="3410" y="2645"/>
              </a:cxn>
              <a:cxn ang="0">
                <a:pos x="3410" y="2645"/>
              </a:cxn>
              <a:cxn ang="0">
                <a:pos x="2912" y="2607"/>
              </a:cxn>
              <a:cxn ang="0">
                <a:pos x="2414" y="2562"/>
              </a:cxn>
              <a:cxn ang="0">
                <a:pos x="1916" y="2507"/>
              </a:cxn>
              <a:cxn ang="0">
                <a:pos x="1418" y="2443"/>
              </a:cxn>
              <a:cxn ang="0">
                <a:pos x="920" y="2369"/>
              </a:cxn>
              <a:cxn ang="0">
                <a:pos x="754" y="2342"/>
              </a:cxn>
              <a:cxn ang="0">
                <a:pos x="651" y="2312"/>
              </a:cxn>
              <a:cxn ang="0">
                <a:pos x="549" y="2257"/>
              </a:cxn>
              <a:cxn ang="0">
                <a:pos x="455" y="2185"/>
              </a:cxn>
              <a:cxn ang="0">
                <a:pos x="375" y="2100"/>
              </a:cxn>
              <a:cxn ang="0">
                <a:pos x="317" y="2007"/>
              </a:cxn>
              <a:cxn ang="0">
                <a:pos x="304" y="1974"/>
              </a:cxn>
              <a:cxn ang="0">
                <a:pos x="227" y="1743"/>
              </a:cxn>
              <a:cxn ang="0">
                <a:pos x="159" y="1512"/>
              </a:cxn>
              <a:cxn ang="0">
                <a:pos x="100" y="1283"/>
              </a:cxn>
              <a:cxn ang="0">
                <a:pos x="52" y="1056"/>
              </a:cxn>
              <a:cxn ang="0">
                <a:pos x="13" y="830"/>
              </a:cxn>
            </a:cxnLst>
            <a:rect l="0" t="0" r="r" b="b"/>
            <a:pathLst>
              <a:path w="4182" h="2646">
                <a:moveTo>
                  <a:pt x="3" y="755"/>
                </a:moveTo>
                <a:lnTo>
                  <a:pt x="3" y="755"/>
                </a:lnTo>
                <a:lnTo>
                  <a:pt x="0" y="739"/>
                </a:lnTo>
                <a:lnTo>
                  <a:pt x="0" y="724"/>
                </a:lnTo>
                <a:lnTo>
                  <a:pt x="1" y="709"/>
                </a:lnTo>
                <a:lnTo>
                  <a:pt x="3" y="694"/>
                </a:lnTo>
                <a:lnTo>
                  <a:pt x="6" y="679"/>
                </a:lnTo>
                <a:lnTo>
                  <a:pt x="9" y="664"/>
                </a:lnTo>
                <a:lnTo>
                  <a:pt x="15" y="649"/>
                </a:lnTo>
                <a:lnTo>
                  <a:pt x="21" y="634"/>
                </a:lnTo>
                <a:lnTo>
                  <a:pt x="27" y="619"/>
                </a:lnTo>
                <a:lnTo>
                  <a:pt x="34" y="606"/>
                </a:lnTo>
                <a:lnTo>
                  <a:pt x="54" y="577"/>
                </a:lnTo>
                <a:lnTo>
                  <a:pt x="75" y="550"/>
                </a:lnTo>
                <a:lnTo>
                  <a:pt x="100" y="525"/>
                </a:lnTo>
                <a:lnTo>
                  <a:pt x="129" y="500"/>
                </a:lnTo>
                <a:lnTo>
                  <a:pt x="160" y="477"/>
                </a:lnTo>
                <a:lnTo>
                  <a:pt x="193" y="456"/>
                </a:lnTo>
                <a:lnTo>
                  <a:pt x="229" y="438"/>
                </a:lnTo>
                <a:lnTo>
                  <a:pt x="268" y="420"/>
                </a:lnTo>
                <a:lnTo>
                  <a:pt x="307" y="407"/>
                </a:lnTo>
                <a:lnTo>
                  <a:pt x="349" y="395"/>
                </a:lnTo>
                <a:lnTo>
                  <a:pt x="392" y="386"/>
                </a:lnTo>
                <a:lnTo>
                  <a:pt x="392" y="386"/>
                </a:lnTo>
                <a:lnTo>
                  <a:pt x="392" y="386"/>
                </a:lnTo>
                <a:lnTo>
                  <a:pt x="392" y="386"/>
                </a:lnTo>
                <a:lnTo>
                  <a:pt x="392" y="386"/>
                </a:lnTo>
                <a:lnTo>
                  <a:pt x="392" y="386"/>
                </a:lnTo>
                <a:lnTo>
                  <a:pt x="603" y="353"/>
                </a:lnTo>
                <a:lnTo>
                  <a:pt x="814" y="320"/>
                </a:lnTo>
                <a:lnTo>
                  <a:pt x="1026" y="289"/>
                </a:lnTo>
                <a:lnTo>
                  <a:pt x="1237" y="259"/>
                </a:lnTo>
                <a:lnTo>
                  <a:pt x="1448" y="230"/>
                </a:lnTo>
                <a:lnTo>
                  <a:pt x="1660" y="203"/>
                </a:lnTo>
                <a:lnTo>
                  <a:pt x="1871" y="178"/>
                </a:lnTo>
                <a:lnTo>
                  <a:pt x="2082" y="153"/>
                </a:lnTo>
                <a:lnTo>
                  <a:pt x="2293" y="130"/>
                </a:lnTo>
                <a:lnTo>
                  <a:pt x="2505" y="108"/>
                </a:lnTo>
                <a:lnTo>
                  <a:pt x="2716" y="87"/>
                </a:lnTo>
                <a:lnTo>
                  <a:pt x="2927" y="67"/>
                </a:lnTo>
                <a:lnTo>
                  <a:pt x="3138" y="48"/>
                </a:lnTo>
                <a:lnTo>
                  <a:pt x="3350" y="31"/>
                </a:lnTo>
                <a:lnTo>
                  <a:pt x="3561" y="15"/>
                </a:lnTo>
                <a:lnTo>
                  <a:pt x="3772" y="1"/>
                </a:lnTo>
                <a:lnTo>
                  <a:pt x="3772" y="1"/>
                </a:lnTo>
                <a:lnTo>
                  <a:pt x="3772" y="1"/>
                </a:lnTo>
                <a:lnTo>
                  <a:pt x="3795" y="0"/>
                </a:lnTo>
                <a:lnTo>
                  <a:pt x="3816" y="0"/>
                </a:lnTo>
                <a:lnTo>
                  <a:pt x="3836" y="1"/>
                </a:lnTo>
                <a:lnTo>
                  <a:pt x="3857" y="4"/>
                </a:lnTo>
                <a:lnTo>
                  <a:pt x="3878" y="9"/>
                </a:lnTo>
                <a:lnTo>
                  <a:pt x="3898" y="13"/>
                </a:lnTo>
                <a:lnTo>
                  <a:pt x="3917" y="19"/>
                </a:lnTo>
                <a:lnTo>
                  <a:pt x="3937" y="25"/>
                </a:lnTo>
                <a:lnTo>
                  <a:pt x="3955" y="34"/>
                </a:lnTo>
                <a:lnTo>
                  <a:pt x="3974" y="43"/>
                </a:lnTo>
                <a:lnTo>
                  <a:pt x="3991" y="52"/>
                </a:lnTo>
                <a:lnTo>
                  <a:pt x="4008" y="64"/>
                </a:lnTo>
                <a:lnTo>
                  <a:pt x="4025" y="75"/>
                </a:lnTo>
                <a:lnTo>
                  <a:pt x="4040" y="88"/>
                </a:lnTo>
                <a:lnTo>
                  <a:pt x="4055" y="102"/>
                </a:lnTo>
                <a:lnTo>
                  <a:pt x="4070" y="115"/>
                </a:lnTo>
                <a:lnTo>
                  <a:pt x="4083" y="130"/>
                </a:lnTo>
                <a:lnTo>
                  <a:pt x="4097" y="147"/>
                </a:lnTo>
                <a:lnTo>
                  <a:pt x="4109" y="163"/>
                </a:lnTo>
                <a:lnTo>
                  <a:pt x="4121" y="181"/>
                </a:lnTo>
                <a:lnTo>
                  <a:pt x="4131" y="199"/>
                </a:lnTo>
                <a:lnTo>
                  <a:pt x="4140" y="217"/>
                </a:lnTo>
                <a:lnTo>
                  <a:pt x="4149" y="236"/>
                </a:lnTo>
                <a:lnTo>
                  <a:pt x="4157" y="256"/>
                </a:lnTo>
                <a:lnTo>
                  <a:pt x="4164" y="275"/>
                </a:lnTo>
                <a:lnTo>
                  <a:pt x="4170" y="296"/>
                </a:lnTo>
                <a:lnTo>
                  <a:pt x="4175" y="319"/>
                </a:lnTo>
                <a:lnTo>
                  <a:pt x="4178" y="340"/>
                </a:lnTo>
                <a:lnTo>
                  <a:pt x="4181" y="362"/>
                </a:lnTo>
                <a:lnTo>
                  <a:pt x="4182" y="384"/>
                </a:lnTo>
                <a:lnTo>
                  <a:pt x="4182" y="408"/>
                </a:lnTo>
                <a:lnTo>
                  <a:pt x="4182" y="431"/>
                </a:lnTo>
                <a:lnTo>
                  <a:pt x="4182" y="431"/>
                </a:lnTo>
                <a:lnTo>
                  <a:pt x="4182" y="431"/>
                </a:lnTo>
                <a:lnTo>
                  <a:pt x="4182" y="431"/>
                </a:lnTo>
                <a:lnTo>
                  <a:pt x="4175" y="544"/>
                </a:lnTo>
                <a:lnTo>
                  <a:pt x="4166" y="658"/>
                </a:lnTo>
                <a:lnTo>
                  <a:pt x="4155" y="770"/>
                </a:lnTo>
                <a:lnTo>
                  <a:pt x="4143" y="884"/>
                </a:lnTo>
                <a:lnTo>
                  <a:pt x="4130" y="996"/>
                </a:lnTo>
                <a:lnTo>
                  <a:pt x="4115" y="1108"/>
                </a:lnTo>
                <a:lnTo>
                  <a:pt x="4098" y="1221"/>
                </a:lnTo>
                <a:lnTo>
                  <a:pt x="4080" y="1333"/>
                </a:lnTo>
                <a:lnTo>
                  <a:pt x="4061" y="1445"/>
                </a:lnTo>
                <a:lnTo>
                  <a:pt x="4040" y="1557"/>
                </a:lnTo>
                <a:lnTo>
                  <a:pt x="4017" y="1669"/>
                </a:lnTo>
                <a:lnTo>
                  <a:pt x="3994" y="1780"/>
                </a:lnTo>
                <a:lnTo>
                  <a:pt x="3967" y="1891"/>
                </a:lnTo>
                <a:lnTo>
                  <a:pt x="3940" y="2003"/>
                </a:lnTo>
                <a:lnTo>
                  <a:pt x="3910" y="2114"/>
                </a:lnTo>
                <a:lnTo>
                  <a:pt x="3880" y="2224"/>
                </a:lnTo>
                <a:lnTo>
                  <a:pt x="3880" y="2224"/>
                </a:lnTo>
                <a:lnTo>
                  <a:pt x="3880" y="2224"/>
                </a:lnTo>
                <a:lnTo>
                  <a:pt x="3872" y="2247"/>
                </a:lnTo>
                <a:lnTo>
                  <a:pt x="3865" y="2269"/>
                </a:lnTo>
                <a:lnTo>
                  <a:pt x="3847" y="2312"/>
                </a:lnTo>
                <a:lnTo>
                  <a:pt x="3826" y="2354"/>
                </a:lnTo>
                <a:lnTo>
                  <a:pt x="3802" y="2395"/>
                </a:lnTo>
                <a:lnTo>
                  <a:pt x="3775" y="2432"/>
                </a:lnTo>
                <a:lnTo>
                  <a:pt x="3747" y="2468"/>
                </a:lnTo>
                <a:lnTo>
                  <a:pt x="3717" y="2501"/>
                </a:lnTo>
                <a:lnTo>
                  <a:pt x="3685" y="2531"/>
                </a:lnTo>
                <a:lnTo>
                  <a:pt x="3653" y="2558"/>
                </a:lnTo>
                <a:lnTo>
                  <a:pt x="3620" y="2582"/>
                </a:lnTo>
                <a:lnTo>
                  <a:pt x="3584" y="2603"/>
                </a:lnTo>
                <a:lnTo>
                  <a:pt x="3549" y="2619"/>
                </a:lnTo>
                <a:lnTo>
                  <a:pt x="3531" y="2627"/>
                </a:lnTo>
                <a:lnTo>
                  <a:pt x="3515" y="2633"/>
                </a:lnTo>
                <a:lnTo>
                  <a:pt x="3497" y="2637"/>
                </a:lnTo>
                <a:lnTo>
                  <a:pt x="3479" y="2640"/>
                </a:lnTo>
                <a:lnTo>
                  <a:pt x="3461" y="2643"/>
                </a:lnTo>
                <a:lnTo>
                  <a:pt x="3445" y="2645"/>
                </a:lnTo>
                <a:lnTo>
                  <a:pt x="3427" y="2646"/>
                </a:lnTo>
                <a:lnTo>
                  <a:pt x="3410" y="2645"/>
                </a:lnTo>
                <a:lnTo>
                  <a:pt x="3410" y="2645"/>
                </a:lnTo>
                <a:lnTo>
                  <a:pt x="3410" y="2645"/>
                </a:lnTo>
                <a:lnTo>
                  <a:pt x="3410" y="2645"/>
                </a:lnTo>
                <a:lnTo>
                  <a:pt x="3244" y="2634"/>
                </a:lnTo>
                <a:lnTo>
                  <a:pt x="3078" y="2621"/>
                </a:lnTo>
                <a:lnTo>
                  <a:pt x="2912" y="2607"/>
                </a:lnTo>
                <a:lnTo>
                  <a:pt x="2746" y="2594"/>
                </a:lnTo>
                <a:lnTo>
                  <a:pt x="2580" y="2579"/>
                </a:lnTo>
                <a:lnTo>
                  <a:pt x="2414" y="2562"/>
                </a:lnTo>
                <a:lnTo>
                  <a:pt x="2248" y="2544"/>
                </a:lnTo>
                <a:lnTo>
                  <a:pt x="2082" y="2526"/>
                </a:lnTo>
                <a:lnTo>
                  <a:pt x="1916" y="2507"/>
                </a:lnTo>
                <a:lnTo>
                  <a:pt x="1750" y="2486"/>
                </a:lnTo>
                <a:lnTo>
                  <a:pt x="1584" y="2465"/>
                </a:lnTo>
                <a:lnTo>
                  <a:pt x="1418" y="2443"/>
                </a:lnTo>
                <a:lnTo>
                  <a:pt x="1252" y="2419"/>
                </a:lnTo>
                <a:lnTo>
                  <a:pt x="1086" y="2395"/>
                </a:lnTo>
                <a:lnTo>
                  <a:pt x="920" y="2369"/>
                </a:lnTo>
                <a:lnTo>
                  <a:pt x="754" y="2342"/>
                </a:lnTo>
                <a:lnTo>
                  <a:pt x="754" y="2342"/>
                </a:lnTo>
                <a:lnTo>
                  <a:pt x="754" y="2342"/>
                </a:lnTo>
                <a:lnTo>
                  <a:pt x="719" y="2335"/>
                </a:lnTo>
                <a:lnTo>
                  <a:pt x="685" y="2324"/>
                </a:lnTo>
                <a:lnTo>
                  <a:pt x="651" y="2312"/>
                </a:lnTo>
                <a:lnTo>
                  <a:pt x="616" y="2296"/>
                </a:lnTo>
                <a:lnTo>
                  <a:pt x="582" y="2278"/>
                </a:lnTo>
                <a:lnTo>
                  <a:pt x="549" y="2257"/>
                </a:lnTo>
                <a:lnTo>
                  <a:pt x="516" y="2235"/>
                </a:lnTo>
                <a:lnTo>
                  <a:pt x="485" y="2211"/>
                </a:lnTo>
                <a:lnTo>
                  <a:pt x="455" y="2185"/>
                </a:lnTo>
                <a:lnTo>
                  <a:pt x="426" y="2157"/>
                </a:lnTo>
                <a:lnTo>
                  <a:pt x="399" y="2128"/>
                </a:lnTo>
                <a:lnTo>
                  <a:pt x="375" y="2100"/>
                </a:lnTo>
                <a:lnTo>
                  <a:pt x="353" y="2069"/>
                </a:lnTo>
                <a:lnTo>
                  <a:pt x="334" y="2039"/>
                </a:lnTo>
                <a:lnTo>
                  <a:pt x="317" y="2007"/>
                </a:lnTo>
                <a:lnTo>
                  <a:pt x="304" y="1974"/>
                </a:lnTo>
                <a:lnTo>
                  <a:pt x="304" y="1974"/>
                </a:lnTo>
                <a:lnTo>
                  <a:pt x="304" y="1974"/>
                </a:lnTo>
                <a:lnTo>
                  <a:pt x="277" y="1897"/>
                </a:lnTo>
                <a:lnTo>
                  <a:pt x="251" y="1820"/>
                </a:lnTo>
                <a:lnTo>
                  <a:pt x="227" y="1743"/>
                </a:lnTo>
                <a:lnTo>
                  <a:pt x="203" y="1666"/>
                </a:lnTo>
                <a:lnTo>
                  <a:pt x="181" y="1588"/>
                </a:lnTo>
                <a:lnTo>
                  <a:pt x="159" y="1512"/>
                </a:lnTo>
                <a:lnTo>
                  <a:pt x="139" y="1436"/>
                </a:lnTo>
                <a:lnTo>
                  <a:pt x="120" y="1360"/>
                </a:lnTo>
                <a:lnTo>
                  <a:pt x="100" y="1283"/>
                </a:lnTo>
                <a:lnTo>
                  <a:pt x="84" y="1207"/>
                </a:lnTo>
                <a:lnTo>
                  <a:pt x="67" y="1131"/>
                </a:lnTo>
                <a:lnTo>
                  <a:pt x="52" y="1056"/>
                </a:lnTo>
                <a:lnTo>
                  <a:pt x="39" y="980"/>
                </a:lnTo>
                <a:lnTo>
                  <a:pt x="25" y="905"/>
                </a:lnTo>
                <a:lnTo>
                  <a:pt x="13" y="830"/>
                </a:lnTo>
                <a:lnTo>
                  <a:pt x="3" y="755"/>
                </a:lnTo>
                <a:lnTo>
                  <a:pt x="3" y="755"/>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9525">
            <a:noFill/>
            <a:round/>
            <a:headEnd/>
            <a:tailEnd/>
          </a:ln>
          <a:effectLst>
            <a:outerShdw blurRad="50800" dist="38100" dir="5400000" algn="t" rotWithShape="0">
              <a:prstClr val="black">
                <a:alpha val="39000"/>
              </a:prstClr>
            </a:outerShdw>
          </a:effectLst>
        </p:spPr>
        <p:txBody>
          <a:bodyPr vert="horz" wrap="square" lIns="0" tIns="45720" rIns="0" bIns="45720" numCol="1" anchor="ctr" anchorCtr="0" compatLnSpc="1">
            <a:prstTxWarp prst="textNoShape">
              <a:avLst/>
            </a:prstTxWarp>
          </a:bodyPr>
          <a:lstStyle/>
          <a:p>
            <a:pPr algn="ctr">
              <a:spcBef>
                <a:spcPts val="0"/>
              </a:spcBef>
              <a:spcAft>
                <a:spcPts val="0"/>
              </a:spcAft>
            </a:pPr>
            <a:r>
              <a:rPr lang="en-US" sz="1100" b="1" dirty="0">
                <a:solidFill>
                  <a:prstClr val="white"/>
                </a:solidFill>
                <a:cs typeface="+mn-cs"/>
              </a:rPr>
              <a:t>Area of Expertise </a:t>
            </a:r>
            <a:endParaRPr lang="en-US" sz="1100" b="1" dirty="0" smtClean="0">
              <a:solidFill>
                <a:prstClr val="white"/>
              </a:solidFill>
              <a:cs typeface="+mn-cs"/>
            </a:endParaRPr>
          </a:p>
          <a:p>
            <a:pPr algn="ctr">
              <a:spcBef>
                <a:spcPts val="0"/>
              </a:spcBef>
              <a:spcAft>
                <a:spcPts val="0"/>
              </a:spcAft>
            </a:pPr>
            <a:r>
              <a:rPr lang="en-US" sz="1100" b="1" dirty="0" smtClean="0">
                <a:solidFill>
                  <a:prstClr val="white"/>
                </a:solidFill>
                <a:cs typeface="+mn-cs"/>
              </a:rPr>
              <a:t>&amp; </a:t>
            </a:r>
          </a:p>
          <a:p>
            <a:pPr algn="ctr">
              <a:spcBef>
                <a:spcPts val="0"/>
              </a:spcBef>
              <a:spcAft>
                <a:spcPts val="0"/>
              </a:spcAft>
            </a:pPr>
            <a:r>
              <a:rPr lang="en-US" sz="1100" b="1" dirty="0" smtClean="0">
                <a:solidFill>
                  <a:prstClr val="white"/>
                </a:solidFill>
                <a:cs typeface="+mn-cs"/>
              </a:rPr>
              <a:t>Service </a:t>
            </a:r>
            <a:r>
              <a:rPr lang="en-US" sz="1100" b="1" dirty="0">
                <a:solidFill>
                  <a:prstClr val="white"/>
                </a:solidFill>
                <a:cs typeface="+mn-cs"/>
              </a:rPr>
              <a:t>Offerings</a:t>
            </a:r>
          </a:p>
        </p:txBody>
      </p:sp>
      <p:sp>
        <p:nvSpPr>
          <p:cNvPr id="37" name="Freeform 5"/>
          <p:cNvSpPr>
            <a:spLocks/>
          </p:cNvSpPr>
          <p:nvPr/>
        </p:nvSpPr>
        <p:spPr bwMode="auto">
          <a:xfrm>
            <a:off x="152399" y="2924974"/>
            <a:ext cx="1526275" cy="826980"/>
          </a:xfrm>
          <a:custGeom>
            <a:avLst/>
            <a:gdLst/>
            <a:ahLst/>
            <a:cxnLst>
              <a:cxn ang="0">
                <a:pos x="0" y="739"/>
              </a:cxn>
              <a:cxn ang="0">
                <a:pos x="3" y="694"/>
              </a:cxn>
              <a:cxn ang="0">
                <a:pos x="15" y="649"/>
              </a:cxn>
              <a:cxn ang="0">
                <a:pos x="34" y="606"/>
              </a:cxn>
              <a:cxn ang="0">
                <a:pos x="100" y="525"/>
              </a:cxn>
              <a:cxn ang="0">
                <a:pos x="193" y="456"/>
              </a:cxn>
              <a:cxn ang="0">
                <a:pos x="307" y="407"/>
              </a:cxn>
              <a:cxn ang="0">
                <a:pos x="392" y="386"/>
              </a:cxn>
              <a:cxn ang="0">
                <a:pos x="392" y="386"/>
              </a:cxn>
              <a:cxn ang="0">
                <a:pos x="814" y="320"/>
              </a:cxn>
              <a:cxn ang="0">
                <a:pos x="1448" y="230"/>
              </a:cxn>
              <a:cxn ang="0">
                <a:pos x="2082" y="153"/>
              </a:cxn>
              <a:cxn ang="0">
                <a:pos x="2716" y="87"/>
              </a:cxn>
              <a:cxn ang="0">
                <a:pos x="3350" y="31"/>
              </a:cxn>
              <a:cxn ang="0">
                <a:pos x="3772" y="1"/>
              </a:cxn>
              <a:cxn ang="0">
                <a:pos x="3816" y="0"/>
              </a:cxn>
              <a:cxn ang="0">
                <a:pos x="3878" y="9"/>
              </a:cxn>
              <a:cxn ang="0">
                <a:pos x="3937" y="25"/>
              </a:cxn>
              <a:cxn ang="0">
                <a:pos x="3991" y="52"/>
              </a:cxn>
              <a:cxn ang="0">
                <a:pos x="4040" y="88"/>
              </a:cxn>
              <a:cxn ang="0">
                <a:pos x="4083" y="130"/>
              </a:cxn>
              <a:cxn ang="0">
                <a:pos x="4121" y="181"/>
              </a:cxn>
              <a:cxn ang="0">
                <a:pos x="4149" y="236"/>
              </a:cxn>
              <a:cxn ang="0">
                <a:pos x="4170" y="296"/>
              </a:cxn>
              <a:cxn ang="0">
                <a:pos x="4181" y="362"/>
              </a:cxn>
              <a:cxn ang="0">
                <a:pos x="4182" y="431"/>
              </a:cxn>
              <a:cxn ang="0">
                <a:pos x="4182" y="431"/>
              </a:cxn>
              <a:cxn ang="0">
                <a:pos x="4155" y="770"/>
              </a:cxn>
              <a:cxn ang="0">
                <a:pos x="4115" y="1108"/>
              </a:cxn>
              <a:cxn ang="0">
                <a:pos x="4061" y="1445"/>
              </a:cxn>
              <a:cxn ang="0">
                <a:pos x="3994" y="1780"/>
              </a:cxn>
              <a:cxn ang="0">
                <a:pos x="3910" y="2114"/>
              </a:cxn>
              <a:cxn ang="0">
                <a:pos x="3880" y="2224"/>
              </a:cxn>
              <a:cxn ang="0">
                <a:pos x="3847" y="2312"/>
              </a:cxn>
              <a:cxn ang="0">
                <a:pos x="3775" y="2432"/>
              </a:cxn>
              <a:cxn ang="0">
                <a:pos x="3685" y="2531"/>
              </a:cxn>
              <a:cxn ang="0">
                <a:pos x="3584" y="2603"/>
              </a:cxn>
              <a:cxn ang="0">
                <a:pos x="3515" y="2633"/>
              </a:cxn>
              <a:cxn ang="0">
                <a:pos x="3461" y="2643"/>
              </a:cxn>
              <a:cxn ang="0">
                <a:pos x="3410" y="2645"/>
              </a:cxn>
              <a:cxn ang="0">
                <a:pos x="3410" y="2645"/>
              </a:cxn>
              <a:cxn ang="0">
                <a:pos x="2912" y="2607"/>
              </a:cxn>
              <a:cxn ang="0">
                <a:pos x="2414" y="2562"/>
              </a:cxn>
              <a:cxn ang="0">
                <a:pos x="1916" y="2507"/>
              </a:cxn>
              <a:cxn ang="0">
                <a:pos x="1418" y="2443"/>
              </a:cxn>
              <a:cxn ang="0">
                <a:pos x="920" y="2369"/>
              </a:cxn>
              <a:cxn ang="0">
                <a:pos x="754" y="2342"/>
              </a:cxn>
              <a:cxn ang="0">
                <a:pos x="651" y="2312"/>
              </a:cxn>
              <a:cxn ang="0">
                <a:pos x="549" y="2257"/>
              </a:cxn>
              <a:cxn ang="0">
                <a:pos x="455" y="2185"/>
              </a:cxn>
              <a:cxn ang="0">
                <a:pos x="375" y="2100"/>
              </a:cxn>
              <a:cxn ang="0">
                <a:pos x="317" y="2007"/>
              </a:cxn>
              <a:cxn ang="0">
                <a:pos x="304" y="1974"/>
              </a:cxn>
              <a:cxn ang="0">
                <a:pos x="227" y="1743"/>
              </a:cxn>
              <a:cxn ang="0">
                <a:pos x="159" y="1512"/>
              </a:cxn>
              <a:cxn ang="0">
                <a:pos x="100" y="1283"/>
              </a:cxn>
              <a:cxn ang="0">
                <a:pos x="52" y="1056"/>
              </a:cxn>
              <a:cxn ang="0">
                <a:pos x="13" y="830"/>
              </a:cxn>
            </a:cxnLst>
            <a:rect l="0" t="0" r="r" b="b"/>
            <a:pathLst>
              <a:path w="4182" h="2646">
                <a:moveTo>
                  <a:pt x="3" y="755"/>
                </a:moveTo>
                <a:lnTo>
                  <a:pt x="3" y="755"/>
                </a:lnTo>
                <a:lnTo>
                  <a:pt x="0" y="739"/>
                </a:lnTo>
                <a:lnTo>
                  <a:pt x="0" y="724"/>
                </a:lnTo>
                <a:lnTo>
                  <a:pt x="1" y="709"/>
                </a:lnTo>
                <a:lnTo>
                  <a:pt x="3" y="694"/>
                </a:lnTo>
                <a:lnTo>
                  <a:pt x="6" y="679"/>
                </a:lnTo>
                <a:lnTo>
                  <a:pt x="9" y="664"/>
                </a:lnTo>
                <a:lnTo>
                  <a:pt x="15" y="649"/>
                </a:lnTo>
                <a:lnTo>
                  <a:pt x="21" y="634"/>
                </a:lnTo>
                <a:lnTo>
                  <a:pt x="27" y="619"/>
                </a:lnTo>
                <a:lnTo>
                  <a:pt x="34" y="606"/>
                </a:lnTo>
                <a:lnTo>
                  <a:pt x="54" y="577"/>
                </a:lnTo>
                <a:lnTo>
                  <a:pt x="75" y="550"/>
                </a:lnTo>
                <a:lnTo>
                  <a:pt x="100" y="525"/>
                </a:lnTo>
                <a:lnTo>
                  <a:pt x="129" y="500"/>
                </a:lnTo>
                <a:lnTo>
                  <a:pt x="160" y="477"/>
                </a:lnTo>
                <a:lnTo>
                  <a:pt x="193" y="456"/>
                </a:lnTo>
                <a:lnTo>
                  <a:pt x="229" y="438"/>
                </a:lnTo>
                <a:lnTo>
                  <a:pt x="268" y="420"/>
                </a:lnTo>
                <a:lnTo>
                  <a:pt x="307" y="407"/>
                </a:lnTo>
                <a:lnTo>
                  <a:pt x="349" y="395"/>
                </a:lnTo>
                <a:lnTo>
                  <a:pt x="392" y="386"/>
                </a:lnTo>
                <a:lnTo>
                  <a:pt x="392" y="386"/>
                </a:lnTo>
                <a:lnTo>
                  <a:pt x="392" y="386"/>
                </a:lnTo>
                <a:lnTo>
                  <a:pt x="392" y="386"/>
                </a:lnTo>
                <a:lnTo>
                  <a:pt x="392" y="386"/>
                </a:lnTo>
                <a:lnTo>
                  <a:pt x="392" y="386"/>
                </a:lnTo>
                <a:lnTo>
                  <a:pt x="603" y="353"/>
                </a:lnTo>
                <a:lnTo>
                  <a:pt x="814" y="320"/>
                </a:lnTo>
                <a:lnTo>
                  <a:pt x="1026" y="289"/>
                </a:lnTo>
                <a:lnTo>
                  <a:pt x="1237" y="259"/>
                </a:lnTo>
                <a:lnTo>
                  <a:pt x="1448" y="230"/>
                </a:lnTo>
                <a:lnTo>
                  <a:pt x="1660" y="203"/>
                </a:lnTo>
                <a:lnTo>
                  <a:pt x="1871" y="178"/>
                </a:lnTo>
                <a:lnTo>
                  <a:pt x="2082" y="153"/>
                </a:lnTo>
                <a:lnTo>
                  <a:pt x="2293" y="130"/>
                </a:lnTo>
                <a:lnTo>
                  <a:pt x="2505" y="108"/>
                </a:lnTo>
                <a:lnTo>
                  <a:pt x="2716" y="87"/>
                </a:lnTo>
                <a:lnTo>
                  <a:pt x="2927" y="67"/>
                </a:lnTo>
                <a:lnTo>
                  <a:pt x="3138" y="48"/>
                </a:lnTo>
                <a:lnTo>
                  <a:pt x="3350" y="31"/>
                </a:lnTo>
                <a:lnTo>
                  <a:pt x="3561" y="15"/>
                </a:lnTo>
                <a:lnTo>
                  <a:pt x="3772" y="1"/>
                </a:lnTo>
                <a:lnTo>
                  <a:pt x="3772" y="1"/>
                </a:lnTo>
                <a:lnTo>
                  <a:pt x="3772" y="1"/>
                </a:lnTo>
                <a:lnTo>
                  <a:pt x="3795" y="0"/>
                </a:lnTo>
                <a:lnTo>
                  <a:pt x="3816" y="0"/>
                </a:lnTo>
                <a:lnTo>
                  <a:pt x="3836" y="1"/>
                </a:lnTo>
                <a:lnTo>
                  <a:pt x="3857" y="4"/>
                </a:lnTo>
                <a:lnTo>
                  <a:pt x="3878" y="9"/>
                </a:lnTo>
                <a:lnTo>
                  <a:pt x="3898" y="13"/>
                </a:lnTo>
                <a:lnTo>
                  <a:pt x="3917" y="19"/>
                </a:lnTo>
                <a:lnTo>
                  <a:pt x="3937" y="25"/>
                </a:lnTo>
                <a:lnTo>
                  <a:pt x="3955" y="34"/>
                </a:lnTo>
                <a:lnTo>
                  <a:pt x="3974" y="43"/>
                </a:lnTo>
                <a:lnTo>
                  <a:pt x="3991" y="52"/>
                </a:lnTo>
                <a:lnTo>
                  <a:pt x="4008" y="64"/>
                </a:lnTo>
                <a:lnTo>
                  <a:pt x="4025" y="75"/>
                </a:lnTo>
                <a:lnTo>
                  <a:pt x="4040" y="88"/>
                </a:lnTo>
                <a:lnTo>
                  <a:pt x="4055" y="102"/>
                </a:lnTo>
                <a:lnTo>
                  <a:pt x="4070" y="115"/>
                </a:lnTo>
                <a:lnTo>
                  <a:pt x="4083" y="130"/>
                </a:lnTo>
                <a:lnTo>
                  <a:pt x="4097" y="147"/>
                </a:lnTo>
                <a:lnTo>
                  <a:pt x="4109" y="163"/>
                </a:lnTo>
                <a:lnTo>
                  <a:pt x="4121" y="181"/>
                </a:lnTo>
                <a:lnTo>
                  <a:pt x="4131" y="199"/>
                </a:lnTo>
                <a:lnTo>
                  <a:pt x="4140" y="217"/>
                </a:lnTo>
                <a:lnTo>
                  <a:pt x="4149" y="236"/>
                </a:lnTo>
                <a:lnTo>
                  <a:pt x="4157" y="256"/>
                </a:lnTo>
                <a:lnTo>
                  <a:pt x="4164" y="275"/>
                </a:lnTo>
                <a:lnTo>
                  <a:pt x="4170" y="296"/>
                </a:lnTo>
                <a:lnTo>
                  <a:pt x="4175" y="319"/>
                </a:lnTo>
                <a:lnTo>
                  <a:pt x="4178" y="340"/>
                </a:lnTo>
                <a:lnTo>
                  <a:pt x="4181" y="362"/>
                </a:lnTo>
                <a:lnTo>
                  <a:pt x="4182" y="384"/>
                </a:lnTo>
                <a:lnTo>
                  <a:pt x="4182" y="408"/>
                </a:lnTo>
                <a:lnTo>
                  <a:pt x="4182" y="431"/>
                </a:lnTo>
                <a:lnTo>
                  <a:pt x="4182" y="431"/>
                </a:lnTo>
                <a:lnTo>
                  <a:pt x="4182" y="431"/>
                </a:lnTo>
                <a:lnTo>
                  <a:pt x="4182" y="431"/>
                </a:lnTo>
                <a:lnTo>
                  <a:pt x="4175" y="544"/>
                </a:lnTo>
                <a:lnTo>
                  <a:pt x="4166" y="658"/>
                </a:lnTo>
                <a:lnTo>
                  <a:pt x="4155" y="770"/>
                </a:lnTo>
                <a:lnTo>
                  <a:pt x="4143" y="884"/>
                </a:lnTo>
                <a:lnTo>
                  <a:pt x="4130" y="996"/>
                </a:lnTo>
                <a:lnTo>
                  <a:pt x="4115" y="1108"/>
                </a:lnTo>
                <a:lnTo>
                  <a:pt x="4098" y="1221"/>
                </a:lnTo>
                <a:lnTo>
                  <a:pt x="4080" y="1333"/>
                </a:lnTo>
                <a:lnTo>
                  <a:pt x="4061" y="1445"/>
                </a:lnTo>
                <a:lnTo>
                  <a:pt x="4040" y="1557"/>
                </a:lnTo>
                <a:lnTo>
                  <a:pt x="4017" y="1669"/>
                </a:lnTo>
                <a:lnTo>
                  <a:pt x="3994" y="1780"/>
                </a:lnTo>
                <a:lnTo>
                  <a:pt x="3967" y="1891"/>
                </a:lnTo>
                <a:lnTo>
                  <a:pt x="3940" y="2003"/>
                </a:lnTo>
                <a:lnTo>
                  <a:pt x="3910" y="2114"/>
                </a:lnTo>
                <a:lnTo>
                  <a:pt x="3880" y="2224"/>
                </a:lnTo>
                <a:lnTo>
                  <a:pt x="3880" y="2224"/>
                </a:lnTo>
                <a:lnTo>
                  <a:pt x="3880" y="2224"/>
                </a:lnTo>
                <a:lnTo>
                  <a:pt x="3872" y="2247"/>
                </a:lnTo>
                <a:lnTo>
                  <a:pt x="3865" y="2269"/>
                </a:lnTo>
                <a:lnTo>
                  <a:pt x="3847" y="2312"/>
                </a:lnTo>
                <a:lnTo>
                  <a:pt x="3826" y="2354"/>
                </a:lnTo>
                <a:lnTo>
                  <a:pt x="3802" y="2395"/>
                </a:lnTo>
                <a:lnTo>
                  <a:pt x="3775" y="2432"/>
                </a:lnTo>
                <a:lnTo>
                  <a:pt x="3747" y="2468"/>
                </a:lnTo>
                <a:lnTo>
                  <a:pt x="3717" y="2501"/>
                </a:lnTo>
                <a:lnTo>
                  <a:pt x="3685" y="2531"/>
                </a:lnTo>
                <a:lnTo>
                  <a:pt x="3653" y="2558"/>
                </a:lnTo>
                <a:lnTo>
                  <a:pt x="3620" y="2582"/>
                </a:lnTo>
                <a:lnTo>
                  <a:pt x="3584" y="2603"/>
                </a:lnTo>
                <a:lnTo>
                  <a:pt x="3549" y="2619"/>
                </a:lnTo>
                <a:lnTo>
                  <a:pt x="3531" y="2627"/>
                </a:lnTo>
                <a:lnTo>
                  <a:pt x="3515" y="2633"/>
                </a:lnTo>
                <a:lnTo>
                  <a:pt x="3497" y="2637"/>
                </a:lnTo>
                <a:lnTo>
                  <a:pt x="3479" y="2640"/>
                </a:lnTo>
                <a:lnTo>
                  <a:pt x="3461" y="2643"/>
                </a:lnTo>
                <a:lnTo>
                  <a:pt x="3445" y="2645"/>
                </a:lnTo>
                <a:lnTo>
                  <a:pt x="3427" y="2646"/>
                </a:lnTo>
                <a:lnTo>
                  <a:pt x="3410" y="2645"/>
                </a:lnTo>
                <a:lnTo>
                  <a:pt x="3410" y="2645"/>
                </a:lnTo>
                <a:lnTo>
                  <a:pt x="3410" y="2645"/>
                </a:lnTo>
                <a:lnTo>
                  <a:pt x="3410" y="2645"/>
                </a:lnTo>
                <a:lnTo>
                  <a:pt x="3244" y="2634"/>
                </a:lnTo>
                <a:lnTo>
                  <a:pt x="3078" y="2621"/>
                </a:lnTo>
                <a:lnTo>
                  <a:pt x="2912" y="2607"/>
                </a:lnTo>
                <a:lnTo>
                  <a:pt x="2746" y="2594"/>
                </a:lnTo>
                <a:lnTo>
                  <a:pt x="2580" y="2579"/>
                </a:lnTo>
                <a:lnTo>
                  <a:pt x="2414" y="2562"/>
                </a:lnTo>
                <a:lnTo>
                  <a:pt x="2248" y="2544"/>
                </a:lnTo>
                <a:lnTo>
                  <a:pt x="2082" y="2526"/>
                </a:lnTo>
                <a:lnTo>
                  <a:pt x="1916" y="2507"/>
                </a:lnTo>
                <a:lnTo>
                  <a:pt x="1750" y="2486"/>
                </a:lnTo>
                <a:lnTo>
                  <a:pt x="1584" y="2465"/>
                </a:lnTo>
                <a:lnTo>
                  <a:pt x="1418" y="2443"/>
                </a:lnTo>
                <a:lnTo>
                  <a:pt x="1252" y="2419"/>
                </a:lnTo>
                <a:lnTo>
                  <a:pt x="1086" y="2395"/>
                </a:lnTo>
                <a:lnTo>
                  <a:pt x="920" y="2369"/>
                </a:lnTo>
                <a:lnTo>
                  <a:pt x="754" y="2342"/>
                </a:lnTo>
                <a:lnTo>
                  <a:pt x="754" y="2342"/>
                </a:lnTo>
                <a:lnTo>
                  <a:pt x="754" y="2342"/>
                </a:lnTo>
                <a:lnTo>
                  <a:pt x="719" y="2335"/>
                </a:lnTo>
                <a:lnTo>
                  <a:pt x="685" y="2324"/>
                </a:lnTo>
                <a:lnTo>
                  <a:pt x="651" y="2312"/>
                </a:lnTo>
                <a:lnTo>
                  <a:pt x="616" y="2296"/>
                </a:lnTo>
                <a:lnTo>
                  <a:pt x="582" y="2278"/>
                </a:lnTo>
                <a:lnTo>
                  <a:pt x="549" y="2257"/>
                </a:lnTo>
                <a:lnTo>
                  <a:pt x="516" y="2235"/>
                </a:lnTo>
                <a:lnTo>
                  <a:pt x="485" y="2211"/>
                </a:lnTo>
                <a:lnTo>
                  <a:pt x="455" y="2185"/>
                </a:lnTo>
                <a:lnTo>
                  <a:pt x="426" y="2157"/>
                </a:lnTo>
                <a:lnTo>
                  <a:pt x="399" y="2128"/>
                </a:lnTo>
                <a:lnTo>
                  <a:pt x="375" y="2100"/>
                </a:lnTo>
                <a:lnTo>
                  <a:pt x="353" y="2069"/>
                </a:lnTo>
                <a:lnTo>
                  <a:pt x="334" y="2039"/>
                </a:lnTo>
                <a:lnTo>
                  <a:pt x="317" y="2007"/>
                </a:lnTo>
                <a:lnTo>
                  <a:pt x="304" y="1974"/>
                </a:lnTo>
                <a:lnTo>
                  <a:pt x="304" y="1974"/>
                </a:lnTo>
                <a:lnTo>
                  <a:pt x="304" y="1974"/>
                </a:lnTo>
                <a:lnTo>
                  <a:pt x="277" y="1897"/>
                </a:lnTo>
                <a:lnTo>
                  <a:pt x="251" y="1820"/>
                </a:lnTo>
                <a:lnTo>
                  <a:pt x="227" y="1743"/>
                </a:lnTo>
                <a:lnTo>
                  <a:pt x="203" y="1666"/>
                </a:lnTo>
                <a:lnTo>
                  <a:pt x="181" y="1588"/>
                </a:lnTo>
                <a:lnTo>
                  <a:pt x="159" y="1512"/>
                </a:lnTo>
                <a:lnTo>
                  <a:pt x="139" y="1436"/>
                </a:lnTo>
                <a:lnTo>
                  <a:pt x="120" y="1360"/>
                </a:lnTo>
                <a:lnTo>
                  <a:pt x="100" y="1283"/>
                </a:lnTo>
                <a:lnTo>
                  <a:pt x="84" y="1207"/>
                </a:lnTo>
                <a:lnTo>
                  <a:pt x="67" y="1131"/>
                </a:lnTo>
                <a:lnTo>
                  <a:pt x="52" y="1056"/>
                </a:lnTo>
                <a:lnTo>
                  <a:pt x="39" y="980"/>
                </a:lnTo>
                <a:lnTo>
                  <a:pt x="25" y="905"/>
                </a:lnTo>
                <a:lnTo>
                  <a:pt x="13" y="830"/>
                </a:lnTo>
                <a:lnTo>
                  <a:pt x="3" y="755"/>
                </a:lnTo>
                <a:lnTo>
                  <a:pt x="3" y="755"/>
                </a:lnTo>
                <a:close/>
              </a:path>
            </a:pathLst>
          </a:cu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w="9525">
            <a:noFill/>
            <a:round/>
            <a:headEnd/>
            <a:tailEnd/>
          </a:ln>
          <a:effectLst>
            <a:outerShdw blurRad="50800" dist="38100" dir="5400000" algn="t" rotWithShape="0">
              <a:prstClr val="black">
                <a:alpha val="39000"/>
              </a:prstClr>
            </a:outerShdw>
          </a:effectLst>
        </p:spPr>
        <p:txBody>
          <a:bodyPr vert="horz" wrap="square" lIns="0" tIns="45720" rIns="0" bIns="45720" numCol="1" anchor="ctr" anchorCtr="0" compatLnSpc="1">
            <a:prstTxWarp prst="textNoShape">
              <a:avLst/>
            </a:prstTxWarp>
          </a:bodyPr>
          <a:lstStyle/>
          <a:p>
            <a:pPr algn="ctr">
              <a:spcBef>
                <a:spcPts val="0"/>
              </a:spcBef>
              <a:spcAft>
                <a:spcPts val="0"/>
              </a:spcAft>
            </a:pPr>
            <a:r>
              <a:rPr lang="en-US" sz="1100" b="1" dirty="0" smtClean="0">
                <a:solidFill>
                  <a:prstClr val="white"/>
                </a:solidFill>
                <a:cs typeface="+mn-cs"/>
              </a:rPr>
              <a:t>Proven </a:t>
            </a:r>
          </a:p>
          <a:p>
            <a:pPr algn="ctr">
              <a:spcBef>
                <a:spcPts val="0"/>
              </a:spcBef>
              <a:spcAft>
                <a:spcPts val="0"/>
              </a:spcAft>
            </a:pPr>
            <a:r>
              <a:rPr lang="en-US" sz="1100" b="1" dirty="0" smtClean="0">
                <a:solidFill>
                  <a:prstClr val="white"/>
                </a:solidFill>
                <a:cs typeface="+mn-cs"/>
              </a:rPr>
              <a:t>Experience</a:t>
            </a:r>
            <a:endParaRPr lang="en-US" sz="1100" b="1" dirty="0">
              <a:solidFill>
                <a:prstClr val="white"/>
              </a:solidFill>
              <a:cs typeface="+mn-cs"/>
            </a:endParaRPr>
          </a:p>
        </p:txBody>
      </p:sp>
      <p:sp>
        <p:nvSpPr>
          <p:cNvPr id="38" name="Freeform 5"/>
          <p:cNvSpPr>
            <a:spLocks/>
          </p:cNvSpPr>
          <p:nvPr/>
        </p:nvSpPr>
        <p:spPr bwMode="auto">
          <a:xfrm>
            <a:off x="152399" y="4034905"/>
            <a:ext cx="1526275" cy="826980"/>
          </a:xfrm>
          <a:custGeom>
            <a:avLst/>
            <a:gdLst/>
            <a:ahLst/>
            <a:cxnLst>
              <a:cxn ang="0">
                <a:pos x="0" y="739"/>
              </a:cxn>
              <a:cxn ang="0">
                <a:pos x="3" y="694"/>
              </a:cxn>
              <a:cxn ang="0">
                <a:pos x="15" y="649"/>
              </a:cxn>
              <a:cxn ang="0">
                <a:pos x="34" y="606"/>
              </a:cxn>
              <a:cxn ang="0">
                <a:pos x="100" y="525"/>
              </a:cxn>
              <a:cxn ang="0">
                <a:pos x="193" y="456"/>
              </a:cxn>
              <a:cxn ang="0">
                <a:pos x="307" y="407"/>
              </a:cxn>
              <a:cxn ang="0">
                <a:pos x="392" y="386"/>
              </a:cxn>
              <a:cxn ang="0">
                <a:pos x="392" y="386"/>
              </a:cxn>
              <a:cxn ang="0">
                <a:pos x="814" y="320"/>
              </a:cxn>
              <a:cxn ang="0">
                <a:pos x="1448" y="230"/>
              </a:cxn>
              <a:cxn ang="0">
                <a:pos x="2082" y="153"/>
              </a:cxn>
              <a:cxn ang="0">
                <a:pos x="2716" y="87"/>
              </a:cxn>
              <a:cxn ang="0">
                <a:pos x="3350" y="31"/>
              </a:cxn>
              <a:cxn ang="0">
                <a:pos x="3772" y="1"/>
              </a:cxn>
              <a:cxn ang="0">
                <a:pos x="3816" y="0"/>
              </a:cxn>
              <a:cxn ang="0">
                <a:pos x="3878" y="9"/>
              </a:cxn>
              <a:cxn ang="0">
                <a:pos x="3937" y="25"/>
              </a:cxn>
              <a:cxn ang="0">
                <a:pos x="3991" y="52"/>
              </a:cxn>
              <a:cxn ang="0">
                <a:pos x="4040" y="88"/>
              </a:cxn>
              <a:cxn ang="0">
                <a:pos x="4083" y="130"/>
              </a:cxn>
              <a:cxn ang="0">
                <a:pos x="4121" y="181"/>
              </a:cxn>
              <a:cxn ang="0">
                <a:pos x="4149" y="236"/>
              </a:cxn>
              <a:cxn ang="0">
                <a:pos x="4170" y="296"/>
              </a:cxn>
              <a:cxn ang="0">
                <a:pos x="4181" y="362"/>
              </a:cxn>
              <a:cxn ang="0">
                <a:pos x="4182" y="431"/>
              </a:cxn>
              <a:cxn ang="0">
                <a:pos x="4182" y="431"/>
              </a:cxn>
              <a:cxn ang="0">
                <a:pos x="4155" y="770"/>
              </a:cxn>
              <a:cxn ang="0">
                <a:pos x="4115" y="1108"/>
              </a:cxn>
              <a:cxn ang="0">
                <a:pos x="4061" y="1445"/>
              </a:cxn>
              <a:cxn ang="0">
                <a:pos x="3994" y="1780"/>
              </a:cxn>
              <a:cxn ang="0">
                <a:pos x="3910" y="2114"/>
              </a:cxn>
              <a:cxn ang="0">
                <a:pos x="3880" y="2224"/>
              </a:cxn>
              <a:cxn ang="0">
                <a:pos x="3847" y="2312"/>
              </a:cxn>
              <a:cxn ang="0">
                <a:pos x="3775" y="2432"/>
              </a:cxn>
              <a:cxn ang="0">
                <a:pos x="3685" y="2531"/>
              </a:cxn>
              <a:cxn ang="0">
                <a:pos x="3584" y="2603"/>
              </a:cxn>
              <a:cxn ang="0">
                <a:pos x="3515" y="2633"/>
              </a:cxn>
              <a:cxn ang="0">
                <a:pos x="3461" y="2643"/>
              </a:cxn>
              <a:cxn ang="0">
                <a:pos x="3410" y="2645"/>
              </a:cxn>
              <a:cxn ang="0">
                <a:pos x="3410" y="2645"/>
              </a:cxn>
              <a:cxn ang="0">
                <a:pos x="2912" y="2607"/>
              </a:cxn>
              <a:cxn ang="0">
                <a:pos x="2414" y="2562"/>
              </a:cxn>
              <a:cxn ang="0">
                <a:pos x="1916" y="2507"/>
              </a:cxn>
              <a:cxn ang="0">
                <a:pos x="1418" y="2443"/>
              </a:cxn>
              <a:cxn ang="0">
                <a:pos x="920" y="2369"/>
              </a:cxn>
              <a:cxn ang="0">
                <a:pos x="754" y="2342"/>
              </a:cxn>
              <a:cxn ang="0">
                <a:pos x="651" y="2312"/>
              </a:cxn>
              <a:cxn ang="0">
                <a:pos x="549" y="2257"/>
              </a:cxn>
              <a:cxn ang="0">
                <a:pos x="455" y="2185"/>
              </a:cxn>
              <a:cxn ang="0">
                <a:pos x="375" y="2100"/>
              </a:cxn>
              <a:cxn ang="0">
                <a:pos x="317" y="2007"/>
              </a:cxn>
              <a:cxn ang="0">
                <a:pos x="304" y="1974"/>
              </a:cxn>
              <a:cxn ang="0">
                <a:pos x="227" y="1743"/>
              </a:cxn>
              <a:cxn ang="0">
                <a:pos x="159" y="1512"/>
              </a:cxn>
              <a:cxn ang="0">
                <a:pos x="100" y="1283"/>
              </a:cxn>
              <a:cxn ang="0">
                <a:pos x="52" y="1056"/>
              </a:cxn>
              <a:cxn ang="0">
                <a:pos x="13" y="830"/>
              </a:cxn>
            </a:cxnLst>
            <a:rect l="0" t="0" r="r" b="b"/>
            <a:pathLst>
              <a:path w="4182" h="2646">
                <a:moveTo>
                  <a:pt x="3" y="755"/>
                </a:moveTo>
                <a:lnTo>
                  <a:pt x="3" y="755"/>
                </a:lnTo>
                <a:lnTo>
                  <a:pt x="0" y="739"/>
                </a:lnTo>
                <a:lnTo>
                  <a:pt x="0" y="724"/>
                </a:lnTo>
                <a:lnTo>
                  <a:pt x="1" y="709"/>
                </a:lnTo>
                <a:lnTo>
                  <a:pt x="3" y="694"/>
                </a:lnTo>
                <a:lnTo>
                  <a:pt x="6" y="679"/>
                </a:lnTo>
                <a:lnTo>
                  <a:pt x="9" y="664"/>
                </a:lnTo>
                <a:lnTo>
                  <a:pt x="15" y="649"/>
                </a:lnTo>
                <a:lnTo>
                  <a:pt x="21" y="634"/>
                </a:lnTo>
                <a:lnTo>
                  <a:pt x="27" y="619"/>
                </a:lnTo>
                <a:lnTo>
                  <a:pt x="34" y="606"/>
                </a:lnTo>
                <a:lnTo>
                  <a:pt x="54" y="577"/>
                </a:lnTo>
                <a:lnTo>
                  <a:pt x="75" y="550"/>
                </a:lnTo>
                <a:lnTo>
                  <a:pt x="100" y="525"/>
                </a:lnTo>
                <a:lnTo>
                  <a:pt x="129" y="500"/>
                </a:lnTo>
                <a:lnTo>
                  <a:pt x="160" y="477"/>
                </a:lnTo>
                <a:lnTo>
                  <a:pt x="193" y="456"/>
                </a:lnTo>
                <a:lnTo>
                  <a:pt x="229" y="438"/>
                </a:lnTo>
                <a:lnTo>
                  <a:pt x="268" y="420"/>
                </a:lnTo>
                <a:lnTo>
                  <a:pt x="307" y="407"/>
                </a:lnTo>
                <a:lnTo>
                  <a:pt x="349" y="395"/>
                </a:lnTo>
                <a:lnTo>
                  <a:pt x="392" y="386"/>
                </a:lnTo>
                <a:lnTo>
                  <a:pt x="392" y="386"/>
                </a:lnTo>
                <a:lnTo>
                  <a:pt x="392" y="386"/>
                </a:lnTo>
                <a:lnTo>
                  <a:pt x="392" y="386"/>
                </a:lnTo>
                <a:lnTo>
                  <a:pt x="392" y="386"/>
                </a:lnTo>
                <a:lnTo>
                  <a:pt x="392" y="386"/>
                </a:lnTo>
                <a:lnTo>
                  <a:pt x="603" y="353"/>
                </a:lnTo>
                <a:lnTo>
                  <a:pt x="814" y="320"/>
                </a:lnTo>
                <a:lnTo>
                  <a:pt x="1026" y="289"/>
                </a:lnTo>
                <a:lnTo>
                  <a:pt x="1237" y="259"/>
                </a:lnTo>
                <a:lnTo>
                  <a:pt x="1448" y="230"/>
                </a:lnTo>
                <a:lnTo>
                  <a:pt x="1660" y="203"/>
                </a:lnTo>
                <a:lnTo>
                  <a:pt x="1871" y="178"/>
                </a:lnTo>
                <a:lnTo>
                  <a:pt x="2082" y="153"/>
                </a:lnTo>
                <a:lnTo>
                  <a:pt x="2293" y="130"/>
                </a:lnTo>
                <a:lnTo>
                  <a:pt x="2505" y="108"/>
                </a:lnTo>
                <a:lnTo>
                  <a:pt x="2716" y="87"/>
                </a:lnTo>
                <a:lnTo>
                  <a:pt x="2927" y="67"/>
                </a:lnTo>
                <a:lnTo>
                  <a:pt x="3138" y="48"/>
                </a:lnTo>
                <a:lnTo>
                  <a:pt x="3350" y="31"/>
                </a:lnTo>
                <a:lnTo>
                  <a:pt x="3561" y="15"/>
                </a:lnTo>
                <a:lnTo>
                  <a:pt x="3772" y="1"/>
                </a:lnTo>
                <a:lnTo>
                  <a:pt x="3772" y="1"/>
                </a:lnTo>
                <a:lnTo>
                  <a:pt x="3772" y="1"/>
                </a:lnTo>
                <a:lnTo>
                  <a:pt x="3795" y="0"/>
                </a:lnTo>
                <a:lnTo>
                  <a:pt x="3816" y="0"/>
                </a:lnTo>
                <a:lnTo>
                  <a:pt x="3836" y="1"/>
                </a:lnTo>
                <a:lnTo>
                  <a:pt x="3857" y="4"/>
                </a:lnTo>
                <a:lnTo>
                  <a:pt x="3878" y="9"/>
                </a:lnTo>
                <a:lnTo>
                  <a:pt x="3898" y="13"/>
                </a:lnTo>
                <a:lnTo>
                  <a:pt x="3917" y="19"/>
                </a:lnTo>
                <a:lnTo>
                  <a:pt x="3937" y="25"/>
                </a:lnTo>
                <a:lnTo>
                  <a:pt x="3955" y="34"/>
                </a:lnTo>
                <a:lnTo>
                  <a:pt x="3974" y="43"/>
                </a:lnTo>
                <a:lnTo>
                  <a:pt x="3991" y="52"/>
                </a:lnTo>
                <a:lnTo>
                  <a:pt x="4008" y="64"/>
                </a:lnTo>
                <a:lnTo>
                  <a:pt x="4025" y="75"/>
                </a:lnTo>
                <a:lnTo>
                  <a:pt x="4040" y="88"/>
                </a:lnTo>
                <a:lnTo>
                  <a:pt x="4055" y="102"/>
                </a:lnTo>
                <a:lnTo>
                  <a:pt x="4070" y="115"/>
                </a:lnTo>
                <a:lnTo>
                  <a:pt x="4083" y="130"/>
                </a:lnTo>
                <a:lnTo>
                  <a:pt x="4097" y="147"/>
                </a:lnTo>
                <a:lnTo>
                  <a:pt x="4109" y="163"/>
                </a:lnTo>
                <a:lnTo>
                  <a:pt x="4121" y="181"/>
                </a:lnTo>
                <a:lnTo>
                  <a:pt x="4131" y="199"/>
                </a:lnTo>
                <a:lnTo>
                  <a:pt x="4140" y="217"/>
                </a:lnTo>
                <a:lnTo>
                  <a:pt x="4149" y="236"/>
                </a:lnTo>
                <a:lnTo>
                  <a:pt x="4157" y="256"/>
                </a:lnTo>
                <a:lnTo>
                  <a:pt x="4164" y="275"/>
                </a:lnTo>
                <a:lnTo>
                  <a:pt x="4170" y="296"/>
                </a:lnTo>
                <a:lnTo>
                  <a:pt x="4175" y="319"/>
                </a:lnTo>
                <a:lnTo>
                  <a:pt x="4178" y="340"/>
                </a:lnTo>
                <a:lnTo>
                  <a:pt x="4181" y="362"/>
                </a:lnTo>
                <a:lnTo>
                  <a:pt x="4182" y="384"/>
                </a:lnTo>
                <a:lnTo>
                  <a:pt x="4182" y="408"/>
                </a:lnTo>
                <a:lnTo>
                  <a:pt x="4182" y="431"/>
                </a:lnTo>
                <a:lnTo>
                  <a:pt x="4182" y="431"/>
                </a:lnTo>
                <a:lnTo>
                  <a:pt x="4182" y="431"/>
                </a:lnTo>
                <a:lnTo>
                  <a:pt x="4182" y="431"/>
                </a:lnTo>
                <a:lnTo>
                  <a:pt x="4175" y="544"/>
                </a:lnTo>
                <a:lnTo>
                  <a:pt x="4166" y="658"/>
                </a:lnTo>
                <a:lnTo>
                  <a:pt x="4155" y="770"/>
                </a:lnTo>
                <a:lnTo>
                  <a:pt x="4143" y="884"/>
                </a:lnTo>
                <a:lnTo>
                  <a:pt x="4130" y="996"/>
                </a:lnTo>
                <a:lnTo>
                  <a:pt x="4115" y="1108"/>
                </a:lnTo>
                <a:lnTo>
                  <a:pt x="4098" y="1221"/>
                </a:lnTo>
                <a:lnTo>
                  <a:pt x="4080" y="1333"/>
                </a:lnTo>
                <a:lnTo>
                  <a:pt x="4061" y="1445"/>
                </a:lnTo>
                <a:lnTo>
                  <a:pt x="4040" y="1557"/>
                </a:lnTo>
                <a:lnTo>
                  <a:pt x="4017" y="1669"/>
                </a:lnTo>
                <a:lnTo>
                  <a:pt x="3994" y="1780"/>
                </a:lnTo>
                <a:lnTo>
                  <a:pt x="3967" y="1891"/>
                </a:lnTo>
                <a:lnTo>
                  <a:pt x="3940" y="2003"/>
                </a:lnTo>
                <a:lnTo>
                  <a:pt x="3910" y="2114"/>
                </a:lnTo>
                <a:lnTo>
                  <a:pt x="3880" y="2224"/>
                </a:lnTo>
                <a:lnTo>
                  <a:pt x="3880" y="2224"/>
                </a:lnTo>
                <a:lnTo>
                  <a:pt x="3880" y="2224"/>
                </a:lnTo>
                <a:lnTo>
                  <a:pt x="3872" y="2247"/>
                </a:lnTo>
                <a:lnTo>
                  <a:pt x="3865" y="2269"/>
                </a:lnTo>
                <a:lnTo>
                  <a:pt x="3847" y="2312"/>
                </a:lnTo>
                <a:lnTo>
                  <a:pt x="3826" y="2354"/>
                </a:lnTo>
                <a:lnTo>
                  <a:pt x="3802" y="2395"/>
                </a:lnTo>
                <a:lnTo>
                  <a:pt x="3775" y="2432"/>
                </a:lnTo>
                <a:lnTo>
                  <a:pt x="3747" y="2468"/>
                </a:lnTo>
                <a:lnTo>
                  <a:pt x="3717" y="2501"/>
                </a:lnTo>
                <a:lnTo>
                  <a:pt x="3685" y="2531"/>
                </a:lnTo>
                <a:lnTo>
                  <a:pt x="3653" y="2558"/>
                </a:lnTo>
                <a:lnTo>
                  <a:pt x="3620" y="2582"/>
                </a:lnTo>
                <a:lnTo>
                  <a:pt x="3584" y="2603"/>
                </a:lnTo>
                <a:lnTo>
                  <a:pt x="3549" y="2619"/>
                </a:lnTo>
                <a:lnTo>
                  <a:pt x="3531" y="2627"/>
                </a:lnTo>
                <a:lnTo>
                  <a:pt x="3515" y="2633"/>
                </a:lnTo>
                <a:lnTo>
                  <a:pt x="3497" y="2637"/>
                </a:lnTo>
                <a:lnTo>
                  <a:pt x="3479" y="2640"/>
                </a:lnTo>
                <a:lnTo>
                  <a:pt x="3461" y="2643"/>
                </a:lnTo>
                <a:lnTo>
                  <a:pt x="3445" y="2645"/>
                </a:lnTo>
                <a:lnTo>
                  <a:pt x="3427" y="2646"/>
                </a:lnTo>
                <a:lnTo>
                  <a:pt x="3410" y="2645"/>
                </a:lnTo>
                <a:lnTo>
                  <a:pt x="3410" y="2645"/>
                </a:lnTo>
                <a:lnTo>
                  <a:pt x="3410" y="2645"/>
                </a:lnTo>
                <a:lnTo>
                  <a:pt x="3410" y="2645"/>
                </a:lnTo>
                <a:lnTo>
                  <a:pt x="3244" y="2634"/>
                </a:lnTo>
                <a:lnTo>
                  <a:pt x="3078" y="2621"/>
                </a:lnTo>
                <a:lnTo>
                  <a:pt x="2912" y="2607"/>
                </a:lnTo>
                <a:lnTo>
                  <a:pt x="2746" y="2594"/>
                </a:lnTo>
                <a:lnTo>
                  <a:pt x="2580" y="2579"/>
                </a:lnTo>
                <a:lnTo>
                  <a:pt x="2414" y="2562"/>
                </a:lnTo>
                <a:lnTo>
                  <a:pt x="2248" y="2544"/>
                </a:lnTo>
                <a:lnTo>
                  <a:pt x="2082" y="2526"/>
                </a:lnTo>
                <a:lnTo>
                  <a:pt x="1916" y="2507"/>
                </a:lnTo>
                <a:lnTo>
                  <a:pt x="1750" y="2486"/>
                </a:lnTo>
                <a:lnTo>
                  <a:pt x="1584" y="2465"/>
                </a:lnTo>
                <a:lnTo>
                  <a:pt x="1418" y="2443"/>
                </a:lnTo>
                <a:lnTo>
                  <a:pt x="1252" y="2419"/>
                </a:lnTo>
                <a:lnTo>
                  <a:pt x="1086" y="2395"/>
                </a:lnTo>
                <a:lnTo>
                  <a:pt x="920" y="2369"/>
                </a:lnTo>
                <a:lnTo>
                  <a:pt x="754" y="2342"/>
                </a:lnTo>
                <a:lnTo>
                  <a:pt x="754" y="2342"/>
                </a:lnTo>
                <a:lnTo>
                  <a:pt x="754" y="2342"/>
                </a:lnTo>
                <a:lnTo>
                  <a:pt x="719" y="2335"/>
                </a:lnTo>
                <a:lnTo>
                  <a:pt x="685" y="2324"/>
                </a:lnTo>
                <a:lnTo>
                  <a:pt x="651" y="2312"/>
                </a:lnTo>
                <a:lnTo>
                  <a:pt x="616" y="2296"/>
                </a:lnTo>
                <a:lnTo>
                  <a:pt x="582" y="2278"/>
                </a:lnTo>
                <a:lnTo>
                  <a:pt x="549" y="2257"/>
                </a:lnTo>
                <a:lnTo>
                  <a:pt x="516" y="2235"/>
                </a:lnTo>
                <a:lnTo>
                  <a:pt x="485" y="2211"/>
                </a:lnTo>
                <a:lnTo>
                  <a:pt x="455" y="2185"/>
                </a:lnTo>
                <a:lnTo>
                  <a:pt x="426" y="2157"/>
                </a:lnTo>
                <a:lnTo>
                  <a:pt x="399" y="2128"/>
                </a:lnTo>
                <a:lnTo>
                  <a:pt x="375" y="2100"/>
                </a:lnTo>
                <a:lnTo>
                  <a:pt x="353" y="2069"/>
                </a:lnTo>
                <a:lnTo>
                  <a:pt x="334" y="2039"/>
                </a:lnTo>
                <a:lnTo>
                  <a:pt x="317" y="2007"/>
                </a:lnTo>
                <a:lnTo>
                  <a:pt x="304" y="1974"/>
                </a:lnTo>
                <a:lnTo>
                  <a:pt x="304" y="1974"/>
                </a:lnTo>
                <a:lnTo>
                  <a:pt x="304" y="1974"/>
                </a:lnTo>
                <a:lnTo>
                  <a:pt x="277" y="1897"/>
                </a:lnTo>
                <a:lnTo>
                  <a:pt x="251" y="1820"/>
                </a:lnTo>
                <a:lnTo>
                  <a:pt x="227" y="1743"/>
                </a:lnTo>
                <a:lnTo>
                  <a:pt x="203" y="1666"/>
                </a:lnTo>
                <a:lnTo>
                  <a:pt x="181" y="1588"/>
                </a:lnTo>
                <a:lnTo>
                  <a:pt x="159" y="1512"/>
                </a:lnTo>
                <a:lnTo>
                  <a:pt x="139" y="1436"/>
                </a:lnTo>
                <a:lnTo>
                  <a:pt x="120" y="1360"/>
                </a:lnTo>
                <a:lnTo>
                  <a:pt x="100" y="1283"/>
                </a:lnTo>
                <a:lnTo>
                  <a:pt x="84" y="1207"/>
                </a:lnTo>
                <a:lnTo>
                  <a:pt x="67" y="1131"/>
                </a:lnTo>
                <a:lnTo>
                  <a:pt x="52" y="1056"/>
                </a:lnTo>
                <a:lnTo>
                  <a:pt x="39" y="980"/>
                </a:lnTo>
                <a:lnTo>
                  <a:pt x="25" y="905"/>
                </a:lnTo>
                <a:lnTo>
                  <a:pt x="13" y="830"/>
                </a:lnTo>
                <a:lnTo>
                  <a:pt x="3" y="755"/>
                </a:lnTo>
                <a:lnTo>
                  <a:pt x="3" y="755"/>
                </a:lnTo>
                <a:close/>
              </a:path>
            </a:pathLst>
          </a:custGeom>
          <a:solidFill>
            <a:schemeClr val="accent4">
              <a:lumMod val="75000"/>
            </a:schemeClr>
          </a:solidFill>
          <a:ln w="9525">
            <a:noFill/>
            <a:round/>
            <a:headEnd/>
            <a:tailEnd/>
          </a:ln>
          <a:effectLst>
            <a:outerShdw blurRad="50800" dist="38100" dir="5400000" algn="t" rotWithShape="0">
              <a:prstClr val="black">
                <a:alpha val="39000"/>
              </a:prstClr>
            </a:outerShdw>
          </a:effectLst>
        </p:spPr>
        <p:txBody>
          <a:bodyPr vert="horz" wrap="square" lIns="0" tIns="45720" rIns="0" bIns="45720" numCol="1" anchor="ctr" anchorCtr="0" compatLnSpc="1">
            <a:prstTxWarp prst="textNoShape">
              <a:avLst/>
            </a:prstTxWarp>
          </a:bodyPr>
          <a:lstStyle/>
          <a:p>
            <a:pPr algn="ctr">
              <a:spcBef>
                <a:spcPts val="0"/>
              </a:spcBef>
              <a:spcAft>
                <a:spcPts val="0"/>
              </a:spcAft>
            </a:pPr>
            <a:r>
              <a:rPr lang="en-US" sz="1100" b="1" dirty="0" smtClean="0">
                <a:solidFill>
                  <a:prstClr val="white"/>
                </a:solidFill>
                <a:cs typeface="+mn-cs"/>
              </a:rPr>
              <a:t>Value </a:t>
            </a:r>
            <a:br>
              <a:rPr lang="en-US" sz="1100" b="1" dirty="0" smtClean="0">
                <a:solidFill>
                  <a:prstClr val="white"/>
                </a:solidFill>
                <a:cs typeface="+mn-cs"/>
              </a:rPr>
            </a:br>
            <a:r>
              <a:rPr lang="en-US" sz="1100" b="1" dirty="0" smtClean="0">
                <a:solidFill>
                  <a:prstClr val="white"/>
                </a:solidFill>
                <a:cs typeface="+mn-cs"/>
              </a:rPr>
              <a:t>Proposition</a:t>
            </a:r>
            <a:endParaRPr lang="en-US" sz="1100" b="1" dirty="0">
              <a:solidFill>
                <a:prstClr val="white"/>
              </a:solidFill>
              <a:cs typeface="+mn-cs"/>
            </a:endParaRPr>
          </a:p>
        </p:txBody>
      </p:sp>
      <p:cxnSp>
        <p:nvCxnSpPr>
          <p:cNvPr id="39" name="Straight Connector 38"/>
          <p:cNvCxnSpPr/>
          <p:nvPr/>
        </p:nvCxnSpPr>
        <p:spPr>
          <a:xfrm>
            <a:off x="76200" y="5509573"/>
            <a:ext cx="8686800" cy="0"/>
          </a:xfrm>
          <a:prstGeom prst="line">
            <a:avLst/>
          </a:prstGeom>
          <a:ln>
            <a:solidFill>
              <a:schemeClr val="accent4"/>
            </a:solidFill>
            <a:prstDash val="sysDash"/>
          </a:ln>
        </p:spPr>
        <p:style>
          <a:lnRef idx="1">
            <a:schemeClr val="dk1"/>
          </a:lnRef>
          <a:fillRef idx="0">
            <a:schemeClr val="dk1"/>
          </a:fillRef>
          <a:effectRef idx="0">
            <a:schemeClr val="dk1"/>
          </a:effectRef>
          <a:fontRef idx="minor">
            <a:schemeClr val="tx1"/>
          </a:fontRef>
        </p:style>
      </p:cxnSp>
      <p:pic>
        <p:nvPicPr>
          <p:cNvPr id="40" name="Picture 2" descr="C:\Documents and Settings\605708288\Desktop\download (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86651" y="694328"/>
            <a:ext cx="391958" cy="39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32061" y="2857799"/>
            <a:ext cx="836103" cy="347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03843" y="3417400"/>
            <a:ext cx="668653" cy="40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2742" y="2891193"/>
            <a:ext cx="777240" cy="34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26235" y="2860374"/>
            <a:ext cx="803434" cy="40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6"/>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3700031" y="733344"/>
            <a:ext cx="390761" cy="331366"/>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3619422" y="1388189"/>
            <a:ext cx="828440" cy="237029"/>
            <a:chOff x="2555781" y="3419800"/>
            <a:chExt cx="1149360" cy="333858"/>
          </a:xfrm>
        </p:grpSpPr>
        <p:sp>
          <p:nvSpPr>
            <p:cNvPr id="49" name="Rectangle 48"/>
            <p:cNvSpPr/>
            <p:nvPr/>
          </p:nvSpPr>
          <p:spPr>
            <a:xfrm>
              <a:off x="2555781" y="3419800"/>
              <a:ext cx="1149360" cy="333858"/>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0" name="Picture 4" descr="https://www.redhat.com/profiles/rh/themes/redhatdotcom/img/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2743" y="3437000"/>
              <a:ext cx="993149" cy="316657"/>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28659" y="1460816"/>
            <a:ext cx="839910" cy="1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descr="WindowsAzure.JPG"/>
          <p:cNvPicPr>
            <a:picLocks noChangeAspect="1"/>
          </p:cNvPicPr>
          <p:nvPr/>
        </p:nvPicPr>
        <p:blipFill>
          <a:blip r:embed="rId13" cstate="print"/>
          <a:stretch>
            <a:fillRect/>
          </a:stretch>
        </p:blipFill>
        <p:spPr>
          <a:xfrm>
            <a:off x="4169569" y="694328"/>
            <a:ext cx="943637" cy="277160"/>
          </a:xfrm>
          <a:prstGeom prst="rect">
            <a:avLst/>
          </a:prstGeom>
        </p:spPr>
      </p:pic>
      <p:pic>
        <p:nvPicPr>
          <p:cNvPr id="54" name="Picture 53" descr="AmazonWebServicesLogo.gif"/>
          <p:cNvPicPr>
            <a:picLocks noChangeAspect="1"/>
          </p:cNvPicPr>
          <p:nvPr/>
        </p:nvPicPr>
        <p:blipFill>
          <a:blip r:embed="rId14" cstate="print"/>
          <a:stretch>
            <a:fillRect/>
          </a:stretch>
        </p:blipFill>
        <p:spPr>
          <a:xfrm>
            <a:off x="5467551" y="1282473"/>
            <a:ext cx="811058" cy="332928"/>
          </a:xfrm>
          <a:prstGeom prst="rect">
            <a:avLst/>
          </a:prstGeom>
        </p:spPr>
      </p:pic>
      <p:pic>
        <p:nvPicPr>
          <p:cNvPr id="56" name="Picture 5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178331" y="1291876"/>
            <a:ext cx="915175" cy="314575"/>
          </a:xfrm>
          <a:prstGeom prst="roundRect">
            <a:avLst>
              <a:gd name="adj" fmla="val 4167"/>
            </a:avLst>
          </a:prstGeom>
          <a:solidFill>
            <a:srgbClr val="FFFFFF"/>
          </a:solidFill>
          <a:ln w="57150" cap="sq">
            <a:solidFill>
              <a:srgbClr val="EAEAEA"/>
            </a:solidFill>
            <a:miter lim="800000"/>
          </a:ln>
          <a:effectLst/>
        </p:spPr>
      </p:pic>
      <p:pic>
        <p:nvPicPr>
          <p:cNvPr id="57" name="Picture 5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896472" y="744539"/>
            <a:ext cx="901947" cy="236972"/>
          </a:xfrm>
          <a:prstGeom prst="roundRect">
            <a:avLst>
              <a:gd name="adj" fmla="val 4167"/>
            </a:avLst>
          </a:prstGeom>
          <a:solidFill>
            <a:srgbClr val="FFFFFF"/>
          </a:solidFill>
          <a:ln w="57150" cap="sq">
            <a:solidFill>
              <a:srgbClr val="EAEAEA"/>
            </a:solidFill>
            <a:miter lim="800000"/>
          </a:ln>
          <a:effectLst/>
        </p:spPr>
      </p:pic>
      <p:pic>
        <p:nvPicPr>
          <p:cNvPr id="58" name="Picture 5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704402" y="997346"/>
            <a:ext cx="370599" cy="390563"/>
          </a:xfrm>
          <a:prstGeom prst="roundRect">
            <a:avLst>
              <a:gd name="adj" fmla="val 4167"/>
            </a:avLst>
          </a:prstGeom>
          <a:solidFill>
            <a:srgbClr val="FFFFFF"/>
          </a:solidFill>
          <a:ln w="57150" cap="sq">
            <a:solidFill>
              <a:srgbClr val="EAEAEA"/>
            </a:solidFill>
            <a:miter lim="800000"/>
          </a:ln>
          <a:effectLst/>
        </p:spPr>
      </p:pic>
      <p:pic>
        <p:nvPicPr>
          <p:cNvPr id="59" name="Picture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95559" y="703176"/>
            <a:ext cx="381591" cy="373425"/>
          </a:xfrm>
          <a:prstGeom prst="roundRect">
            <a:avLst>
              <a:gd name="adj" fmla="val 4167"/>
            </a:avLst>
          </a:prstGeom>
          <a:solidFill>
            <a:srgbClr val="FFFFFF"/>
          </a:solidFill>
          <a:ln w="57150" cap="sq">
            <a:solidFill>
              <a:srgbClr val="EAEAEA"/>
            </a:solidFill>
            <a:miter lim="800000"/>
          </a:ln>
          <a:effectLst/>
        </p:spPr>
      </p:pic>
      <p:pic>
        <p:nvPicPr>
          <p:cNvPr id="60" name="Picture 5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350811" y="1346515"/>
            <a:ext cx="817557" cy="261027"/>
          </a:xfrm>
          <a:prstGeom prst="roundRect">
            <a:avLst>
              <a:gd name="adj" fmla="val 4167"/>
            </a:avLst>
          </a:prstGeom>
          <a:solidFill>
            <a:srgbClr val="FFFFFF"/>
          </a:solidFill>
          <a:ln w="57150" cap="sq">
            <a:solidFill>
              <a:srgbClr val="EAEAEA"/>
            </a:solidFill>
            <a:miter lim="800000"/>
          </a:ln>
          <a:effectLst/>
        </p:spPr>
      </p:pic>
      <p:pic>
        <p:nvPicPr>
          <p:cNvPr id="61" name="Picture 6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103199" y="1311989"/>
            <a:ext cx="854572" cy="274837"/>
          </a:xfrm>
          <a:prstGeom prst="roundRect">
            <a:avLst>
              <a:gd name="adj" fmla="val 4167"/>
            </a:avLst>
          </a:prstGeom>
          <a:solidFill>
            <a:srgbClr val="FFFFFF"/>
          </a:solidFill>
          <a:ln w="57150" cap="sq">
            <a:solidFill>
              <a:srgbClr val="EAEAEA"/>
            </a:solidFill>
            <a:miter lim="800000"/>
          </a:ln>
          <a:effectLst/>
        </p:spPr>
      </p:pic>
      <p:pic>
        <p:nvPicPr>
          <p:cNvPr id="62" name="Picture 6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702051" y="1109632"/>
            <a:ext cx="388741" cy="219723"/>
          </a:xfrm>
          <a:prstGeom prst="roundRect">
            <a:avLst>
              <a:gd name="adj" fmla="val 4167"/>
            </a:avLst>
          </a:prstGeom>
          <a:solidFill>
            <a:srgbClr val="FFFFFF"/>
          </a:solidFill>
          <a:ln w="57150" cap="sq">
            <a:solidFill>
              <a:srgbClr val="EAEAEA"/>
            </a:solidFill>
            <a:miter lim="800000"/>
          </a:ln>
          <a:effectLst/>
        </p:spPr>
      </p:pic>
      <p:pic>
        <p:nvPicPr>
          <p:cNvPr id="63" name="Picture 6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819127" y="1083908"/>
            <a:ext cx="985294" cy="144330"/>
          </a:xfrm>
          <a:prstGeom prst="roundRect">
            <a:avLst>
              <a:gd name="adj" fmla="val 4167"/>
            </a:avLst>
          </a:prstGeom>
          <a:solidFill>
            <a:srgbClr val="FFFFFF"/>
          </a:solidFill>
          <a:ln w="57150" cap="sq">
            <a:solidFill>
              <a:srgbClr val="EAEAEA"/>
            </a:solidFill>
            <a:miter lim="800000"/>
          </a:ln>
          <a:effectLst/>
        </p:spPr>
      </p:pic>
      <p:pic>
        <p:nvPicPr>
          <p:cNvPr id="64" name="Picture 63"/>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240440" y="3355756"/>
            <a:ext cx="519960" cy="519960"/>
          </a:xfrm>
          <a:prstGeom prst="rect">
            <a:avLst/>
          </a:prstGeom>
        </p:spPr>
      </p:pic>
      <p:pic>
        <p:nvPicPr>
          <p:cNvPr id="65" name="Picture 64"/>
          <p:cNvPicPr>
            <a:picLocks noChangeAspect="1"/>
          </p:cNvPicPr>
          <p:nvPr/>
        </p:nvPicPr>
        <p:blipFill>
          <a:blip r:embed="rId24">
            <a:extLst>
              <a:ext uri="{28A0092B-C50C-407E-A947-70E740481C1C}">
                <a14:useLocalDpi xmlns:a14="http://schemas.microsoft.com/office/drawing/2010/main"/>
              </a:ext>
            </a:extLst>
          </a:blip>
          <a:stretch>
            <a:fillRect/>
          </a:stretch>
        </p:blipFill>
        <p:spPr>
          <a:xfrm>
            <a:off x="6882851" y="3370210"/>
            <a:ext cx="484802" cy="484802"/>
          </a:xfrm>
          <a:prstGeom prst="rect">
            <a:avLst/>
          </a:prstGeom>
        </p:spPr>
      </p:pic>
      <p:pic>
        <p:nvPicPr>
          <p:cNvPr id="66" name="Picture 65"/>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512182" y="3405102"/>
            <a:ext cx="779617" cy="436585"/>
          </a:xfrm>
          <a:prstGeom prst="rect">
            <a:avLst/>
          </a:prstGeom>
        </p:spPr>
      </p:pic>
    </p:spTree>
    <p:extLst>
      <p:ext uri="{BB962C8B-B14F-4D97-AF65-F5344CB8AC3E}">
        <p14:creationId xmlns:p14="http://schemas.microsoft.com/office/powerpoint/2010/main" val="1445595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775" y="158178"/>
            <a:ext cx="7079228" cy="307777"/>
          </a:xfrm>
          <a:noFill/>
          <a:ln w="9525">
            <a:noFill/>
            <a:miter lim="800000"/>
            <a:headEnd/>
            <a:tailEnd/>
          </a:ln>
        </p:spPr>
        <p:txBody>
          <a:bodyPr vert="horz" wrap="square" lIns="0" tIns="0" rIns="0" bIns="0" numCol="1" anchor="t" anchorCtr="0" compatLnSpc="1">
            <a:prstTxWarp prst="textNoShape">
              <a:avLst/>
            </a:prstTxWarp>
            <a:noAutofit/>
          </a:bodyPr>
          <a:lstStyle/>
          <a:p>
            <a:pPr algn="ctr"/>
            <a:r>
              <a:rPr lang="en-US" sz="2000" dirty="0">
                <a:solidFill>
                  <a:schemeClr val="tx1"/>
                </a:solidFill>
                <a:ea typeface="Geneva"/>
                <a:cs typeface="Geneva"/>
              </a:rPr>
              <a:t>Assessment Framework </a:t>
            </a:r>
          </a:p>
        </p:txBody>
      </p:sp>
      <p:pic>
        <p:nvPicPr>
          <p:cNvPr id="4" name="Picture 3" descr="p1.png"/>
          <p:cNvPicPr>
            <a:picLocks noChangeAspect="1"/>
          </p:cNvPicPr>
          <p:nvPr/>
        </p:nvPicPr>
        <p:blipFill>
          <a:blip r:embed="rId2" cstate="print"/>
          <a:stretch>
            <a:fillRect/>
          </a:stretch>
        </p:blipFill>
        <p:spPr>
          <a:xfrm>
            <a:off x="1687976" y="912458"/>
            <a:ext cx="5624946" cy="4223103"/>
          </a:xfrm>
          <a:prstGeom prst="rect">
            <a:avLst/>
          </a:prstGeom>
        </p:spPr>
      </p:pic>
      <p:sp>
        <p:nvSpPr>
          <p:cNvPr id="5" name="TextBox 4"/>
          <p:cNvSpPr txBox="1"/>
          <p:nvPr/>
        </p:nvSpPr>
        <p:spPr>
          <a:xfrm>
            <a:off x="3760095" y="2753446"/>
            <a:ext cx="1924052" cy="49244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buClr>
                <a:srgbClr val="6D6E71"/>
              </a:buClr>
            </a:pPr>
            <a:r>
              <a:rPr lang="en-IN" sz="1600" b="1" dirty="0" smtClean="0">
                <a:solidFill>
                  <a:prstClr val="black">
                    <a:lumMod val="75000"/>
                    <a:lumOff val="25000"/>
                  </a:prstClr>
                </a:solidFill>
                <a:latin typeface="+mn-lt"/>
              </a:rPr>
              <a:t>Assessment Framework</a:t>
            </a:r>
          </a:p>
        </p:txBody>
      </p:sp>
      <p:sp>
        <p:nvSpPr>
          <p:cNvPr id="6" name="TextBox 5"/>
          <p:cNvSpPr txBox="1"/>
          <p:nvPr/>
        </p:nvSpPr>
        <p:spPr>
          <a:xfrm>
            <a:off x="2195767" y="1385025"/>
            <a:ext cx="1482440"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2400" b="1" dirty="0" smtClean="0">
                <a:solidFill>
                  <a:prstClr val="black"/>
                </a:solidFill>
                <a:latin typeface="+mn-lt"/>
              </a:rPr>
              <a:t>P</a:t>
            </a:r>
            <a:r>
              <a:rPr lang="en-US" sz="2400" dirty="0" smtClean="0">
                <a:solidFill>
                  <a:prstClr val="black"/>
                </a:solidFill>
                <a:latin typeface="+mn-lt"/>
              </a:rPr>
              <a:t>rocess</a:t>
            </a:r>
            <a:endParaRPr lang="en-US" sz="2400" dirty="0">
              <a:solidFill>
                <a:prstClr val="black"/>
              </a:solidFill>
              <a:latin typeface="+mn-lt"/>
            </a:endParaRPr>
          </a:p>
        </p:txBody>
      </p:sp>
      <p:sp>
        <p:nvSpPr>
          <p:cNvPr id="7" name="TextBox 6"/>
          <p:cNvSpPr txBox="1"/>
          <p:nvPr/>
        </p:nvSpPr>
        <p:spPr>
          <a:xfrm>
            <a:off x="5629555" y="1430990"/>
            <a:ext cx="1482440" cy="4154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b="1" dirty="0" smtClean="0">
                <a:solidFill>
                  <a:prstClr val="black"/>
                </a:solidFill>
                <a:latin typeface="+mn-lt"/>
              </a:rPr>
              <a:t>A</a:t>
            </a:r>
            <a:r>
              <a:rPr lang="en-US" dirty="0" smtClean="0">
                <a:solidFill>
                  <a:prstClr val="black"/>
                </a:solidFill>
                <a:latin typeface="+mn-lt"/>
              </a:rPr>
              <a:t>pplication Architecture</a:t>
            </a:r>
            <a:endParaRPr lang="en-US" dirty="0">
              <a:solidFill>
                <a:prstClr val="black"/>
              </a:solidFill>
              <a:latin typeface="+mn-lt"/>
            </a:endParaRPr>
          </a:p>
        </p:txBody>
      </p:sp>
      <p:sp>
        <p:nvSpPr>
          <p:cNvPr id="8" name="TextBox 7"/>
          <p:cNvSpPr txBox="1"/>
          <p:nvPr/>
        </p:nvSpPr>
        <p:spPr>
          <a:xfrm>
            <a:off x="5684147" y="3975015"/>
            <a:ext cx="1482440"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2400" b="1" dirty="0" smtClean="0">
                <a:solidFill>
                  <a:prstClr val="black"/>
                </a:solidFill>
                <a:latin typeface="+mn-lt"/>
              </a:rPr>
              <a:t>H</a:t>
            </a:r>
            <a:r>
              <a:rPr lang="en-US" sz="2400" dirty="0" smtClean="0">
                <a:solidFill>
                  <a:prstClr val="black"/>
                </a:solidFill>
                <a:latin typeface="+mn-lt"/>
              </a:rPr>
              <a:t>istory</a:t>
            </a:r>
            <a:endParaRPr lang="en-US" sz="2400" dirty="0">
              <a:solidFill>
                <a:prstClr val="black"/>
              </a:solidFill>
              <a:latin typeface="+mn-lt"/>
            </a:endParaRPr>
          </a:p>
        </p:txBody>
      </p:sp>
      <p:sp>
        <p:nvSpPr>
          <p:cNvPr id="9" name="TextBox 8"/>
          <p:cNvSpPr txBox="1"/>
          <p:nvPr/>
        </p:nvSpPr>
        <p:spPr>
          <a:xfrm>
            <a:off x="2283722" y="3996606"/>
            <a:ext cx="1482440" cy="4154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b="1" dirty="0" smtClean="0">
                <a:solidFill>
                  <a:prstClr val="black"/>
                </a:solidFill>
                <a:latin typeface="+mn-lt"/>
              </a:rPr>
              <a:t>A</a:t>
            </a:r>
            <a:r>
              <a:rPr lang="en-US" dirty="0" smtClean="0">
                <a:solidFill>
                  <a:prstClr val="black"/>
                </a:solidFill>
                <a:latin typeface="+mn-lt"/>
              </a:rPr>
              <a:t>pplication</a:t>
            </a:r>
            <a:r>
              <a:rPr lang="en-US" b="1" dirty="0" smtClean="0">
                <a:solidFill>
                  <a:prstClr val="black"/>
                </a:solidFill>
                <a:latin typeface="+mn-lt"/>
              </a:rPr>
              <a:t> I</a:t>
            </a:r>
            <a:r>
              <a:rPr lang="en-US" dirty="0" smtClean="0">
                <a:solidFill>
                  <a:prstClr val="black"/>
                </a:solidFill>
                <a:latin typeface="+mn-lt"/>
              </a:rPr>
              <a:t>nfrastructure</a:t>
            </a:r>
            <a:endParaRPr lang="en-US" dirty="0">
              <a:solidFill>
                <a:prstClr val="black"/>
              </a:solidFill>
              <a:latin typeface="+mn-lt"/>
            </a:endParaRPr>
          </a:p>
        </p:txBody>
      </p:sp>
      <p:sp>
        <p:nvSpPr>
          <p:cNvPr id="10" name="Rectangle 9"/>
          <p:cNvSpPr/>
          <p:nvPr/>
        </p:nvSpPr>
        <p:spPr>
          <a:xfrm>
            <a:off x="76201" y="3666730"/>
            <a:ext cx="2112989" cy="646331"/>
          </a:xfrm>
          <a:prstGeom prst="rect">
            <a:avLst/>
          </a:prstGeom>
        </p:spPr>
        <p:txBody>
          <a:bodyPr wrap="square">
            <a:spAutoFit/>
          </a:bodyPr>
          <a:lstStyle/>
          <a:p>
            <a:pPr marL="171450" indent="-171450">
              <a:buClr>
                <a:srgbClr val="FF0000"/>
              </a:buClr>
              <a:buFont typeface="Arial" pitchFamily="34" charset="0"/>
              <a:buChar char="•"/>
            </a:pPr>
            <a:r>
              <a:rPr lang="en-US" sz="1200" dirty="0">
                <a:solidFill>
                  <a:prstClr val="black"/>
                </a:solidFill>
                <a:latin typeface="+mn-lt"/>
              </a:rPr>
              <a:t>Analysis of underlying application </a:t>
            </a:r>
            <a:r>
              <a:rPr lang="en-US" sz="1200" dirty="0" smtClean="0">
                <a:solidFill>
                  <a:prstClr val="black"/>
                </a:solidFill>
                <a:latin typeface="+mn-lt"/>
              </a:rPr>
              <a:t>infrastructure</a:t>
            </a:r>
          </a:p>
          <a:p>
            <a:pPr marL="171450" indent="-171450">
              <a:buClr>
                <a:srgbClr val="FF0000"/>
              </a:buClr>
              <a:buFont typeface="Arial" pitchFamily="34" charset="0"/>
              <a:buChar char="•"/>
            </a:pPr>
            <a:r>
              <a:rPr lang="en-US" sz="1200" dirty="0" smtClean="0">
                <a:solidFill>
                  <a:prstClr val="black"/>
                </a:solidFill>
                <a:latin typeface="+mn-lt"/>
              </a:rPr>
              <a:t>Application Configuration</a:t>
            </a:r>
          </a:p>
        </p:txBody>
      </p:sp>
      <p:sp>
        <p:nvSpPr>
          <p:cNvPr id="11" name="Rectangle 10"/>
          <p:cNvSpPr/>
          <p:nvPr/>
        </p:nvSpPr>
        <p:spPr>
          <a:xfrm>
            <a:off x="7162800" y="1008229"/>
            <a:ext cx="2023603" cy="646331"/>
          </a:xfrm>
          <a:prstGeom prst="rect">
            <a:avLst/>
          </a:prstGeom>
        </p:spPr>
        <p:txBody>
          <a:bodyPr wrap="square">
            <a:spAutoFit/>
          </a:bodyPr>
          <a:lstStyle/>
          <a:p>
            <a:pPr marL="171450" indent="-171450">
              <a:buClr>
                <a:srgbClr val="FF0000"/>
              </a:buClr>
              <a:buFont typeface="Arial" pitchFamily="34" charset="0"/>
              <a:buChar char="•"/>
            </a:pPr>
            <a:r>
              <a:rPr lang="en-US" sz="1200" dirty="0" smtClean="0">
                <a:solidFill>
                  <a:prstClr val="black"/>
                </a:solidFill>
                <a:latin typeface="+mn-lt"/>
              </a:rPr>
              <a:t>Application </a:t>
            </a:r>
            <a:r>
              <a:rPr lang="en-US" sz="1200" dirty="0">
                <a:solidFill>
                  <a:prstClr val="black"/>
                </a:solidFill>
                <a:latin typeface="+mn-lt"/>
              </a:rPr>
              <a:t>architecture and </a:t>
            </a:r>
            <a:r>
              <a:rPr lang="en-US" sz="1200" dirty="0" smtClean="0">
                <a:solidFill>
                  <a:prstClr val="black"/>
                </a:solidFill>
                <a:latin typeface="+mn-lt"/>
              </a:rPr>
              <a:t>design</a:t>
            </a:r>
          </a:p>
          <a:p>
            <a:pPr marL="171450" indent="-171450">
              <a:buClr>
                <a:srgbClr val="FF0000"/>
              </a:buClr>
              <a:buFont typeface="Arial" pitchFamily="34" charset="0"/>
              <a:buChar char="•"/>
            </a:pPr>
            <a:r>
              <a:rPr lang="en-US" sz="1200" dirty="0" smtClean="0">
                <a:solidFill>
                  <a:prstClr val="black"/>
                </a:solidFill>
                <a:latin typeface="+mn-lt"/>
              </a:rPr>
              <a:t>Dependencies</a:t>
            </a:r>
            <a:endParaRPr lang="en-IN" sz="1200" dirty="0">
              <a:solidFill>
                <a:prstClr val="black"/>
              </a:solidFill>
              <a:latin typeface="+mn-lt"/>
            </a:endParaRPr>
          </a:p>
        </p:txBody>
      </p:sp>
      <p:sp>
        <p:nvSpPr>
          <p:cNvPr id="12" name="Rectangle 11"/>
          <p:cNvSpPr/>
          <p:nvPr/>
        </p:nvSpPr>
        <p:spPr>
          <a:xfrm>
            <a:off x="1" y="893929"/>
            <a:ext cx="2112989" cy="646331"/>
          </a:xfrm>
          <a:prstGeom prst="rect">
            <a:avLst/>
          </a:prstGeom>
        </p:spPr>
        <p:txBody>
          <a:bodyPr wrap="square">
            <a:spAutoFit/>
          </a:bodyPr>
          <a:lstStyle/>
          <a:p>
            <a:pPr marL="171450" indent="-171450">
              <a:buClr>
                <a:srgbClr val="FF0000"/>
              </a:buClr>
              <a:buFont typeface="Arial" pitchFamily="34" charset="0"/>
              <a:buChar char="•"/>
              <a:defRPr/>
            </a:pPr>
            <a:r>
              <a:rPr lang="en-US" sz="1200" dirty="0" smtClean="0">
                <a:solidFill>
                  <a:prstClr val="black"/>
                </a:solidFill>
                <a:latin typeface="+mn-lt"/>
              </a:rPr>
              <a:t>Analysis of  deployment processes</a:t>
            </a:r>
          </a:p>
          <a:p>
            <a:pPr marL="171450" indent="-171450">
              <a:buClr>
                <a:srgbClr val="FF0000"/>
              </a:buClr>
              <a:buFont typeface="Arial" pitchFamily="34" charset="0"/>
              <a:buChar char="•"/>
              <a:defRPr/>
            </a:pPr>
            <a:r>
              <a:rPr lang="en-US" sz="1200" dirty="0" smtClean="0">
                <a:solidFill>
                  <a:prstClr val="black"/>
                </a:solidFill>
                <a:latin typeface="+mn-lt"/>
              </a:rPr>
              <a:t>Dependencies</a:t>
            </a:r>
          </a:p>
        </p:txBody>
      </p:sp>
      <p:sp>
        <p:nvSpPr>
          <p:cNvPr id="13" name="Rectangle 12"/>
          <p:cNvSpPr/>
          <p:nvPr/>
        </p:nvSpPr>
        <p:spPr>
          <a:xfrm>
            <a:off x="7242788" y="3618331"/>
            <a:ext cx="1977413" cy="1200329"/>
          </a:xfrm>
          <a:prstGeom prst="rect">
            <a:avLst/>
          </a:prstGeom>
        </p:spPr>
        <p:txBody>
          <a:bodyPr wrap="square">
            <a:spAutoFit/>
          </a:bodyPr>
          <a:lstStyle/>
          <a:p>
            <a:pPr marL="171450" indent="-171450">
              <a:buFont typeface="Wingdings" panose="05000000000000000000" pitchFamily="2" charset="2"/>
              <a:buChar char="ü"/>
            </a:pPr>
            <a:endParaRPr lang="en-IN" sz="1200" b="1" dirty="0" smtClean="0">
              <a:solidFill>
                <a:srgbClr val="E31837"/>
              </a:solidFill>
              <a:latin typeface="+mn-lt"/>
            </a:endParaRPr>
          </a:p>
          <a:p>
            <a:pPr marL="171450" indent="-171450">
              <a:buClr>
                <a:srgbClr val="FF0000"/>
              </a:buClr>
              <a:buFont typeface="Arial" pitchFamily="34" charset="0"/>
              <a:buChar char="•"/>
            </a:pPr>
            <a:r>
              <a:rPr lang="en-US" sz="1200" dirty="0" smtClean="0">
                <a:solidFill>
                  <a:prstClr val="black"/>
                </a:solidFill>
                <a:latin typeface="+mn-lt"/>
              </a:rPr>
              <a:t>Past failures and actions taken</a:t>
            </a:r>
          </a:p>
          <a:p>
            <a:pPr marL="171450" indent="-171450">
              <a:buClr>
                <a:srgbClr val="FF0000"/>
              </a:buClr>
              <a:buFont typeface="Arial" pitchFamily="34" charset="0"/>
              <a:buChar char="•"/>
            </a:pPr>
            <a:r>
              <a:rPr lang="en-US" sz="1200" dirty="0" smtClean="0">
                <a:solidFill>
                  <a:prstClr val="black"/>
                </a:solidFill>
                <a:latin typeface="+mn-lt"/>
              </a:rPr>
              <a:t>Deployment/Release frequency</a:t>
            </a:r>
          </a:p>
          <a:p>
            <a:endParaRPr lang="en-US" sz="1200" b="1" dirty="0">
              <a:solidFill>
                <a:srgbClr val="E31837"/>
              </a:solidFill>
              <a:latin typeface="+mn-lt"/>
            </a:endParaRPr>
          </a:p>
        </p:txBody>
      </p:sp>
      <p:sp>
        <p:nvSpPr>
          <p:cNvPr id="14" name="Curved Left Arrow 13"/>
          <p:cNvSpPr/>
          <p:nvPr/>
        </p:nvSpPr>
        <p:spPr>
          <a:xfrm>
            <a:off x="7302036" y="1748812"/>
            <a:ext cx="1667793" cy="1822452"/>
          </a:xfrm>
          <a:prstGeom prst="curvedLeft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5" name="Curved Right Arrow 14"/>
          <p:cNvSpPr/>
          <p:nvPr/>
        </p:nvSpPr>
        <p:spPr>
          <a:xfrm>
            <a:off x="170733" y="1748812"/>
            <a:ext cx="1625410" cy="1822452"/>
          </a:xfrm>
          <a:prstGeom prst="curvedRight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172871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itle 1"/>
          <p:cNvSpPr>
            <a:spLocks noGrp="1"/>
          </p:cNvSpPr>
          <p:nvPr>
            <p:ph type="title"/>
          </p:nvPr>
        </p:nvSpPr>
        <p:spPr>
          <a:xfrm>
            <a:off x="2161304" y="57149"/>
            <a:ext cx="6465094" cy="315516"/>
          </a:xfrm>
        </p:spPr>
        <p:txBody>
          <a:bodyPr>
            <a:noAutofit/>
          </a:bodyPr>
          <a:lstStyle/>
          <a:p>
            <a:pPr algn="ctr"/>
            <a:r>
              <a:rPr lang="en-US" altLang="en-US" sz="2000" dirty="0">
                <a:solidFill>
                  <a:schemeClr val="tx1"/>
                </a:solidFill>
                <a:ea typeface="Geneva"/>
                <a:cs typeface="Geneva"/>
              </a:rPr>
              <a:t> </a:t>
            </a:r>
            <a:r>
              <a:rPr lang="en-US" altLang="en-US" sz="2000" dirty="0" smtClean="0">
                <a:solidFill>
                  <a:schemeClr val="tx1"/>
                </a:solidFill>
                <a:ea typeface="Geneva"/>
                <a:cs typeface="Geneva"/>
              </a:rPr>
              <a:t>Deployment </a:t>
            </a:r>
            <a:r>
              <a:rPr lang="en-US" altLang="en-US" sz="2000" dirty="0">
                <a:solidFill>
                  <a:schemeClr val="tx1"/>
                </a:solidFill>
                <a:ea typeface="Geneva"/>
                <a:cs typeface="Geneva"/>
              </a:rPr>
              <a:t>Automation with IBM uDeploy</a:t>
            </a:r>
          </a:p>
        </p:txBody>
      </p:sp>
      <p:sp>
        <p:nvSpPr>
          <p:cNvPr id="62468" name="Content Placeholder 2"/>
          <p:cNvSpPr>
            <a:spLocks noGrp="1"/>
          </p:cNvSpPr>
          <p:nvPr>
            <p:ph idx="1"/>
          </p:nvPr>
        </p:nvSpPr>
        <p:spPr>
          <a:xfrm>
            <a:off x="1537555" y="814278"/>
            <a:ext cx="4473728" cy="1410872"/>
          </a:xfrm>
        </p:spPr>
        <p:txBody>
          <a:bodyPr>
            <a:normAutofit lnSpcReduction="10000"/>
          </a:bodyPr>
          <a:lstStyle/>
          <a:p>
            <a:pPr eaLnBrk="1" hangingPunct="1">
              <a:lnSpc>
                <a:spcPct val="150000"/>
              </a:lnSpc>
              <a:buFont typeface="Wingdings" pitchFamily="2" charset="2"/>
              <a:buNone/>
            </a:pPr>
            <a:r>
              <a:rPr lang="en-US" altLang="en-US" sz="1200" b="1" dirty="0">
                <a:ea typeface="Geneva"/>
                <a:cs typeface="Geneva"/>
              </a:rPr>
              <a:t>Deployment of applications through environments</a:t>
            </a:r>
          </a:p>
          <a:p>
            <a:pPr lvl="1" eaLnBrk="1" hangingPunct="1">
              <a:lnSpc>
                <a:spcPct val="150000"/>
              </a:lnSpc>
              <a:buClr>
                <a:srgbClr val="FF0000"/>
              </a:buClr>
              <a:buSzPct val="80000"/>
              <a:buFont typeface="Arial" pitchFamily="34" charset="0"/>
              <a:buChar char="•"/>
            </a:pPr>
            <a:r>
              <a:rPr lang="en-US" altLang="en-US" sz="1050" b="1" dirty="0">
                <a:ea typeface="Geneva"/>
                <a:cs typeface="Geneva"/>
              </a:rPr>
              <a:t>Rapidly deliver environments for testing (incl. </a:t>
            </a:r>
            <a:r>
              <a:rPr lang="en-US" altLang="en-US" sz="1050" b="1" dirty="0" smtClean="0">
                <a:ea typeface="Geneva"/>
                <a:cs typeface="Geneva"/>
              </a:rPr>
              <a:t>crowd sourcing</a:t>
            </a:r>
            <a:r>
              <a:rPr lang="en-US" altLang="en-US" sz="1050" b="1" dirty="0">
                <a:ea typeface="Geneva"/>
                <a:cs typeface="Geneva"/>
              </a:rPr>
              <a:t>)  </a:t>
            </a:r>
          </a:p>
          <a:p>
            <a:pPr lvl="1" eaLnBrk="1" hangingPunct="1">
              <a:lnSpc>
                <a:spcPct val="150000"/>
              </a:lnSpc>
              <a:buClr>
                <a:srgbClr val="FF0000"/>
              </a:buClr>
              <a:buSzPct val="80000"/>
              <a:buFont typeface="Arial" pitchFamily="34" charset="0"/>
              <a:buChar char="•"/>
            </a:pPr>
            <a:r>
              <a:rPr lang="en-US" altLang="en-US" sz="1050" b="1" dirty="0">
                <a:ea typeface="Geneva"/>
                <a:cs typeface="Geneva"/>
              </a:rPr>
              <a:t>Easily roll back applications due to errors or changes</a:t>
            </a:r>
          </a:p>
          <a:p>
            <a:pPr lvl="1" eaLnBrk="1" hangingPunct="1">
              <a:lnSpc>
                <a:spcPct val="150000"/>
              </a:lnSpc>
              <a:buClr>
                <a:srgbClr val="FF0000"/>
              </a:buClr>
              <a:buSzPct val="80000"/>
              <a:buFont typeface="Arial" pitchFamily="34" charset="0"/>
              <a:buChar char="•"/>
            </a:pPr>
            <a:r>
              <a:rPr lang="en-US" altLang="en-US" sz="1050" b="1" dirty="0">
                <a:ea typeface="Geneva"/>
                <a:cs typeface="Geneva"/>
              </a:rPr>
              <a:t>Fully integrated with existing investments (Tivoli, Cloud, Microsoft, Commerce, Portal)</a:t>
            </a:r>
          </a:p>
          <a:p>
            <a:pPr lvl="1" eaLnBrk="1" hangingPunct="1">
              <a:lnSpc>
                <a:spcPct val="150000"/>
              </a:lnSpc>
              <a:buClr>
                <a:srgbClr val="FF0000"/>
              </a:buClr>
              <a:buSzPct val="80000"/>
              <a:buFont typeface="Arial" pitchFamily="34" charset="0"/>
              <a:buChar char="•"/>
            </a:pPr>
            <a:r>
              <a:rPr lang="en-US" altLang="en-US" sz="1050" b="1" dirty="0">
                <a:ea typeface="Geneva"/>
                <a:cs typeface="Geneva"/>
              </a:rPr>
              <a:t>Compliance: audit trails and security</a:t>
            </a:r>
          </a:p>
        </p:txBody>
      </p:sp>
      <p:grpSp>
        <p:nvGrpSpPr>
          <p:cNvPr id="2" name="Group 38"/>
          <p:cNvGrpSpPr>
            <a:grpSpLocks/>
          </p:cNvGrpSpPr>
          <p:nvPr/>
        </p:nvGrpSpPr>
        <p:grpSpPr bwMode="auto">
          <a:xfrm>
            <a:off x="6170829" y="1162849"/>
            <a:ext cx="2628900" cy="1567774"/>
            <a:chOff x="3168" y="2449"/>
            <a:chExt cx="2452" cy="1557"/>
          </a:xfrm>
        </p:grpSpPr>
        <p:sp>
          <p:nvSpPr>
            <p:cNvPr id="68" name="Can 67"/>
            <p:cNvSpPr>
              <a:spLocks noChangeArrowheads="1"/>
            </p:cNvSpPr>
            <p:nvPr/>
          </p:nvSpPr>
          <p:spPr bwMode="auto">
            <a:xfrm>
              <a:off x="4001" y="2449"/>
              <a:ext cx="780" cy="351"/>
            </a:xfrm>
            <a:prstGeom prst="can">
              <a:avLst>
                <a:gd name="adj" fmla="val 20782"/>
              </a:avLst>
            </a:prstGeom>
            <a:gradFill rotWithShape="1">
              <a:gsLst>
                <a:gs pos="0">
                  <a:srgbClr val="C5DFAF"/>
                </a:gs>
                <a:gs pos="100000">
                  <a:srgbClr val="8CC63F"/>
                </a:gs>
              </a:gsLst>
              <a:lin ang="2700000" scaled="1"/>
            </a:gradFill>
            <a:ln>
              <a:noFill/>
            </a:ln>
            <a:effectLst>
              <a:outerShdw blurRad="50800" dist="38100" dir="5400000" algn="t" rotWithShape="0">
                <a:srgbClr val="808080">
                  <a:alpha val="39998"/>
                </a:srgbClr>
              </a:outerShdw>
            </a:effectLst>
            <a:extLst>
              <a:ext uri="{91240B29-F687-4F45-9708-019B960494DF}">
                <a14:hiddenLine xmlns:a14="http://schemas.microsoft.com/office/drawing/2010/main" w="19050">
                  <a:solidFill>
                    <a:srgbClr val="000000"/>
                  </a:solidFill>
                  <a:round/>
                  <a:headEnd/>
                  <a:tailEnd/>
                </a14:hiddenLine>
              </a:ext>
            </a:extLst>
          </p:spPr>
          <p:txBody>
            <a:bodyPr anchor="ctr"/>
            <a:lstStyle/>
            <a:p>
              <a:pPr defTabSz="342900">
                <a:lnSpc>
                  <a:spcPts val="825"/>
                </a:lnSpc>
                <a:buClr>
                  <a:srgbClr val="00B0DA"/>
                </a:buClr>
                <a:defRPr/>
              </a:pPr>
              <a:endParaRPr lang="en-US" dirty="0">
                <a:solidFill>
                  <a:srgbClr val="000000"/>
                </a:solidFill>
                <a:latin typeface="Arial"/>
              </a:endParaRPr>
            </a:p>
          </p:txBody>
        </p:sp>
        <p:sp>
          <p:nvSpPr>
            <p:cNvPr id="69" name="Rounded Rectangle 68"/>
            <p:cNvSpPr>
              <a:spLocks noChangeArrowheads="1"/>
            </p:cNvSpPr>
            <p:nvPr/>
          </p:nvSpPr>
          <p:spPr bwMode="auto">
            <a:xfrm>
              <a:off x="3168" y="3647"/>
              <a:ext cx="782" cy="351"/>
            </a:xfrm>
            <a:prstGeom prst="roundRect">
              <a:avLst>
                <a:gd name="adj" fmla="val 34667"/>
              </a:avLst>
            </a:prstGeom>
            <a:gradFill rotWithShape="1">
              <a:gsLst>
                <a:gs pos="0">
                  <a:srgbClr val="C5DFAF"/>
                </a:gs>
                <a:gs pos="100000">
                  <a:srgbClr val="8CC63F"/>
                </a:gs>
              </a:gsLst>
              <a:lin ang="2700000" scaled="1"/>
            </a:gradFill>
            <a:ln>
              <a:noFill/>
            </a:ln>
            <a:effectLst>
              <a:outerShdw blurRad="50800" dist="38100" dir="5400000" algn="t" rotWithShape="0">
                <a:srgbClr val="808080">
                  <a:alpha val="39998"/>
                </a:srgbClr>
              </a:outerShdw>
            </a:effectLst>
            <a:extLst>
              <a:ext uri="{91240B29-F687-4F45-9708-019B960494DF}">
                <a14:hiddenLine xmlns:a14="http://schemas.microsoft.com/office/drawing/2010/main" w="19050">
                  <a:solidFill>
                    <a:srgbClr val="000000"/>
                  </a:solidFill>
                  <a:round/>
                  <a:headEnd/>
                  <a:tailEnd/>
                </a14:hiddenLine>
              </a:ext>
            </a:extLst>
          </p:spPr>
          <p:txBody>
            <a:bodyPr anchor="ctr"/>
            <a:lstStyle/>
            <a:p>
              <a:pPr defTabSz="342900">
                <a:lnSpc>
                  <a:spcPts val="825"/>
                </a:lnSpc>
                <a:buClr>
                  <a:srgbClr val="00B0DA"/>
                </a:buClr>
                <a:defRPr/>
              </a:pPr>
              <a:endParaRPr lang="en-US" dirty="0">
                <a:solidFill>
                  <a:srgbClr val="000000"/>
                </a:solidFill>
                <a:latin typeface="Arial"/>
              </a:endParaRPr>
            </a:p>
          </p:txBody>
        </p:sp>
        <p:sp>
          <p:nvSpPr>
            <p:cNvPr id="70" name="Rounded Rectangle 69"/>
            <p:cNvSpPr>
              <a:spLocks noChangeArrowheads="1"/>
            </p:cNvSpPr>
            <p:nvPr/>
          </p:nvSpPr>
          <p:spPr bwMode="auto">
            <a:xfrm>
              <a:off x="4001" y="3647"/>
              <a:ext cx="780" cy="351"/>
            </a:xfrm>
            <a:prstGeom prst="roundRect">
              <a:avLst>
                <a:gd name="adj" fmla="val 34667"/>
              </a:avLst>
            </a:prstGeom>
            <a:gradFill rotWithShape="1">
              <a:gsLst>
                <a:gs pos="0">
                  <a:srgbClr val="C5DFAF"/>
                </a:gs>
                <a:gs pos="100000">
                  <a:srgbClr val="8CC63F"/>
                </a:gs>
              </a:gsLst>
              <a:lin ang="2700000" scaled="1"/>
            </a:gradFill>
            <a:ln>
              <a:noFill/>
            </a:ln>
            <a:effectLst>
              <a:outerShdw blurRad="50800" dist="38100" dir="5400000" algn="t" rotWithShape="0">
                <a:srgbClr val="808080">
                  <a:alpha val="39998"/>
                </a:srgbClr>
              </a:outerShdw>
            </a:effectLst>
            <a:extLst>
              <a:ext uri="{91240B29-F687-4F45-9708-019B960494DF}">
                <a14:hiddenLine xmlns:a14="http://schemas.microsoft.com/office/drawing/2010/main" w="19050">
                  <a:solidFill>
                    <a:srgbClr val="000000"/>
                  </a:solidFill>
                  <a:round/>
                  <a:headEnd/>
                  <a:tailEnd/>
                </a14:hiddenLine>
              </a:ext>
            </a:extLst>
          </p:spPr>
          <p:txBody>
            <a:bodyPr anchor="ctr"/>
            <a:lstStyle/>
            <a:p>
              <a:pPr defTabSz="342900">
                <a:lnSpc>
                  <a:spcPts val="825"/>
                </a:lnSpc>
                <a:buClr>
                  <a:srgbClr val="00B0DA"/>
                </a:buClr>
                <a:defRPr/>
              </a:pPr>
              <a:endParaRPr lang="en-US" dirty="0">
                <a:solidFill>
                  <a:srgbClr val="000000"/>
                </a:solidFill>
                <a:latin typeface="Arial"/>
              </a:endParaRPr>
            </a:p>
          </p:txBody>
        </p:sp>
        <p:sp>
          <p:nvSpPr>
            <p:cNvPr id="71" name="Rounded Rectangle 70"/>
            <p:cNvSpPr>
              <a:spLocks noChangeArrowheads="1"/>
            </p:cNvSpPr>
            <p:nvPr/>
          </p:nvSpPr>
          <p:spPr bwMode="auto">
            <a:xfrm>
              <a:off x="4838" y="3647"/>
              <a:ext cx="782" cy="351"/>
            </a:xfrm>
            <a:prstGeom prst="roundRect">
              <a:avLst>
                <a:gd name="adj" fmla="val 34667"/>
              </a:avLst>
            </a:prstGeom>
            <a:gradFill rotWithShape="1">
              <a:gsLst>
                <a:gs pos="0">
                  <a:srgbClr val="C5DFAF"/>
                </a:gs>
                <a:gs pos="100000">
                  <a:srgbClr val="8CC63F"/>
                </a:gs>
              </a:gsLst>
              <a:lin ang="2700000" scaled="1"/>
            </a:gradFill>
            <a:ln>
              <a:noFill/>
            </a:ln>
            <a:effectLst>
              <a:outerShdw blurRad="50800" dist="38100" dir="5400000" algn="t" rotWithShape="0">
                <a:srgbClr val="808080">
                  <a:alpha val="39998"/>
                </a:srgbClr>
              </a:outerShdw>
            </a:effectLst>
            <a:extLst>
              <a:ext uri="{91240B29-F687-4F45-9708-019B960494DF}">
                <a14:hiddenLine xmlns:a14="http://schemas.microsoft.com/office/drawing/2010/main" w="19050">
                  <a:solidFill>
                    <a:srgbClr val="000000"/>
                  </a:solidFill>
                  <a:round/>
                  <a:headEnd/>
                  <a:tailEnd/>
                </a14:hiddenLine>
              </a:ext>
            </a:extLst>
          </p:spPr>
          <p:txBody>
            <a:bodyPr anchor="ctr"/>
            <a:lstStyle/>
            <a:p>
              <a:pPr defTabSz="342900">
                <a:lnSpc>
                  <a:spcPts val="825"/>
                </a:lnSpc>
                <a:buClr>
                  <a:srgbClr val="00B0DA"/>
                </a:buClr>
                <a:defRPr/>
              </a:pPr>
              <a:endParaRPr lang="en-US" dirty="0">
                <a:solidFill>
                  <a:srgbClr val="000000"/>
                </a:solidFill>
                <a:latin typeface="Arial"/>
              </a:endParaRPr>
            </a:p>
          </p:txBody>
        </p:sp>
        <p:sp>
          <p:nvSpPr>
            <p:cNvPr id="62485" name="TextBox 56"/>
            <p:cNvSpPr txBox="1">
              <a:spLocks noChangeArrowheads="1"/>
            </p:cNvSpPr>
            <p:nvPr/>
          </p:nvSpPr>
          <p:spPr bwMode="auto">
            <a:xfrm>
              <a:off x="4003" y="2544"/>
              <a:ext cx="775" cy="295"/>
            </a:xfrm>
            <a:prstGeom prst="rect">
              <a:avLst/>
            </a:prstGeom>
            <a:noFill/>
            <a:ln w="9525">
              <a:noFill/>
              <a:miter lim="800000"/>
              <a:headEnd/>
              <a:tailEnd/>
            </a:ln>
          </p:spPr>
          <p:txBody>
            <a:bodyPr>
              <a:spAutoFit/>
            </a:bodyPr>
            <a:lstStyle/>
            <a:p>
              <a:pPr defTabSz="342900">
                <a:lnSpc>
                  <a:spcPts val="825"/>
                </a:lnSpc>
                <a:buClr>
                  <a:srgbClr val="00B0DA"/>
                </a:buClr>
              </a:pPr>
              <a:r>
                <a:rPr lang="en-US" altLang="en-US" sz="750" b="1">
                  <a:solidFill>
                    <a:srgbClr val="000000"/>
                  </a:solidFill>
                  <a:cs typeface="Geneva"/>
                </a:rPr>
                <a:t>Versioned Artifacts</a:t>
              </a:r>
            </a:p>
          </p:txBody>
        </p:sp>
        <p:sp>
          <p:nvSpPr>
            <p:cNvPr id="62486" name="TextBox 58"/>
            <p:cNvSpPr txBox="1">
              <a:spLocks noChangeArrowheads="1"/>
            </p:cNvSpPr>
            <p:nvPr/>
          </p:nvSpPr>
          <p:spPr bwMode="auto">
            <a:xfrm>
              <a:off x="4003" y="3711"/>
              <a:ext cx="775" cy="295"/>
            </a:xfrm>
            <a:prstGeom prst="rect">
              <a:avLst/>
            </a:prstGeom>
            <a:noFill/>
            <a:ln w="9525">
              <a:noFill/>
              <a:miter lim="800000"/>
              <a:headEnd/>
              <a:tailEnd/>
            </a:ln>
          </p:spPr>
          <p:txBody>
            <a:bodyPr>
              <a:spAutoFit/>
            </a:bodyPr>
            <a:lstStyle/>
            <a:p>
              <a:pPr defTabSz="342900">
                <a:lnSpc>
                  <a:spcPts val="825"/>
                </a:lnSpc>
                <a:buClr>
                  <a:srgbClr val="00B0DA"/>
                </a:buClr>
              </a:pPr>
              <a:r>
                <a:rPr lang="en-US" altLang="en-US" sz="750" b="1">
                  <a:solidFill>
                    <a:srgbClr val="000000"/>
                  </a:solidFill>
                  <a:cs typeface="Geneva"/>
                </a:rPr>
                <a:t>QA</a:t>
              </a:r>
              <a:br>
                <a:rPr lang="en-US" altLang="en-US" sz="750" b="1">
                  <a:solidFill>
                    <a:srgbClr val="000000"/>
                  </a:solidFill>
                  <a:cs typeface="Geneva"/>
                </a:rPr>
              </a:br>
              <a:r>
                <a:rPr lang="en-US" altLang="en-US" sz="750" b="1">
                  <a:solidFill>
                    <a:srgbClr val="000000"/>
                  </a:solidFill>
                  <a:cs typeface="Geneva"/>
                </a:rPr>
                <a:t>Environment</a:t>
              </a:r>
            </a:p>
          </p:txBody>
        </p:sp>
        <p:sp>
          <p:nvSpPr>
            <p:cNvPr id="62487" name="TextBox 60"/>
            <p:cNvSpPr txBox="1">
              <a:spLocks noChangeArrowheads="1"/>
            </p:cNvSpPr>
            <p:nvPr/>
          </p:nvSpPr>
          <p:spPr bwMode="auto">
            <a:xfrm>
              <a:off x="4842" y="3711"/>
              <a:ext cx="775" cy="295"/>
            </a:xfrm>
            <a:prstGeom prst="rect">
              <a:avLst/>
            </a:prstGeom>
            <a:noFill/>
            <a:ln w="9525">
              <a:noFill/>
              <a:miter lim="800000"/>
              <a:headEnd/>
              <a:tailEnd/>
            </a:ln>
          </p:spPr>
          <p:txBody>
            <a:bodyPr>
              <a:spAutoFit/>
            </a:bodyPr>
            <a:lstStyle/>
            <a:p>
              <a:pPr defTabSz="342900">
                <a:lnSpc>
                  <a:spcPts val="825"/>
                </a:lnSpc>
                <a:buClr>
                  <a:srgbClr val="00B0DA"/>
                </a:buClr>
              </a:pPr>
              <a:r>
                <a:rPr lang="en-US" altLang="en-US" sz="750" b="1">
                  <a:solidFill>
                    <a:srgbClr val="000000"/>
                  </a:solidFill>
                  <a:cs typeface="Geneva"/>
                </a:rPr>
                <a:t>Production Environment</a:t>
              </a:r>
            </a:p>
          </p:txBody>
        </p:sp>
        <p:sp>
          <p:nvSpPr>
            <p:cNvPr id="62488" name="TextBox 62"/>
            <p:cNvSpPr txBox="1">
              <a:spLocks noChangeArrowheads="1"/>
            </p:cNvSpPr>
            <p:nvPr/>
          </p:nvSpPr>
          <p:spPr bwMode="auto">
            <a:xfrm>
              <a:off x="3174" y="3711"/>
              <a:ext cx="775" cy="295"/>
            </a:xfrm>
            <a:prstGeom prst="rect">
              <a:avLst/>
            </a:prstGeom>
            <a:noFill/>
            <a:ln w="9525">
              <a:noFill/>
              <a:miter lim="800000"/>
              <a:headEnd/>
              <a:tailEnd/>
            </a:ln>
          </p:spPr>
          <p:txBody>
            <a:bodyPr>
              <a:spAutoFit/>
            </a:bodyPr>
            <a:lstStyle/>
            <a:p>
              <a:pPr defTabSz="342900">
                <a:lnSpc>
                  <a:spcPts val="825"/>
                </a:lnSpc>
                <a:buClr>
                  <a:srgbClr val="00B0DA"/>
                </a:buClr>
              </a:pPr>
              <a:r>
                <a:rPr lang="en-US" altLang="en-US" sz="750" b="1">
                  <a:solidFill>
                    <a:srgbClr val="000000"/>
                  </a:solidFill>
                  <a:cs typeface="Geneva"/>
                </a:rPr>
                <a:t>Development Environment</a:t>
              </a:r>
            </a:p>
          </p:txBody>
        </p:sp>
        <p:cxnSp>
          <p:nvCxnSpPr>
            <p:cNvPr id="76" name="Straight Arrow Connector 63"/>
            <p:cNvCxnSpPr>
              <a:cxnSpLocks noChangeShapeType="1"/>
              <a:stCxn id="68" idx="3"/>
              <a:endCxn id="89" idx="0"/>
            </p:cNvCxnSpPr>
            <p:nvPr/>
          </p:nvCxnSpPr>
          <p:spPr bwMode="auto">
            <a:xfrm>
              <a:off x="4391" y="2800"/>
              <a:ext cx="0" cy="254"/>
            </a:xfrm>
            <a:prstGeom prst="straightConnector1">
              <a:avLst/>
            </a:prstGeom>
            <a:noFill/>
            <a:ln w="19050">
              <a:solidFill>
                <a:srgbClr val="99CC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77" name="Straight Arrow Connector 64"/>
            <p:cNvCxnSpPr>
              <a:cxnSpLocks noChangeShapeType="1"/>
              <a:stCxn id="89" idx="4"/>
              <a:endCxn id="70" idx="0"/>
            </p:cNvCxnSpPr>
            <p:nvPr/>
          </p:nvCxnSpPr>
          <p:spPr bwMode="auto">
            <a:xfrm>
              <a:off x="4391" y="3404"/>
              <a:ext cx="0" cy="240"/>
            </a:xfrm>
            <a:prstGeom prst="straightConnector1">
              <a:avLst/>
            </a:prstGeom>
            <a:noFill/>
            <a:ln w="190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78" name="Straight Arrow Connector 65"/>
            <p:cNvCxnSpPr>
              <a:cxnSpLocks noChangeShapeType="1"/>
              <a:stCxn id="88" idx="4"/>
              <a:endCxn id="71" idx="0"/>
            </p:cNvCxnSpPr>
            <p:nvPr/>
          </p:nvCxnSpPr>
          <p:spPr bwMode="auto">
            <a:xfrm>
              <a:off x="5230" y="3404"/>
              <a:ext cx="0" cy="240"/>
            </a:xfrm>
            <a:prstGeom prst="straightConnector1">
              <a:avLst/>
            </a:prstGeom>
            <a:noFill/>
            <a:ln w="190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79" name="Straight Arrow Connector 66"/>
            <p:cNvCxnSpPr>
              <a:cxnSpLocks noChangeShapeType="1"/>
              <a:stCxn id="90" idx="4"/>
              <a:endCxn id="69" idx="0"/>
            </p:cNvCxnSpPr>
            <p:nvPr/>
          </p:nvCxnSpPr>
          <p:spPr bwMode="auto">
            <a:xfrm>
              <a:off x="3558" y="3404"/>
              <a:ext cx="0" cy="240"/>
            </a:xfrm>
            <a:prstGeom prst="straightConnector1">
              <a:avLst/>
            </a:prstGeom>
            <a:noFill/>
            <a:ln w="190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80" name="Straight Arrow Connector 67"/>
            <p:cNvCxnSpPr>
              <a:cxnSpLocks noChangeShapeType="1"/>
              <a:stCxn id="62485" idx="3"/>
              <a:endCxn id="88" idx="0"/>
            </p:cNvCxnSpPr>
            <p:nvPr/>
          </p:nvCxnSpPr>
          <p:spPr bwMode="auto">
            <a:xfrm>
              <a:off x="4778" y="2691"/>
              <a:ext cx="451" cy="363"/>
            </a:xfrm>
            <a:prstGeom prst="straightConnector1">
              <a:avLst/>
            </a:prstGeom>
            <a:noFill/>
            <a:ln w="19050">
              <a:solidFill>
                <a:srgbClr val="99CC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81" name="Straight Arrow Connector 68"/>
            <p:cNvCxnSpPr>
              <a:cxnSpLocks noChangeShapeType="1"/>
              <a:endCxn id="90" idx="7"/>
            </p:cNvCxnSpPr>
            <p:nvPr/>
          </p:nvCxnSpPr>
          <p:spPr bwMode="auto">
            <a:xfrm flipH="1">
              <a:off x="3835" y="2794"/>
              <a:ext cx="162" cy="305"/>
            </a:xfrm>
            <a:prstGeom prst="straightConnector1">
              <a:avLst/>
            </a:prstGeom>
            <a:noFill/>
            <a:ln w="19050">
              <a:solidFill>
                <a:srgbClr val="99CC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62495" name="TextBox 71"/>
            <p:cNvSpPr txBox="1">
              <a:spLocks noChangeArrowheads="1"/>
            </p:cNvSpPr>
            <p:nvPr/>
          </p:nvSpPr>
          <p:spPr bwMode="auto">
            <a:xfrm>
              <a:off x="3608" y="2878"/>
              <a:ext cx="364" cy="102"/>
            </a:xfrm>
            <a:prstGeom prst="rect">
              <a:avLst/>
            </a:prstGeom>
            <a:solidFill>
              <a:schemeClr val="bg1"/>
            </a:solidFill>
            <a:ln w="9525">
              <a:noFill/>
              <a:miter lim="800000"/>
              <a:headEnd/>
              <a:tailEnd/>
            </a:ln>
          </p:spPr>
          <p:txBody>
            <a:bodyPr lIns="0" tIns="0" rIns="0" bIns="0" anchor="ctr">
              <a:spAutoFit/>
            </a:bodyPr>
            <a:lstStyle/>
            <a:p>
              <a:pPr defTabSz="342900">
                <a:lnSpc>
                  <a:spcPts val="825"/>
                </a:lnSpc>
                <a:buClr>
                  <a:srgbClr val="00B0DA"/>
                </a:buClr>
              </a:pPr>
              <a:r>
                <a:rPr lang="en-US" altLang="en-US" sz="750" b="1" i="1">
                  <a:solidFill>
                    <a:srgbClr val="008ABF"/>
                  </a:solidFill>
                  <a:cs typeface="Geneva"/>
                </a:rPr>
                <a:t>Artifacts</a:t>
              </a:r>
              <a:endParaRPr lang="en-US" altLang="en-US" sz="750" i="1">
                <a:solidFill>
                  <a:srgbClr val="008ABF"/>
                </a:solidFill>
                <a:cs typeface="Geneva"/>
              </a:endParaRPr>
            </a:p>
          </p:txBody>
        </p:sp>
        <p:sp>
          <p:nvSpPr>
            <p:cNvPr id="62496" name="TextBox 72"/>
            <p:cNvSpPr txBox="1">
              <a:spLocks noChangeArrowheads="1"/>
            </p:cNvSpPr>
            <p:nvPr/>
          </p:nvSpPr>
          <p:spPr bwMode="auto">
            <a:xfrm>
              <a:off x="4232" y="2878"/>
              <a:ext cx="366" cy="102"/>
            </a:xfrm>
            <a:prstGeom prst="rect">
              <a:avLst/>
            </a:prstGeom>
            <a:solidFill>
              <a:schemeClr val="bg1"/>
            </a:solidFill>
            <a:ln w="9525">
              <a:noFill/>
              <a:miter lim="800000"/>
              <a:headEnd/>
              <a:tailEnd/>
            </a:ln>
          </p:spPr>
          <p:txBody>
            <a:bodyPr lIns="0" tIns="0" rIns="0" bIns="0" anchor="ctr">
              <a:spAutoFit/>
            </a:bodyPr>
            <a:lstStyle/>
            <a:p>
              <a:pPr defTabSz="342900">
                <a:lnSpc>
                  <a:spcPts val="825"/>
                </a:lnSpc>
                <a:buClr>
                  <a:srgbClr val="00B0DA"/>
                </a:buClr>
              </a:pPr>
              <a:r>
                <a:rPr lang="en-US" altLang="en-US" sz="750" b="1" i="1" dirty="0">
                  <a:solidFill>
                    <a:srgbClr val="008ABF"/>
                  </a:solidFill>
                  <a:cs typeface="Geneva"/>
                </a:rPr>
                <a:t>Artifacts</a:t>
              </a:r>
              <a:endParaRPr lang="en-US" altLang="en-US" sz="750" i="1" dirty="0">
                <a:solidFill>
                  <a:srgbClr val="008ABF"/>
                </a:solidFill>
                <a:cs typeface="Geneva"/>
              </a:endParaRPr>
            </a:p>
          </p:txBody>
        </p:sp>
        <p:sp>
          <p:nvSpPr>
            <p:cNvPr id="62497" name="TextBox 73"/>
            <p:cNvSpPr txBox="1">
              <a:spLocks noChangeArrowheads="1"/>
            </p:cNvSpPr>
            <p:nvPr/>
          </p:nvSpPr>
          <p:spPr bwMode="auto">
            <a:xfrm>
              <a:off x="4865" y="2878"/>
              <a:ext cx="365" cy="102"/>
            </a:xfrm>
            <a:prstGeom prst="rect">
              <a:avLst/>
            </a:prstGeom>
            <a:solidFill>
              <a:schemeClr val="bg1"/>
            </a:solidFill>
            <a:ln w="9525">
              <a:noFill/>
              <a:miter lim="800000"/>
              <a:headEnd/>
              <a:tailEnd/>
            </a:ln>
          </p:spPr>
          <p:txBody>
            <a:bodyPr lIns="0" tIns="0" rIns="0" bIns="0" anchor="ctr">
              <a:spAutoFit/>
            </a:bodyPr>
            <a:lstStyle/>
            <a:p>
              <a:pPr defTabSz="342900">
                <a:lnSpc>
                  <a:spcPts val="825"/>
                </a:lnSpc>
                <a:buClr>
                  <a:srgbClr val="00B0DA"/>
                </a:buClr>
              </a:pPr>
              <a:r>
                <a:rPr lang="en-US" altLang="en-US" sz="750" b="1" i="1">
                  <a:solidFill>
                    <a:srgbClr val="008ABF"/>
                  </a:solidFill>
                  <a:cs typeface="Geneva"/>
                </a:rPr>
                <a:t>Artifacts</a:t>
              </a:r>
              <a:endParaRPr lang="en-US" altLang="en-US" sz="750" i="1">
                <a:solidFill>
                  <a:srgbClr val="008ABF"/>
                </a:solidFill>
                <a:cs typeface="Geneva"/>
              </a:endParaRPr>
            </a:p>
          </p:txBody>
        </p:sp>
        <p:sp>
          <p:nvSpPr>
            <p:cNvPr id="62498" name="TextBox 74"/>
            <p:cNvSpPr txBox="1">
              <a:spLocks noChangeArrowheads="1"/>
            </p:cNvSpPr>
            <p:nvPr/>
          </p:nvSpPr>
          <p:spPr bwMode="auto">
            <a:xfrm>
              <a:off x="3178" y="3453"/>
              <a:ext cx="764" cy="102"/>
            </a:xfrm>
            <a:prstGeom prst="rect">
              <a:avLst/>
            </a:prstGeom>
            <a:solidFill>
              <a:schemeClr val="bg1"/>
            </a:solidFill>
            <a:ln w="9525">
              <a:noFill/>
              <a:miter lim="800000"/>
              <a:headEnd/>
              <a:tailEnd/>
            </a:ln>
          </p:spPr>
          <p:txBody>
            <a:bodyPr lIns="0" tIns="0" rIns="0" bIns="0" anchor="ctr">
              <a:spAutoFit/>
            </a:bodyPr>
            <a:lstStyle/>
            <a:p>
              <a:pPr defTabSz="342900">
                <a:lnSpc>
                  <a:spcPts val="825"/>
                </a:lnSpc>
                <a:buClr>
                  <a:srgbClr val="00B0DA"/>
                </a:buClr>
              </a:pPr>
              <a:r>
                <a:rPr lang="en-US" altLang="en-US" sz="750" b="1" i="1">
                  <a:solidFill>
                    <a:srgbClr val="008ABF"/>
                  </a:solidFill>
                  <a:cs typeface="Geneva"/>
                </a:rPr>
                <a:t>Execute Against</a:t>
              </a:r>
              <a:endParaRPr lang="en-US" altLang="en-US" sz="750" i="1">
                <a:solidFill>
                  <a:srgbClr val="008ABF"/>
                </a:solidFill>
                <a:cs typeface="Geneva"/>
              </a:endParaRPr>
            </a:p>
          </p:txBody>
        </p:sp>
        <p:sp>
          <p:nvSpPr>
            <p:cNvPr id="62499" name="TextBox 75"/>
            <p:cNvSpPr txBox="1">
              <a:spLocks noChangeArrowheads="1"/>
            </p:cNvSpPr>
            <p:nvPr/>
          </p:nvSpPr>
          <p:spPr bwMode="auto">
            <a:xfrm>
              <a:off x="4009" y="3453"/>
              <a:ext cx="761" cy="102"/>
            </a:xfrm>
            <a:prstGeom prst="rect">
              <a:avLst/>
            </a:prstGeom>
            <a:solidFill>
              <a:schemeClr val="bg1"/>
            </a:solidFill>
            <a:ln w="9525">
              <a:noFill/>
              <a:miter lim="800000"/>
              <a:headEnd/>
              <a:tailEnd/>
            </a:ln>
          </p:spPr>
          <p:txBody>
            <a:bodyPr lIns="0" tIns="0" rIns="0" bIns="0" anchor="ctr">
              <a:spAutoFit/>
            </a:bodyPr>
            <a:lstStyle/>
            <a:p>
              <a:pPr defTabSz="342900">
                <a:lnSpc>
                  <a:spcPts val="825"/>
                </a:lnSpc>
                <a:buClr>
                  <a:srgbClr val="00B0DA"/>
                </a:buClr>
              </a:pPr>
              <a:r>
                <a:rPr lang="en-US" altLang="en-US" sz="750" b="1" i="1">
                  <a:solidFill>
                    <a:srgbClr val="008ABF"/>
                  </a:solidFill>
                  <a:cs typeface="Geneva"/>
                </a:rPr>
                <a:t>Execute Against</a:t>
              </a:r>
              <a:endParaRPr lang="en-US" altLang="en-US" sz="750" i="1">
                <a:solidFill>
                  <a:srgbClr val="008ABF"/>
                </a:solidFill>
                <a:cs typeface="Geneva"/>
              </a:endParaRPr>
            </a:p>
          </p:txBody>
        </p:sp>
        <p:sp>
          <p:nvSpPr>
            <p:cNvPr id="62500" name="TextBox 76"/>
            <p:cNvSpPr txBox="1">
              <a:spLocks noChangeArrowheads="1"/>
            </p:cNvSpPr>
            <p:nvPr/>
          </p:nvSpPr>
          <p:spPr bwMode="auto">
            <a:xfrm>
              <a:off x="4845" y="3453"/>
              <a:ext cx="764" cy="102"/>
            </a:xfrm>
            <a:prstGeom prst="rect">
              <a:avLst/>
            </a:prstGeom>
            <a:solidFill>
              <a:schemeClr val="bg1"/>
            </a:solidFill>
            <a:ln w="9525">
              <a:noFill/>
              <a:miter lim="800000"/>
              <a:headEnd/>
              <a:tailEnd/>
            </a:ln>
          </p:spPr>
          <p:txBody>
            <a:bodyPr lIns="0" tIns="0" rIns="0" bIns="0" anchor="ctr">
              <a:spAutoFit/>
            </a:bodyPr>
            <a:lstStyle/>
            <a:p>
              <a:pPr defTabSz="342900">
                <a:lnSpc>
                  <a:spcPts val="825"/>
                </a:lnSpc>
                <a:buClr>
                  <a:srgbClr val="00B0DA"/>
                </a:buClr>
              </a:pPr>
              <a:r>
                <a:rPr lang="en-US" altLang="en-US" sz="750" b="1" i="1">
                  <a:solidFill>
                    <a:srgbClr val="008ABF"/>
                  </a:solidFill>
                  <a:cs typeface="Geneva"/>
                </a:rPr>
                <a:t>Execute Against</a:t>
              </a:r>
              <a:endParaRPr lang="en-US" altLang="en-US" sz="750" i="1">
                <a:solidFill>
                  <a:srgbClr val="008ABF"/>
                </a:solidFill>
                <a:cs typeface="Geneva"/>
              </a:endParaRPr>
            </a:p>
          </p:txBody>
        </p:sp>
        <p:sp>
          <p:nvSpPr>
            <p:cNvPr id="88" name="Oval 87"/>
            <p:cNvSpPr>
              <a:spLocks noChangeArrowheads="1"/>
            </p:cNvSpPr>
            <p:nvPr/>
          </p:nvSpPr>
          <p:spPr bwMode="auto">
            <a:xfrm>
              <a:off x="4838" y="3054"/>
              <a:ext cx="782" cy="350"/>
            </a:xfrm>
            <a:prstGeom prst="ellipse">
              <a:avLst/>
            </a:prstGeom>
            <a:gradFill rotWithShape="1">
              <a:gsLst>
                <a:gs pos="0">
                  <a:srgbClr val="00BAEA"/>
                </a:gs>
                <a:gs pos="50000">
                  <a:srgbClr val="009CC5"/>
                </a:gs>
                <a:gs pos="100000">
                  <a:srgbClr val="006B88"/>
                </a:gs>
              </a:gsLst>
              <a:lin ang="2700000" scaled="1"/>
            </a:gradFill>
            <a:ln w="19050">
              <a:solidFill>
                <a:srgbClr val="99CC00"/>
              </a:solidFill>
              <a:round/>
              <a:headEnd/>
              <a:tailEnd/>
            </a:ln>
            <a:effectLst>
              <a:outerShdw blurRad="50800" dist="38100" dir="5400000" algn="t" rotWithShape="0">
                <a:srgbClr val="808080">
                  <a:alpha val="39998"/>
                </a:srgbClr>
              </a:outerShdw>
            </a:effectLst>
          </p:spPr>
          <p:txBody>
            <a:bodyPr anchor="ctr"/>
            <a:lstStyle/>
            <a:p>
              <a:pPr defTabSz="342900">
                <a:lnSpc>
                  <a:spcPts val="825"/>
                </a:lnSpc>
                <a:buClr>
                  <a:srgbClr val="00B0DA"/>
                </a:buClr>
                <a:defRPr/>
              </a:pPr>
              <a:endParaRPr lang="en-US" dirty="0">
                <a:solidFill>
                  <a:srgbClr val="FFFFFF"/>
                </a:solidFill>
                <a:latin typeface="Arial"/>
              </a:endParaRPr>
            </a:p>
          </p:txBody>
        </p:sp>
        <p:sp>
          <p:nvSpPr>
            <p:cNvPr id="89" name="Oval 88"/>
            <p:cNvSpPr>
              <a:spLocks noChangeArrowheads="1"/>
            </p:cNvSpPr>
            <p:nvPr/>
          </p:nvSpPr>
          <p:spPr bwMode="auto">
            <a:xfrm>
              <a:off x="4001" y="3054"/>
              <a:ext cx="780" cy="350"/>
            </a:xfrm>
            <a:prstGeom prst="ellipse">
              <a:avLst/>
            </a:prstGeom>
            <a:gradFill rotWithShape="1">
              <a:gsLst>
                <a:gs pos="0">
                  <a:srgbClr val="00BAEA"/>
                </a:gs>
                <a:gs pos="50000">
                  <a:srgbClr val="009CC5"/>
                </a:gs>
                <a:gs pos="100000">
                  <a:srgbClr val="006B88"/>
                </a:gs>
              </a:gsLst>
              <a:lin ang="2700000" scaled="1"/>
            </a:gradFill>
            <a:ln w="19050">
              <a:solidFill>
                <a:srgbClr val="99CC00"/>
              </a:solidFill>
              <a:round/>
              <a:headEnd/>
              <a:tailEnd/>
            </a:ln>
            <a:effectLst>
              <a:outerShdw blurRad="50800" dist="38100" dir="5400000" algn="t" rotWithShape="0">
                <a:srgbClr val="808080">
                  <a:alpha val="39998"/>
                </a:srgbClr>
              </a:outerShdw>
            </a:effectLst>
          </p:spPr>
          <p:txBody>
            <a:bodyPr anchor="ctr"/>
            <a:lstStyle/>
            <a:p>
              <a:pPr defTabSz="342900">
                <a:lnSpc>
                  <a:spcPts val="825"/>
                </a:lnSpc>
                <a:buClr>
                  <a:srgbClr val="00B0DA"/>
                </a:buClr>
                <a:defRPr/>
              </a:pPr>
              <a:endParaRPr lang="en-US" dirty="0">
                <a:solidFill>
                  <a:srgbClr val="FFFFFF"/>
                </a:solidFill>
                <a:latin typeface="Arial"/>
              </a:endParaRPr>
            </a:p>
          </p:txBody>
        </p:sp>
        <p:sp>
          <p:nvSpPr>
            <p:cNvPr id="90" name="Oval 89"/>
            <p:cNvSpPr>
              <a:spLocks noChangeArrowheads="1"/>
            </p:cNvSpPr>
            <p:nvPr/>
          </p:nvSpPr>
          <p:spPr bwMode="auto">
            <a:xfrm>
              <a:off x="3168" y="3054"/>
              <a:ext cx="782" cy="350"/>
            </a:xfrm>
            <a:prstGeom prst="ellipse">
              <a:avLst/>
            </a:prstGeom>
            <a:gradFill rotWithShape="1">
              <a:gsLst>
                <a:gs pos="0">
                  <a:srgbClr val="00BAEA"/>
                </a:gs>
                <a:gs pos="50000">
                  <a:srgbClr val="009CC5"/>
                </a:gs>
                <a:gs pos="100000">
                  <a:srgbClr val="006B88"/>
                </a:gs>
              </a:gsLst>
              <a:lin ang="2700000" scaled="1"/>
            </a:gradFill>
            <a:ln w="19050">
              <a:solidFill>
                <a:srgbClr val="99CC00"/>
              </a:solidFill>
              <a:round/>
              <a:headEnd/>
              <a:tailEnd/>
            </a:ln>
            <a:effectLst>
              <a:outerShdw blurRad="50800" dist="38100" dir="5400000" algn="t" rotWithShape="0">
                <a:srgbClr val="808080">
                  <a:alpha val="39998"/>
                </a:srgbClr>
              </a:outerShdw>
            </a:effectLst>
          </p:spPr>
          <p:txBody>
            <a:bodyPr anchor="ctr"/>
            <a:lstStyle/>
            <a:p>
              <a:pPr defTabSz="342900">
                <a:lnSpc>
                  <a:spcPts val="825"/>
                </a:lnSpc>
                <a:buClr>
                  <a:srgbClr val="00B0DA"/>
                </a:buClr>
                <a:defRPr/>
              </a:pPr>
              <a:endParaRPr lang="en-US" dirty="0">
                <a:solidFill>
                  <a:srgbClr val="FFFFFF"/>
                </a:solidFill>
                <a:latin typeface="Arial"/>
              </a:endParaRPr>
            </a:p>
          </p:txBody>
        </p:sp>
        <p:sp>
          <p:nvSpPr>
            <p:cNvPr id="62504" name="TextBox 57"/>
            <p:cNvSpPr txBox="1">
              <a:spLocks noChangeArrowheads="1"/>
            </p:cNvSpPr>
            <p:nvPr/>
          </p:nvSpPr>
          <p:spPr bwMode="auto">
            <a:xfrm>
              <a:off x="4003" y="3123"/>
              <a:ext cx="775" cy="295"/>
            </a:xfrm>
            <a:prstGeom prst="rect">
              <a:avLst/>
            </a:prstGeom>
            <a:noFill/>
            <a:ln w="9525">
              <a:noFill/>
              <a:miter lim="800000"/>
              <a:headEnd/>
              <a:tailEnd/>
            </a:ln>
          </p:spPr>
          <p:txBody>
            <a:bodyPr>
              <a:spAutoFit/>
            </a:bodyPr>
            <a:lstStyle/>
            <a:p>
              <a:pPr defTabSz="342900">
                <a:lnSpc>
                  <a:spcPts val="825"/>
                </a:lnSpc>
                <a:buClr>
                  <a:srgbClr val="00B0DA"/>
                </a:buClr>
              </a:pPr>
              <a:r>
                <a:rPr lang="en-US" altLang="en-US" sz="750" b="1">
                  <a:solidFill>
                    <a:srgbClr val="FFFFFF"/>
                  </a:solidFill>
                  <a:cs typeface="Geneva"/>
                </a:rPr>
                <a:t>Deploy or</a:t>
              </a:r>
            </a:p>
            <a:p>
              <a:pPr defTabSz="342900">
                <a:lnSpc>
                  <a:spcPts val="825"/>
                </a:lnSpc>
                <a:buClr>
                  <a:srgbClr val="00B0DA"/>
                </a:buClr>
              </a:pPr>
              <a:r>
                <a:rPr lang="en-US" altLang="en-US" sz="750" b="1" i="1">
                  <a:solidFill>
                    <a:srgbClr val="FFFFFF"/>
                  </a:solidFill>
                  <a:cs typeface="Geneva"/>
                </a:rPr>
                <a:t>Rollback</a:t>
              </a:r>
              <a:endParaRPr lang="en-US" altLang="en-US" sz="750" i="1">
                <a:solidFill>
                  <a:srgbClr val="FFFFFF"/>
                </a:solidFill>
                <a:cs typeface="Geneva"/>
              </a:endParaRPr>
            </a:p>
          </p:txBody>
        </p:sp>
        <p:sp>
          <p:nvSpPr>
            <p:cNvPr id="62505" name="TextBox 59"/>
            <p:cNvSpPr txBox="1">
              <a:spLocks noChangeArrowheads="1"/>
            </p:cNvSpPr>
            <p:nvPr/>
          </p:nvSpPr>
          <p:spPr bwMode="auto">
            <a:xfrm>
              <a:off x="4842" y="3123"/>
              <a:ext cx="775" cy="295"/>
            </a:xfrm>
            <a:prstGeom prst="rect">
              <a:avLst/>
            </a:prstGeom>
            <a:noFill/>
            <a:ln w="9525">
              <a:noFill/>
              <a:miter lim="800000"/>
              <a:headEnd/>
              <a:tailEnd/>
            </a:ln>
          </p:spPr>
          <p:txBody>
            <a:bodyPr>
              <a:spAutoFit/>
            </a:bodyPr>
            <a:lstStyle/>
            <a:p>
              <a:pPr defTabSz="342900">
                <a:lnSpc>
                  <a:spcPts val="825"/>
                </a:lnSpc>
                <a:buClr>
                  <a:srgbClr val="00B0DA"/>
                </a:buClr>
              </a:pPr>
              <a:r>
                <a:rPr lang="en-US" altLang="en-US" sz="750" b="1">
                  <a:solidFill>
                    <a:srgbClr val="FFFFFF"/>
                  </a:solidFill>
                  <a:cs typeface="Geneva"/>
                </a:rPr>
                <a:t>Deploy or</a:t>
              </a:r>
            </a:p>
            <a:p>
              <a:pPr defTabSz="342900">
                <a:lnSpc>
                  <a:spcPts val="825"/>
                </a:lnSpc>
                <a:buClr>
                  <a:srgbClr val="00B0DA"/>
                </a:buClr>
              </a:pPr>
              <a:r>
                <a:rPr lang="en-US" altLang="en-US" sz="750" b="1" i="1">
                  <a:solidFill>
                    <a:srgbClr val="FFFFFF"/>
                  </a:solidFill>
                  <a:cs typeface="Geneva"/>
                </a:rPr>
                <a:t>Rollback</a:t>
              </a:r>
              <a:endParaRPr lang="en-US" altLang="en-US" sz="750" i="1">
                <a:solidFill>
                  <a:srgbClr val="FFFFFF"/>
                </a:solidFill>
                <a:cs typeface="Geneva"/>
              </a:endParaRPr>
            </a:p>
          </p:txBody>
        </p:sp>
        <p:sp>
          <p:nvSpPr>
            <p:cNvPr id="62506" name="TextBox 61"/>
            <p:cNvSpPr txBox="1">
              <a:spLocks noChangeArrowheads="1"/>
            </p:cNvSpPr>
            <p:nvPr/>
          </p:nvSpPr>
          <p:spPr bwMode="auto">
            <a:xfrm>
              <a:off x="3174" y="3123"/>
              <a:ext cx="775" cy="295"/>
            </a:xfrm>
            <a:prstGeom prst="rect">
              <a:avLst/>
            </a:prstGeom>
            <a:noFill/>
            <a:ln w="9525">
              <a:noFill/>
              <a:miter lim="800000"/>
              <a:headEnd/>
              <a:tailEnd/>
            </a:ln>
          </p:spPr>
          <p:txBody>
            <a:bodyPr>
              <a:spAutoFit/>
            </a:bodyPr>
            <a:lstStyle/>
            <a:p>
              <a:pPr defTabSz="342900">
                <a:lnSpc>
                  <a:spcPts val="825"/>
                </a:lnSpc>
                <a:buClr>
                  <a:srgbClr val="00B0DA"/>
                </a:buClr>
              </a:pPr>
              <a:r>
                <a:rPr lang="en-US" altLang="en-US" sz="750" b="1">
                  <a:solidFill>
                    <a:srgbClr val="FFFFFF"/>
                  </a:solidFill>
                  <a:cs typeface="Geneva"/>
                </a:rPr>
                <a:t>Deploy or</a:t>
              </a:r>
            </a:p>
            <a:p>
              <a:pPr defTabSz="342900">
                <a:lnSpc>
                  <a:spcPts val="825"/>
                </a:lnSpc>
                <a:buClr>
                  <a:srgbClr val="00B0DA"/>
                </a:buClr>
              </a:pPr>
              <a:r>
                <a:rPr lang="en-US" altLang="en-US" sz="750" b="1" i="1">
                  <a:solidFill>
                    <a:srgbClr val="FFFFFF"/>
                  </a:solidFill>
                  <a:cs typeface="Geneva"/>
                </a:rPr>
                <a:t>Rollback</a:t>
              </a:r>
              <a:endParaRPr lang="en-US" altLang="en-US" sz="750" i="1">
                <a:solidFill>
                  <a:srgbClr val="FFFFFF"/>
                </a:solidFill>
                <a:cs typeface="Geneva"/>
              </a:endParaRPr>
            </a:p>
          </p:txBody>
        </p:sp>
      </p:grpSp>
      <p:grpSp>
        <p:nvGrpSpPr>
          <p:cNvPr id="3" name="Group 37"/>
          <p:cNvGrpSpPr>
            <a:grpSpLocks/>
          </p:cNvGrpSpPr>
          <p:nvPr/>
        </p:nvGrpSpPr>
        <p:grpSpPr bwMode="auto">
          <a:xfrm>
            <a:off x="147657" y="818943"/>
            <a:ext cx="1343939" cy="1125200"/>
            <a:chOff x="4357" y="1488"/>
            <a:chExt cx="1277" cy="994"/>
          </a:xfrm>
        </p:grpSpPr>
        <p:sp>
          <p:nvSpPr>
            <p:cNvPr id="66" name="Rounded Rectangle 65"/>
            <p:cNvSpPr/>
            <p:nvPr/>
          </p:nvSpPr>
          <p:spPr>
            <a:xfrm>
              <a:off x="4357" y="1488"/>
              <a:ext cx="1277" cy="994"/>
            </a:xfrm>
            <a:prstGeom prst="roundRect">
              <a:avLst>
                <a:gd name="adj" fmla="val 12223"/>
              </a:avLst>
            </a:prstGeom>
            <a:gradFill flip="none" rotWithShape="1">
              <a:gsLst>
                <a:gs pos="0">
                  <a:schemeClr val="bg1">
                    <a:lumMod val="95000"/>
                  </a:schemeClr>
                </a:gs>
                <a:gs pos="77000">
                  <a:schemeClr val="bg1">
                    <a:shade val="100000"/>
                    <a:satMod val="115000"/>
                  </a:schemeClr>
                </a:gs>
              </a:gsLst>
              <a:lin ang="13500000" scaled="1"/>
              <a:tileRect/>
            </a:gradFill>
            <a:ln w="9525" cap="flat" cmpd="sng" algn="ctr">
              <a:noFill/>
              <a:prstDash val="solid"/>
              <a:round/>
              <a:headEnd type="none" w="med" len="med"/>
              <a:tailEnd type="none" w="med" len="med"/>
            </a:ln>
            <a:effectLst>
              <a:innerShdw blurRad="63500" dist="50800" dir="16200000">
                <a:prstClr val="black">
                  <a:alpha val="50000"/>
                </a:prstClr>
              </a:innerShdw>
            </a:effectLst>
          </p:spPr>
          <p:txBody>
            <a:bodyPr wrap="none" anchor="ctr"/>
            <a:lstStyle/>
            <a:p>
              <a:pPr defTabSz="342900" eaLnBrk="0" hangingPunct="0">
                <a:buClr>
                  <a:srgbClr val="00B0DA"/>
                </a:buClr>
                <a:defRPr/>
              </a:pPr>
              <a:endParaRPr lang="en-US" dirty="0">
                <a:solidFill>
                  <a:srgbClr val="000000"/>
                </a:solidFill>
                <a:latin typeface="Arial"/>
              </a:endParaRPr>
            </a:p>
          </p:txBody>
        </p:sp>
        <p:pic>
          <p:nvPicPr>
            <p:cNvPr id="62479" name="Picture 2"/>
            <p:cNvPicPr>
              <a:picLocks noChangeAspect="1" noChangeArrowheads="1"/>
            </p:cNvPicPr>
            <p:nvPr/>
          </p:nvPicPr>
          <p:blipFill>
            <a:blip r:embed="rId3"/>
            <a:srcRect/>
            <a:stretch>
              <a:fillRect/>
            </a:stretch>
          </p:blipFill>
          <p:spPr bwMode="auto">
            <a:xfrm>
              <a:off x="4410" y="1646"/>
              <a:ext cx="1148" cy="788"/>
            </a:xfrm>
            <a:prstGeom prst="rect">
              <a:avLst/>
            </a:prstGeom>
            <a:noFill/>
            <a:ln w="9525">
              <a:noFill/>
              <a:miter lim="800000"/>
              <a:headEnd/>
              <a:tailEnd/>
            </a:ln>
          </p:spPr>
        </p:pic>
        <p:sp>
          <p:nvSpPr>
            <p:cNvPr id="62480" name="TextBox 48"/>
            <p:cNvSpPr txBox="1">
              <a:spLocks noChangeArrowheads="1"/>
            </p:cNvSpPr>
            <p:nvPr/>
          </p:nvSpPr>
          <p:spPr bwMode="auto">
            <a:xfrm>
              <a:off x="4416" y="1536"/>
              <a:ext cx="1149" cy="172"/>
            </a:xfrm>
            <a:prstGeom prst="rect">
              <a:avLst/>
            </a:prstGeom>
            <a:noFill/>
            <a:ln w="9525">
              <a:noFill/>
              <a:miter lim="800000"/>
              <a:headEnd/>
              <a:tailEnd/>
            </a:ln>
          </p:spPr>
          <p:txBody>
            <a:bodyPr>
              <a:spAutoFit/>
            </a:bodyPr>
            <a:lstStyle/>
            <a:p>
              <a:pPr defTabSz="342900">
                <a:lnSpc>
                  <a:spcPts val="825"/>
                </a:lnSpc>
                <a:buClr>
                  <a:srgbClr val="00B0DA"/>
                </a:buClr>
              </a:pPr>
              <a:r>
                <a:rPr lang="en-US" altLang="en-US" sz="750" b="1">
                  <a:solidFill>
                    <a:srgbClr val="17AF4B"/>
                  </a:solidFill>
                  <a:cs typeface="Geneva"/>
                </a:rPr>
                <a:t>Application Blueprint</a:t>
              </a:r>
            </a:p>
          </p:txBody>
        </p:sp>
      </p:grpSp>
      <p:sp>
        <p:nvSpPr>
          <p:cNvPr id="4" name="Content Placeholder 2"/>
          <p:cNvSpPr>
            <a:spLocks/>
          </p:cNvSpPr>
          <p:nvPr/>
        </p:nvSpPr>
        <p:spPr bwMode="auto">
          <a:xfrm>
            <a:off x="279003" y="2370032"/>
            <a:ext cx="4242974"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0" rIns="0">
            <a:spAutoFit/>
          </a:bodyPr>
          <a:lstStyle/>
          <a:p>
            <a:pPr>
              <a:spcBef>
                <a:spcPct val="50000"/>
              </a:spcBef>
              <a:buClr>
                <a:srgbClr val="000000"/>
              </a:buClr>
              <a:defRPr/>
            </a:pPr>
            <a:r>
              <a:rPr lang="en-US" sz="1200" b="1" dirty="0">
                <a:solidFill>
                  <a:srgbClr val="000000"/>
                </a:solidFill>
                <a:latin typeface="Arial"/>
              </a:rPr>
              <a:t>Support for dozens of technologies and heterogeneous environments</a:t>
            </a:r>
            <a:endParaRPr lang="en-US" sz="1050" b="1" dirty="0">
              <a:solidFill>
                <a:srgbClr val="000000"/>
              </a:solidFill>
              <a:latin typeface="Arial"/>
            </a:endParaRPr>
          </a:p>
          <a:p>
            <a:pPr marL="371475" lvl="1" indent="-171450">
              <a:spcBef>
                <a:spcPct val="50000"/>
              </a:spcBef>
              <a:buClr>
                <a:srgbClr val="FF0000"/>
              </a:buClr>
              <a:buSzPct val="80000"/>
              <a:buFont typeface="Arial" pitchFamily="34" charset="0"/>
              <a:buChar char="•"/>
              <a:defRPr/>
            </a:pPr>
            <a:r>
              <a:rPr lang="en-US" sz="1100" dirty="0">
                <a:solidFill>
                  <a:srgbClr val="000000"/>
                </a:solidFill>
                <a:latin typeface="Arial"/>
              </a:rPr>
              <a:t>Source Control: RTC, SVN, </a:t>
            </a:r>
            <a:r>
              <a:rPr lang="en-US" sz="1100" dirty="0" err="1">
                <a:solidFill>
                  <a:srgbClr val="000000"/>
                </a:solidFill>
                <a:latin typeface="Arial"/>
              </a:rPr>
              <a:t>Git</a:t>
            </a:r>
            <a:r>
              <a:rPr lang="en-US" sz="1100" dirty="0">
                <a:solidFill>
                  <a:srgbClr val="000000"/>
                </a:solidFill>
                <a:latin typeface="Arial"/>
              </a:rPr>
              <a:t>, </a:t>
            </a:r>
            <a:r>
              <a:rPr lang="en-US" sz="1100" dirty="0" err="1">
                <a:solidFill>
                  <a:srgbClr val="000000"/>
                </a:solidFill>
                <a:latin typeface="Arial"/>
              </a:rPr>
              <a:t>AccuRev</a:t>
            </a:r>
            <a:r>
              <a:rPr lang="en-US" sz="1100" dirty="0">
                <a:solidFill>
                  <a:srgbClr val="000000"/>
                </a:solidFill>
                <a:latin typeface="Arial"/>
              </a:rPr>
              <a:t>, </a:t>
            </a:r>
            <a:r>
              <a:rPr lang="en-US" sz="1100" dirty="0" err="1">
                <a:solidFill>
                  <a:srgbClr val="000000"/>
                </a:solidFill>
                <a:latin typeface="Arial"/>
              </a:rPr>
              <a:t>ClearCase</a:t>
            </a:r>
            <a:r>
              <a:rPr lang="en-US" sz="1100" dirty="0" smtClean="0">
                <a:solidFill>
                  <a:srgbClr val="000000"/>
                </a:solidFill>
                <a:latin typeface="Arial"/>
              </a:rPr>
              <a:t>,</a:t>
            </a:r>
            <a:endParaRPr lang="en-US" sz="1100" dirty="0">
              <a:solidFill>
                <a:srgbClr val="000000"/>
              </a:solidFill>
              <a:latin typeface="Arial"/>
            </a:endParaRPr>
          </a:p>
          <a:p>
            <a:pPr marL="371475" lvl="1" indent="-171450">
              <a:spcBef>
                <a:spcPct val="50000"/>
              </a:spcBef>
              <a:buClr>
                <a:srgbClr val="FF0000"/>
              </a:buClr>
              <a:buSzPct val="80000"/>
              <a:buFont typeface="Arial" pitchFamily="34" charset="0"/>
              <a:buChar char="•"/>
              <a:defRPr/>
            </a:pPr>
            <a:r>
              <a:rPr lang="en-US" sz="1100" dirty="0">
                <a:solidFill>
                  <a:srgbClr val="000000"/>
                </a:solidFill>
                <a:latin typeface="Arial"/>
              </a:rPr>
              <a:t>App servers: WAS, </a:t>
            </a:r>
            <a:r>
              <a:rPr lang="en-US" sz="1100" dirty="0" err="1">
                <a:solidFill>
                  <a:srgbClr val="000000"/>
                </a:solidFill>
                <a:latin typeface="Arial"/>
              </a:rPr>
              <a:t>WebLogic</a:t>
            </a:r>
            <a:r>
              <a:rPr lang="en-US" sz="1100" dirty="0">
                <a:solidFill>
                  <a:srgbClr val="000000"/>
                </a:solidFill>
                <a:latin typeface="Arial"/>
              </a:rPr>
              <a:t>, </a:t>
            </a:r>
            <a:r>
              <a:rPr lang="en-US" sz="1100" dirty="0" err="1">
                <a:solidFill>
                  <a:srgbClr val="000000"/>
                </a:solidFill>
                <a:latin typeface="Arial"/>
              </a:rPr>
              <a:t>JBoss</a:t>
            </a:r>
            <a:r>
              <a:rPr lang="en-US" sz="1100" dirty="0">
                <a:solidFill>
                  <a:srgbClr val="000000"/>
                </a:solidFill>
                <a:latin typeface="Arial"/>
              </a:rPr>
              <a:t>, IIS, Tomcat…</a:t>
            </a:r>
          </a:p>
          <a:p>
            <a:pPr marL="371475" lvl="1" indent="-171450">
              <a:spcBef>
                <a:spcPct val="50000"/>
              </a:spcBef>
              <a:buClr>
                <a:srgbClr val="FF0000"/>
              </a:buClr>
              <a:buSzPct val="80000"/>
              <a:buFont typeface="Arial" pitchFamily="34" charset="0"/>
              <a:buChar char="•"/>
              <a:defRPr/>
            </a:pPr>
            <a:r>
              <a:rPr lang="en-US" sz="1100" dirty="0">
                <a:solidFill>
                  <a:srgbClr val="000000"/>
                </a:solidFill>
                <a:latin typeface="Arial"/>
              </a:rPr>
              <a:t>Databases: MS SQL Server, Oracle SQL*Plus, JDBC…</a:t>
            </a:r>
          </a:p>
          <a:p>
            <a:pPr marL="371475" lvl="1" indent="-171450">
              <a:spcBef>
                <a:spcPct val="50000"/>
              </a:spcBef>
              <a:buClr>
                <a:srgbClr val="FF0000"/>
              </a:buClr>
              <a:buSzPct val="80000"/>
              <a:buFont typeface="Arial" pitchFamily="34" charset="0"/>
              <a:buChar char="•"/>
              <a:defRPr/>
            </a:pPr>
            <a:r>
              <a:rPr lang="en-US" sz="1100" dirty="0">
                <a:solidFill>
                  <a:srgbClr val="000000"/>
                </a:solidFill>
                <a:latin typeface="Arial"/>
              </a:rPr>
              <a:t>Change </a:t>
            </a:r>
            <a:r>
              <a:rPr lang="en-US" sz="1100" dirty="0" err="1">
                <a:solidFill>
                  <a:srgbClr val="000000"/>
                </a:solidFill>
                <a:latin typeface="Arial"/>
              </a:rPr>
              <a:t>Mgmt</a:t>
            </a:r>
            <a:r>
              <a:rPr lang="en-US" sz="1100" dirty="0">
                <a:solidFill>
                  <a:srgbClr val="000000"/>
                </a:solidFill>
                <a:latin typeface="Arial"/>
              </a:rPr>
              <a:t>: RTC, </a:t>
            </a:r>
            <a:r>
              <a:rPr lang="en-US" sz="1100" dirty="0" err="1">
                <a:solidFill>
                  <a:srgbClr val="000000"/>
                </a:solidFill>
                <a:latin typeface="Arial"/>
              </a:rPr>
              <a:t>ClearQuest</a:t>
            </a:r>
            <a:r>
              <a:rPr lang="en-US" sz="1100" dirty="0">
                <a:solidFill>
                  <a:srgbClr val="000000"/>
                </a:solidFill>
                <a:latin typeface="Arial"/>
              </a:rPr>
              <a:t>, </a:t>
            </a:r>
            <a:r>
              <a:rPr lang="en-US" sz="1100" dirty="0" err="1">
                <a:solidFill>
                  <a:srgbClr val="000000"/>
                </a:solidFill>
                <a:latin typeface="Arial"/>
              </a:rPr>
              <a:t>Jira</a:t>
            </a:r>
            <a:r>
              <a:rPr lang="en-US" sz="1100" dirty="0">
                <a:solidFill>
                  <a:srgbClr val="000000"/>
                </a:solidFill>
                <a:latin typeface="Arial"/>
              </a:rPr>
              <a:t>, TFS, HPQC…</a:t>
            </a:r>
          </a:p>
          <a:p>
            <a:pPr marL="371475" lvl="1" indent="-171450">
              <a:spcBef>
                <a:spcPct val="50000"/>
              </a:spcBef>
              <a:buClr>
                <a:srgbClr val="FF0000"/>
              </a:buClr>
              <a:buSzPct val="80000"/>
              <a:buFont typeface="Arial" pitchFamily="34" charset="0"/>
              <a:buChar char="•"/>
              <a:defRPr/>
            </a:pPr>
            <a:r>
              <a:rPr lang="en-US" sz="1100" dirty="0">
                <a:solidFill>
                  <a:srgbClr val="000000"/>
                </a:solidFill>
                <a:latin typeface="Arial"/>
              </a:rPr>
              <a:t>Quality Assurance: HPQC, Selenium, Sonar, </a:t>
            </a:r>
            <a:r>
              <a:rPr lang="en-US" sz="1100" dirty="0" err="1">
                <a:solidFill>
                  <a:srgbClr val="000000"/>
                </a:solidFill>
                <a:latin typeface="Arial"/>
              </a:rPr>
              <a:t>Cobertura</a:t>
            </a:r>
            <a:r>
              <a:rPr lang="en-US" sz="1100" dirty="0">
                <a:solidFill>
                  <a:srgbClr val="000000"/>
                </a:solidFill>
                <a:latin typeface="Arial"/>
              </a:rPr>
              <a:t>.. </a:t>
            </a:r>
          </a:p>
          <a:p>
            <a:pPr marL="371475" lvl="1" indent="-171450">
              <a:spcBef>
                <a:spcPct val="50000"/>
              </a:spcBef>
              <a:buClr>
                <a:srgbClr val="FF0000"/>
              </a:buClr>
              <a:buSzPct val="80000"/>
              <a:buFont typeface="Arial" pitchFamily="34" charset="0"/>
              <a:buChar char="•"/>
              <a:defRPr/>
            </a:pPr>
            <a:r>
              <a:rPr lang="en-US" sz="1100" dirty="0">
                <a:solidFill>
                  <a:srgbClr val="000000"/>
                </a:solidFill>
                <a:latin typeface="Arial"/>
              </a:rPr>
              <a:t> Build: Ant, </a:t>
            </a:r>
            <a:r>
              <a:rPr lang="en-US" sz="1100" dirty="0" err="1">
                <a:solidFill>
                  <a:srgbClr val="000000"/>
                </a:solidFill>
                <a:latin typeface="Arial"/>
              </a:rPr>
              <a:t>MSBuild</a:t>
            </a:r>
            <a:r>
              <a:rPr lang="en-US" sz="1100" dirty="0">
                <a:solidFill>
                  <a:srgbClr val="000000"/>
                </a:solidFill>
                <a:latin typeface="Arial"/>
              </a:rPr>
              <a:t>, Make, Maven</a:t>
            </a:r>
            <a:r>
              <a:rPr lang="en-US" sz="1050" dirty="0">
                <a:solidFill>
                  <a:srgbClr val="000000"/>
                </a:solidFill>
                <a:latin typeface="Arial"/>
              </a:rPr>
              <a:t>…</a:t>
            </a:r>
          </a:p>
        </p:txBody>
      </p:sp>
      <p:pic>
        <p:nvPicPr>
          <p:cNvPr id="62472" name="Picture 2" descr="Screen Clipping"/>
          <p:cNvPicPr>
            <a:picLocks noChangeAspect="1"/>
          </p:cNvPicPr>
          <p:nvPr/>
        </p:nvPicPr>
        <p:blipFill>
          <a:blip r:embed="rId4"/>
          <a:srcRect l="13396" t="18423" r="18274" b="13564"/>
          <a:stretch>
            <a:fillRect/>
          </a:stretch>
        </p:blipFill>
        <p:spPr bwMode="auto">
          <a:xfrm>
            <a:off x="4785909" y="3955851"/>
            <a:ext cx="867966" cy="626269"/>
          </a:xfrm>
          <a:prstGeom prst="rect">
            <a:avLst/>
          </a:prstGeom>
          <a:noFill/>
          <a:ln w="9525">
            <a:noFill/>
            <a:miter lim="800000"/>
            <a:headEnd/>
            <a:tailEnd/>
          </a:ln>
        </p:spPr>
      </p:pic>
      <p:pic>
        <p:nvPicPr>
          <p:cNvPr id="62473" name="Picture 4" descr="Screen Clipping"/>
          <p:cNvPicPr>
            <a:picLocks noChangeAspect="1"/>
          </p:cNvPicPr>
          <p:nvPr/>
        </p:nvPicPr>
        <p:blipFill>
          <a:blip r:embed="rId5"/>
          <a:srcRect l="12054" t="11011" r="17307"/>
          <a:stretch>
            <a:fillRect/>
          </a:stretch>
        </p:blipFill>
        <p:spPr bwMode="auto">
          <a:xfrm>
            <a:off x="5626817" y="3762969"/>
            <a:ext cx="358378" cy="736997"/>
          </a:xfrm>
          <a:prstGeom prst="rect">
            <a:avLst/>
          </a:prstGeom>
          <a:noFill/>
          <a:ln w="9525">
            <a:noFill/>
            <a:miter lim="800000"/>
            <a:headEnd/>
            <a:tailEnd/>
          </a:ln>
        </p:spPr>
      </p:pic>
      <p:pic>
        <p:nvPicPr>
          <p:cNvPr id="62475" name="Picture 2" descr="Screen Clipping"/>
          <p:cNvPicPr>
            <a:picLocks noChangeAspect="1"/>
          </p:cNvPicPr>
          <p:nvPr/>
        </p:nvPicPr>
        <p:blipFill>
          <a:blip r:embed="rId6"/>
          <a:srcRect/>
          <a:stretch>
            <a:fillRect/>
          </a:stretch>
        </p:blipFill>
        <p:spPr bwMode="auto">
          <a:xfrm>
            <a:off x="6011283" y="2978347"/>
            <a:ext cx="3077765" cy="1557338"/>
          </a:xfrm>
          <a:prstGeom prst="rect">
            <a:avLst/>
          </a:prstGeom>
          <a:noFill/>
          <a:ln w="9525">
            <a:noFill/>
            <a:miter lim="800000"/>
            <a:headEnd/>
            <a:tailEnd/>
          </a:ln>
        </p:spPr>
      </p:pic>
    </p:spTree>
    <p:extLst>
      <p:ext uri="{BB962C8B-B14F-4D97-AF65-F5344CB8AC3E}">
        <p14:creationId xmlns:p14="http://schemas.microsoft.com/office/powerpoint/2010/main" val="1054748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67402" y="184575"/>
            <a:ext cx="7583765" cy="31551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lgn="ctr">
              <a:spcBef>
                <a:spcPct val="0"/>
              </a:spcBef>
              <a:buNone/>
              <a:defRPr lang="en-US" sz="2000" b="1" dirty="0" smtClean="0">
                <a:latin typeface="Arial" pitchFamily="34" charset="0"/>
                <a:ea typeface="Geneva"/>
                <a:cs typeface="Geneva"/>
              </a:defRPr>
            </a:lvl1pPr>
          </a:lstStyle>
          <a:p>
            <a:r>
              <a:rPr lang="en-US" altLang="en-US" dirty="0"/>
              <a:t> Deployment Automation: Support multiple environments</a:t>
            </a: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05" y="508253"/>
            <a:ext cx="8058778" cy="4345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82810" y="2254183"/>
            <a:ext cx="5596933" cy="258532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lvl="0" indent="-285750">
              <a:buClr>
                <a:srgbClr val="FF0000"/>
              </a:buClr>
              <a:buFont typeface="Arial" pitchFamily="34" charset="0"/>
              <a:buChar char="•"/>
            </a:pPr>
            <a:r>
              <a:rPr lang="en-US" sz="1200" b="1" dirty="0"/>
              <a:t>Deploy</a:t>
            </a:r>
            <a:r>
              <a:rPr lang="en-US" sz="1200" dirty="0"/>
              <a:t> complex applications: multi-platform, multi-technology</a:t>
            </a:r>
          </a:p>
          <a:p>
            <a:pPr marL="285750" lvl="0" indent="-285750">
              <a:buClr>
                <a:srgbClr val="FF0000"/>
              </a:buClr>
              <a:buFont typeface="Arial" pitchFamily="34" charset="0"/>
              <a:buChar char="•"/>
            </a:pPr>
            <a:endParaRPr lang="en-US" sz="1200" dirty="0"/>
          </a:p>
          <a:p>
            <a:pPr marL="285750" lvl="0" indent="-285750">
              <a:buClr>
                <a:srgbClr val="FF0000"/>
              </a:buClr>
              <a:buFont typeface="Arial" pitchFamily="34" charset="0"/>
              <a:buChar char="•"/>
            </a:pPr>
            <a:r>
              <a:rPr lang="en-US" sz="1200" dirty="0"/>
              <a:t>Application in different layers develop and deploy at different </a:t>
            </a:r>
            <a:r>
              <a:rPr lang="en-US" sz="1200" b="1" dirty="0"/>
              <a:t>velocities</a:t>
            </a:r>
            <a:endParaRPr lang="en-US" sz="1200" dirty="0"/>
          </a:p>
          <a:p>
            <a:pPr marL="285750" lvl="0" indent="-285750">
              <a:buClr>
                <a:srgbClr val="FF0000"/>
              </a:buClr>
              <a:buFont typeface="Arial" pitchFamily="34" charset="0"/>
              <a:buChar char="•"/>
            </a:pPr>
            <a:endParaRPr lang="en-US" sz="1200" b="1" dirty="0"/>
          </a:p>
          <a:p>
            <a:pPr marL="285750" lvl="0" indent="-285750">
              <a:buClr>
                <a:srgbClr val="FF0000"/>
              </a:buClr>
              <a:buFont typeface="Arial" pitchFamily="34" charset="0"/>
              <a:buChar char="•"/>
            </a:pPr>
            <a:r>
              <a:rPr lang="en-US" sz="1200" b="1" dirty="0"/>
              <a:t>Hybrid environments:</a:t>
            </a:r>
            <a:r>
              <a:rPr lang="en-US" sz="1200" dirty="0"/>
              <a:t> Public and Private cloud, Distributed physical or virtualized servers, Mainframe, Mobile Devices, and also Smart </a:t>
            </a:r>
            <a:r>
              <a:rPr lang="en-US" sz="1200" dirty="0" smtClean="0"/>
              <a:t>devices</a:t>
            </a:r>
          </a:p>
          <a:p>
            <a:pPr marL="285750" indent="-285750">
              <a:buClr>
                <a:srgbClr val="FF0000"/>
              </a:buClr>
              <a:buFont typeface="Arial" pitchFamily="34" charset="0"/>
              <a:buChar char="•"/>
            </a:pPr>
            <a:endParaRPr lang="en-US" sz="1200" dirty="0" smtClean="0"/>
          </a:p>
          <a:p>
            <a:pPr marL="285750" indent="-285750">
              <a:buClr>
                <a:srgbClr val="FF0000"/>
              </a:buClr>
              <a:buFont typeface="Arial" pitchFamily="34" charset="0"/>
              <a:buChar char="•"/>
            </a:pPr>
            <a:r>
              <a:rPr lang="en-US" sz="1200" b="1" dirty="0" smtClean="0"/>
              <a:t>Parallel </a:t>
            </a:r>
            <a:r>
              <a:rPr lang="en-US" sz="1200" b="1" dirty="0"/>
              <a:t>deployments</a:t>
            </a:r>
            <a:r>
              <a:rPr lang="en-US" sz="1200" dirty="0"/>
              <a:t> can be performed on multiple servers to reduce time</a:t>
            </a:r>
            <a:r>
              <a:rPr lang="en-US" sz="1200" dirty="0" smtClean="0"/>
              <a:t>.</a:t>
            </a:r>
          </a:p>
          <a:p>
            <a:pPr marL="285750" indent="-285750">
              <a:buClr>
                <a:srgbClr val="FF0000"/>
              </a:buClr>
              <a:buFont typeface="Arial" pitchFamily="34" charset="0"/>
              <a:buChar char="•"/>
            </a:pPr>
            <a:endParaRPr lang="en-US" sz="1200" dirty="0"/>
          </a:p>
          <a:p>
            <a:pPr marL="285750" indent="-285750">
              <a:buClr>
                <a:srgbClr val="FF0000"/>
              </a:buClr>
              <a:buFont typeface="Arial" pitchFamily="34" charset="0"/>
              <a:buChar char="•"/>
            </a:pPr>
            <a:r>
              <a:rPr lang="en-US" sz="1200" b="1" dirty="0" smtClean="0"/>
              <a:t>Manifest </a:t>
            </a:r>
            <a:r>
              <a:rPr lang="en-US" sz="1200" b="1" dirty="0"/>
              <a:t>driven deployments</a:t>
            </a:r>
            <a:r>
              <a:rPr lang="en-US" sz="1200" dirty="0"/>
              <a:t> can help achieve partial and full component deployments</a:t>
            </a:r>
            <a:r>
              <a:rPr lang="en-US" sz="1200" dirty="0" smtClean="0"/>
              <a:t>.</a:t>
            </a:r>
          </a:p>
          <a:p>
            <a:pPr marL="285750" indent="-285750">
              <a:buClr>
                <a:srgbClr val="FF0000"/>
              </a:buClr>
              <a:buFont typeface="Arial" pitchFamily="34" charset="0"/>
              <a:buChar char="•"/>
            </a:pPr>
            <a:endParaRPr lang="en-US" sz="1200" dirty="0"/>
          </a:p>
          <a:p>
            <a:pPr marL="285750" indent="-285750">
              <a:buClr>
                <a:srgbClr val="FF0000"/>
              </a:buClr>
              <a:buFont typeface="Arial" pitchFamily="34" charset="0"/>
              <a:buChar char="•"/>
            </a:pPr>
            <a:r>
              <a:rPr lang="en-US" sz="1200" b="1" dirty="0"/>
              <a:t>Quality Gates and </a:t>
            </a:r>
            <a:r>
              <a:rPr lang="en-US" sz="1200" b="1" dirty="0" smtClean="0"/>
              <a:t>Approvals </a:t>
            </a:r>
            <a:r>
              <a:rPr lang="en-IN" sz="1200" dirty="0" smtClean="0"/>
              <a:t>Environment </a:t>
            </a:r>
            <a:r>
              <a:rPr lang="en-IN" sz="1200" dirty="0"/>
              <a:t>Quality Gates as well as Approval Processes to help you ensure that only the right stuff goes out at the right </a:t>
            </a:r>
            <a:r>
              <a:rPr lang="en-IN" sz="1200" dirty="0" smtClean="0"/>
              <a:t>time</a:t>
            </a:r>
            <a:endParaRPr lang="en-US" sz="1200" dirty="0"/>
          </a:p>
        </p:txBody>
      </p:sp>
    </p:spTree>
    <p:extLst>
      <p:ext uri="{BB962C8B-B14F-4D97-AF65-F5344CB8AC3E}">
        <p14:creationId xmlns:p14="http://schemas.microsoft.com/office/powerpoint/2010/main" val="1278447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0870" y="261172"/>
            <a:ext cx="8093131" cy="307777"/>
          </a:xfrm>
          <a:noFill/>
          <a:ln w="9525">
            <a:noFill/>
            <a:miter lim="800000"/>
            <a:headEnd/>
            <a:tailEnd/>
          </a:ln>
        </p:spPr>
        <p:txBody>
          <a:bodyPr vert="horz" wrap="square" lIns="0" tIns="0" rIns="0" bIns="0" numCol="1" anchor="t" anchorCtr="0" compatLnSpc="1">
            <a:prstTxWarp prst="textNoShape">
              <a:avLst/>
            </a:prstTxWarp>
            <a:noAutofit/>
          </a:bodyPr>
          <a:lstStyle/>
          <a:p>
            <a:pPr algn="ctr"/>
            <a:r>
              <a:rPr lang="en-US" sz="2000" dirty="0" err="1">
                <a:solidFill>
                  <a:schemeClr val="tx1"/>
                </a:solidFill>
                <a:ea typeface="Geneva"/>
                <a:cs typeface="Geneva"/>
              </a:rPr>
              <a:t>DevOps</a:t>
            </a:r>
            <a:r>
              <a:rPr lang="en-US" sz="2000" dirty="0">
                <a:solidFill>
                  <a:schemeClr val="tx1"/>
                </a:solidFill>
                <a:ea typeface="Geneva"/>
                <a:cs typeface="Geneva"/>
              </a:rPr>
              <a:t> Assessment and Automation Experience Snapshot</a:t>
            </a:r>
            <a:endParaRPr lang="en-IN" sz="2000" dirty="0">
              <a:solidFill>
                <a:schemeClr val="tx1"/>
              </a:solidFill>
              <a:ea typeface="Geneva"/>
              <a:cs typeface="Geneva"/>
            </a:endParaRPr>
          </a:p>
        </p:txBody>
      </p:sp>
      <p:graphicFrame>
        <p:nvGraphicFramePr>
          <p:cNvPr id="4" name="Table 3"/>
          <p:cNvGraphicFramePr>
            <a:graphicFrameLocks noGrp="1"/>
          </p:cNvGraphicFramePr>
          <p:nvPr>
            <p:extLst>
              <p:ext uri="{D42A27DB-BD31-4B8C-83A1-F6EECF244321}">
                <p14:modId xmlns:p14="http://schemas.microsoft.com/office/powerpoint/2010/main" val="3003318681"/>
              </p:ext>
            </p:extLst>
          </p:nvPr>
        </p:nvGraphicFramePr>
        <p:xfrm>
          <a:off x="164272" y="702908"/>
          <a:ext cx="8857808" cy="3912479"/>
        </p:xfrm>
        <a:graphic>
          <a:graphicData uri="http://schemas.openxmlformats.org/drawingml/2006/table">
            <a:tbl>
              <a:tblPr firstRow="1" bandRow="1">
                <a:tableStyleId>{69012ECD-51FC-41F1-AA8D-1B2483CD663E}</a:tableStyleId>
              </a:tblPr>
              <a:tblGrid>
                <a:gridCol w="1192088"/>
                <a:gridCol w="1569720"/>
                <a:gridCol w="2743200"/>
                <a:gridCol w="3352800"/>
              </a:tblGrid>
              <a:tr h="274320">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t"/>
                      <a:r>
                        <a:rPr lang="en-IN" sz="1400" u="none" strike="noStrike" dirty="0" smtClean="0">
                          <a:effectLst/>
                        </a:rPr>
                        <a:t>Customer</a:t>
                      </a:r>
                      <a:endParaRPr lang="en-IN" sz="1400" b="1" i="0" u="none" strike="noStrike" dirty="0">
                        <a:solidFill>
                          <a:schemeClr val="tx1"/>
                        </a:solidFill>
                        <a:effectLst/>
                        <a:latin typeface="+mn-lt"/>
                      </a:endParaRPr>
                    </a:p>
                  </a:txBody>
                  <a:tcPr marL="45720" marR="45720" marT="34290" marB="34290" anchor="ctr"/>
                </a:tc>
                <a:tc>
                  <a:txBody>
                    <a:bodyPr/>
                    <a:lstStyle/>
                    <a:p>
                      <a:pPr algn="ctr" fontAlgn="t"/>
                      <a:r>
                        <a:rPr lang="en-IN" sz="1400" u="none" strike="noStrike" dirty="0" smtClean="0">
                          <a:effectLst/>
                        </a:rPr>
                        <a:t>Technology</a:t>
                      </a:r>
                      <a:endParaRPr lang="en-IN" sz="1400" b="1" i="0" u="none" strike="noStrike" dirty="0">
                        <a:solidFill>
                          <a:schemeClr val="tx1"/>
                        </a:solidFill>
                        <a:effectLst/>
                        <a:latin typeface="+mn-lt"/>
                      </a:endParaRPr>
                    </a:p>
                  </a:txBody>
                  <a:tcPr marL="45720" marR="45720" marT="34290" marB="34290" anchor="ct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t"/>
                      <a:r>
                        <a:rPr lang="en-IN" sz="1400" u="none" strike="noStrike" dirty="0" smtClean="0">
                          <a:effectLst/>
                        </a:rPr>
                        <a:t>Service</a:t>
                      </a:r>
                      <a:endParaRPr lang="en-IN" sz="1400" b="1" i="0" u="none" strike="noStrike" dirty="0">
                        <a:solidFill>
                          <a:schemeClr val="tx1"/>
                        </a:solidFill>
                        <a:effectLst/>
                        <a:latin typeface="+mn-lt"/>
                      </a:endParaRPr>
                    </a:p>
                  </a:txBody>
                  <a:tcPr marL="45720" marR="45720" marT="34290" marB="34290" anchor="ct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t"/>
                      <a:r>
                        <a:rPr lang="en-IN" sz="1400" u="none" strike="noStrike" dirty="0" smtClean="0">
                          <a:effectLst/>
                        </a:rPr>
                        <a:t>Benefits</a:t>
                      </a:r>
                      <a:endParaRPr lang="en-IN" sz="1400" b="1" i="0" u="none" strike="noStrike" kern="1200" dirty="0">
                        <a:solidFill>
                          <a:schemeClr val="tx1"/>
                        </a:solidFill>
                        <a:effectLst/>
                        <a:latin typeface="+mn-lt"/>
                        <a:ea typeface="+mn-ea"/>
                        <a:cs typeface="+mn-cs"/>
                      </a:endParaRPr>
                    </a:p>
                  </a:txBody>
                  <a:tcPr marL="45720" marR="45720" marT="34290" marB="34290" anchor="ctr"/>
                </a:tc>
              </a:tr>
              <a:tr h="433030">
                <a:tc>
                  <a:txBody>
                    <a:bodyPr/>
                    <a:lstStyle/>
                    <a:p>
                      <a:pPr algn="ctr" fontAlgn="t"/>
                      <a:r>
                        <a:rPr lang="en-IN" sz="800" u="none" strike="noStrike" dirty="0" smtClean="0">
                          <a:effectLst/>
                        </a:rPr>
                        <a:t>Tier-1 Retail </a:t>
                      </a:r>
                      <a:endParaRPr lang="en-IN" sz="800" b="0" i="0" u="none" strike="noStrike" dirty="0">
                        <a:solidFill>
                          <a:schemeClr val="tx1"/>
                        </a:solidFill>
                        <a:effectLst/>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Microsoft</a:t>
                      </a:r>
                    </a:p>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TFS, Jenkins, CA RA, CA SV</a:t>
                      </a:r>
                      <a:endParaRPr lang="en-US" sz="800" dirty="0" smtClean="0">
                        <a:solidFill>
                          <a:schemeClr val="tx1"/>
                        </a:solidFill>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Continuous Integration</a:t>
                      </a:r>
                    </a:p>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Continuous Testing</a:t>
                      </a:r>
                    </a:p>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Continuous Deployment</a:t>
                      </a:r>
                      <a:endParaRPr lang="en-US" sz="800" dirty="0" smtClean="0">
                        <a:solidFill>
                          <a:schemeClr val="tx1"/>
                        </a:solidFill>
                        <a:latin typeface="+mn-lt"/>
                      </a:endParaRPr>
                    </a:p>
                  </a:txBody>
                  <a:tcPr marT="34290" marB="34290" anchor="ctr"/>
                </a:tc>
                <a:tc>
                  <a:txBody>
                    <a:bodyPr/>
                    <a:lstStyle/>
                    <a:p>
                      <a:pPr marL="171450" indent="-171450" algn="l" fontAlgn="t">
                        <a:buClr>
                          <a:srgbClr val="FF0000"/>
                        </a:buClr>
                        <a:buFont typeface="Arial" pitchFamily="34" charset="0"/>
                        <a:buChar char="•"/>
                      </a:pPr>
                      <a:r>
                        <a:rPr lang="en-US" sz="800" u="none" strike="noStrike" dirty="0" smtClean="0">
                          <a:effectLst/>
                        </a:rPr>
                        <a:t>Reduced downtime related to deployment  by 80 to  90%</a:t>
                      </a:r>
                    </a:p>
                    <a:p>
                      <a:pPr marL="171450" indent="-171450" algn="l" fontAlgn="t">
                        <a:buClr>
                          <a:srgbClr val="FF0000"/>
                        </a:buClr>
                        <a:buFont typeface="Arial" pitchFamily="34" charset="0"/>
                        <a:buChar char="•"/>
                      </a:pPr>
                      <a:r>
                        <a:rPr lang="en-US" sz="800" u="none" strike="noStrike" dirty="0" smtClean="0">
                          <a:effectLst/>
                        </a:rPr>
                        <a:t>Increase</a:t>
                      </a:r>
                      <a:r>
                        <a:rPr lang="en-US" sz="800" u="none" strike="noStrike" baseline="0" dirty="0" smtClean="0">
                          <a:effectLst/>
                        </a:rPr>
                        <a:t> release volumes by 30%</a:t>
                      </a:r>
                      <a:endParaRPr lang="it-IT" sz="800" b="0" i="0" u="none" strike="noStrike" dirty="0">
                        <a:solidFill>
                          <a:schemeClr val="tx1"/>
                        </a:solidFill>
                        <a:effectLst/>
                        <a:latin typeface="+mn-lt"/>
                      </a:endParaRPr>
                    </a:p>
                  </a:txBody>
                  <a:tcPr marT="34290" marB="34290" anchor="ctr"/>
                </a:tc>
              </a:tr>
              <a:tr h="369419">
                <a:tc>
                  <a:txBody>
                    <a:bodyPr/>
                    <a:lstStyle/>
                    <a:p>
                      <a:pPr algn="ctr" fontAlgn="t"/>
                      <a:r>
                        <a:rPr lang="en-IN" sz="800" u="none" strike="noStrike" dirty="0" smtClean="0">
                          <a:effectLst/>
                        </a:rPr>
                        <a:t>Telecom Major, UK</a:t>
                      </a:r>
                      <a:endParaRPr lang="en-IN" sz="800" b="0" i="0" u="none" strike="noStrike" dirty="0">
                        <a:solidFill>
                          <a:schemeClr val="tx1"/>
                        </a:solidFill>
                        <a:effectLst/>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uDeploy</a:t>
                      </a:r>
                      <a:endParaRPr lang="en-US" sz="800" dirty="0" smtClean="0">
                        <a:solidFill>
                          <a:schemeClr val="tx1"/>
                        </a:solidFill>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solidFill>
                            <a:schemeClr val="tx1"/>
                          </a:solidFill>
                          <a:latin typeface="+mn-lt"/>
                        </a:rPr>
                        <a:t>Continuous Deployment</a:t>
                      </a: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IN" sz="800" u="none" strike="noStrike" kern="1200" dirty="0" smtClean="0">
                          <a:effectLst/>
                        </a:rPr>
                        <a:t>Faster release and deployment</a:t>
                      </a:r>
                      <a:r>
                        <a:rPr lang="en-IN" sz="800" u="none" strike="noStrike" kern="1200" baseline="0" dirty="0" smtClean="0">
                          <a:effectLst/>
                        </a:rPr>
                        <a:t> cycles</a:t>
                      </a:r>
                    </a:p>
                    <a:p>
                      <a:pPr marL="171450" indent="-171450" algn="l" defTabSz="914400" rtl="0" eaLnBrk="1" fontAlgn="t" latinLnBrk="0" hangingPunct="1">
                        <a:buClr>
                          <a:srgbClr val="FF0000"/>
                        </a:buClr>
                        <a:buFont typeface="Arial" pitchFamily="34" charset="0"/>
                        <a:buChar char="•"/>
                      </a:pPr>
                      <a:r>
                        <a:rPr lang="en-US" sz="800" u="none" strike="noStrike" dirty="0" smtClean="0">
                          <a:effectLst/>
                        </a:rPr>
                        <a:t>Reduction</a:t>
                      </a:r>
                      <a:r>
                        <a:rPr lang="en-US" sz="800" u="none" strike="noStrike" baseline="0" dirty="0" smtClean="0">
                          <a:effectLst/>
                        </a:rPr>
                        <a:t> of </a:t>
                      </a:r>
                      <a:r>
                        <a:rPr lang="en-US" sz="800" u="none" strike="noStrike" dirty="0" smtClean="0">
                          <a:effectLst/>
                        </a:rPr>
                        <a:t> downtime related to deployment</a:t>
                      </a:r>
                      <a:endParaRPr lang="en-IN" sz="800" u="none" strike="noStrike" kern="1200" dirty="0">
                        <a:solidFill>
                          <a:schemeClr val="tx1"/>
                        </a:solidFill>
                        <a:effectLst/>
                        <a:latin typeface="+mn-lt"/>
                        <a:ea typeface="+mn-ea"/>
                        <a:cs typeface="+mn-cs"/>
                      </a:endParaRPr>
                    </a:p>
                  </a:txBody>
                  <a:tcPr marT="34290" marB="34290" anchor="ctr"/>
                </a:tc>
              </a:tr>
              <a:tr h="312745">
                <a:tc>
                  <a:txBody>
                    <a:bodyPr/>
                    <a:lstStyle/>
                    <a:p>
                      <a:pPr algn="ctr" fontAlgn="t"/>
                      <a:r>
                        <a:rPr lang="en-IN" sz="800" u="none" strike="noStrike" dirty="0" smtClean="0">
                          <a:effectLst/>
                        </a:rPr>
                        <a:t>Telecom</a:t>
                      </a:r>
                      <a:r>
                        <a:rPr lang="en-IN" sz="800" u="none" strike="noStrike" baseline="0" dirty="0" smtClean="0">
                          <a:effectLst/>
                        </a:rPr>
                        <a:t> Major, NL</a:t>
                      </a:r>
                      <a:endParaRPr lang="en-IN" sz="800" b="0" i="0" u="none" strike="noStrike" dirty="0">
                        <a:solidFill>
                          <a:schemeClr val="tx1"/>
                        </a:solidFill>
                        <a:effectLst/>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solidFill>
                            <a:schemeClr val="tx1"/>
                          </a:solidFill>
                          <a:latin typeface="+mn-lt"/>
                        </a:rPr>
                        <a:t>uDeploy</a:t>
                      </a:r>
                    </a:p>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solidFill>
                            <a:schemeClr val="tx1"/>
                          </a:solidFill>
                          <a:latin typeface="+mn-lt"/>
                        </a:rPr>
                        <a:t>Jenkins</a:t>
                      </a: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Continuous Integration</a:t>
                      </a:r>
                    </a:p>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solidFill>
                            <a:schemeClr val="tx1"/>
                          </a:solidFill>
                          <a:latin typeface="+mn-lt"/>
                        </a:rPr>
                        <a:t>Continuous Deployment</a:t>
                      </a: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IN" sz="800" u="none" strike="noStrike" kern="1200" dirty="0" smtClean="0">
                          <a:effectLst/>
                        </a:rPr>
                        <a:t>Faster release and deployment</a:t>
                      </a:r>
                      <a:r>
                        <a:rPr lang="en-IN" sz="800" u="none" strike="noStrike" kern="1200" baseline="0" dirty="0" smtClean="0">
                          <a:effectLst/>
                        </a:rPr>
                        <a:t> cycles</a:t>
                      </a:r>
                    </a:p>
                    <a:p>
                      <a:pPr marL="171450" indent="-171450" algn="l" defTabSz="914400" rtl="0" eaLnBrk="1" fontAlgn="t" latinLnBrk="0" hangingPunct="1">
                        <a:buClr>
                          <a:srgbClr val="FF0000"/>
                        </a:buClr>
                        <a:buFont typeface="Arial" pitchFamily="34" charset="0"/>
                        <a:buChar char="•"/>
                      </a:pPr>
                      <a:r>
                        <a:rPr lang="en-US" sz="800" u="none" strike="noStrike" dirty="0" smtClean="0">
                          <a:effectLst/>
                        </a:rPr>
                        <a:t>Reduction</a:t>
                      </a:r>
                      <a:r>
                        <a:rPr lang="en-US" sz="800" u="none" strike="noStrike" baseline="0" dirty="0" smtClean="0">
                          <a:effectLst/>
                        </a:rPr>
                        <a:t> of </a:t>
                      </a:r>
                      <a:r>
                        <a:rPr lang="en-US" sz="800" u="none" strike="noStrike" dirty="0" smtClean="0">
                          <a:effectLst/>
                        </a:rPr>
                        <a:t> downtime related to deployment</a:t>
                      </a:r>
                      <a:endParaRPr lang="en-IN" sz="800" u="none" strike="noStrike" kern="1200" dirty="0">
                        <a:solidFill>
                          <a:schemeClr val="tx1"/>
                        </a:solidFill>
                        <a:effectLst/>
                        <a:latin typeface="+mn-lt"/>
                        <a:ea typeface="+mn-ea"/>
                        <a:cs typeface="+mn-cs"/>
                      </a:endParaRPr>
                    </a:p>
                  </a:txBody>
                  <a:tcPr marT="34290" marB="34290" anchor="ctr"/>
                </a:tc>
              </a:tr>
              <a:tr h="312745">
                <a:tc>
                  <a:txBody>
                    <a:bodyPr/>
                    <a:lstStyle/>
                    <a:p>
                      <a:pPr algn="ctr" fontAlgn="t"/>
                      <a:r>
                        <a:rPr lang="en-IN" sz="800" u="none" strike="noStrike" dirty="0" smtClean="0">
                          <a:effectLst/>
                        </a:rPr>
                        <a:t>Big-4 Auditing</a:t>
                      </a:r>
                      <a:r>
                        <a:rPr lang="en-IN" sz="800" u="none" strike="noStrike" baseline="0" dirty="0" smtClean="0">
                          <a:effectLst/>
                        </a:rPr>
                        <a:t> &amp; consulting Firm</a:t>
                      </a:r>
                      <a:endParaRPr lang="en-IN" sz="800" b="0" i="0" u="none" strike="noStrike" dirty="0">
                        <a:solidFill>
                          <a:schemeClr val="tx1"/>
                        </a:solidFill>
                        <a:effectLst/>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Consulting</a:t>
                      </a:r>
                      <a:endParaRPr lang="en-US" sz="800" dirty="0" smtClean="0">
                        <a:solidFill>
                          <a:schemeClr val="tx1"/>
                        </a:solidFill>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DevOps maturity assessment</a:t>
                      </a:r>
                      <a:endParaRPr lang="en-US" sz="800" dirty="0" smtClean="0">
                        <a:solidFill>
                          <a:schemeClr val="tx1"/>
                        </a:solidFill>
                        <a:latin typeface="+mn-lt"/>
                      </a:endParaRPr>
                    </a:p>
                  </a:txBody>
                  <a:tcPr marT="34290" marB="34290" anchor="ctr"/>
                </a:tc>
                <a:tc>
                  <a:txBody>
                    <a:bodyPr/>
                    <a:lstStyle/>
                    <a:p>
                      <a:pPr marL="171450" indent="-171450" algn="l" fontAlgn="t">
                        <a:buClr>
                          <a:srgbClr val="FF0000"/>
                        </a:buClr>
                        <a:buFont typeface="Arial" pitchFamily="34" charset="0"/>
                        <a:buChar char="•"/>
                      </a:pPr>
                      <a:r>
                        <a:rPr lang="it-IT" sz="800" u="none" strike="noStrike" dirty="0" smtClean="0">
                          <a:effectLst/>
                        </a:rPr>
                        <a:t>Strenghths, Weakness, Imrprovement</a:t>
                      </a:r>
                      <a:r>
                        <a:rPr lang="it-IT" sz="800" u="none" strike="noStrike" baseline="0" dirty="0" smtClean="0">
                          <a:effectLst/>
                        </a:rPr>
                        <a:t> plan</a:t>
                      </a:r>
                      <a:endParaRPr lang="it-IT" sz="800" u="none" strike="noStrike" dirty="0" smtClean="0">
                        <a:effectLst/>
                      </a:endParaRPr>
                    </a:p>
                    <a:p>
                      <a:pPr marL="171450" indent="-171450" algn="l" fontAlgn="t">
                        <a:buClr>
                          <a:srgbClr val="FF0000"/>
                        </a:buClr>
                        <a:buFont typeface="Arial" pitchFamily="34" charset="0"/>
                        <a:buChar char="•"/>
                      </a:pPr>
                      <a:r>
                        <a:rPr lang="it-IT" sz="800" u="none" strike="noStrike" dirty="0" smtClean="0">
                          <a:effectLst/>
                        </a:rPr>
                        <a:t>Devops</a:t>
                      </a:r>
                      <a:r>
                        <a:rPr lang="it-IT" sz="800" u="none" strike="noStrike" baseline="0" dirty="0" smtClean="0">
                          <a:effectLst/>
                        </a:rPr>
                        <a:t> Implementation Plan</a:t>
                      </a:r>
                      <a:endParaRPr lang="it-IT" sz="800" b="0" i="0" u="none" strike="noStrike" dirty="0">
                        <a:solidFill>
                          <a:schemeClr val="tx1"/>
                        </a:solidFill>
                        <a:effectLst/>
                        <a:latin typeface="+mn-lt"/>
                      </a:endParaRPr>
                    </a:p>
                  </a:txBody>
                  <a:tcPr marT="34290" marB="34290" anchor="ctr"/>
                </a:tc>
              </a:tr>
              <a:tr h="312745">
                <a:tc>
                  <a:txBody>
                    <a:bodyPr/>
                    <a:lstStyle/>
                    <a:p>
                      <a:pPr marL="0" algn="ctr" defTabSz="914400" rtl="0" eaLnBrk="1" fontAlgn="t" latinLnBrk="0" hangingPunct="1"/>
                      <a:r>
                        <a:rPr lang="en-IN" sz="800" u="none" strike="noStrike" kern="1200" dirty="0" smtClean="0">
                          <a:effectLst/>
                        </a:rPr>
                        <a:t>Retail Major</a:t>
                      </a:r>
                      <a:r>
                        <a:rPr lang="en-IN" sz="800" u="none" strike="noStrike" kern="1200" baseline="0" dirty="0" smtClean="0">
                          <a:effectLst/>
                        </a:rPr>
                        <a:t> - US</a:t>
                      </a:r>
                      <a:endParaRPr lang="en-IN" sz="800" u="none" strike="noStrike" kern="1200" dirty="0">
                        <a:solidFill>
                          <a:schemeClr val="tx1"/>
                        </a:solidFill>
                        <a:effectLst/>
                        <a:latin typeface="+mn-lt"/>
                        <a:ea typeface="+mn-ea"/>
                        <a:cs typeface="+mn-cs"/>
                      </a:endParaRPr>
                    </a:p>
                  </a:txBody>
                  <a:tcPr marT="34290" marB="34290" anchor="ctr"/>
                </a:tc>
                <a:tc>
                  <a:txBody>
                    <a:bodyPr/>
                    <a:lstStyle/>
                    <a:p>
                      <a:pPr marL="171450" indent="-171450" algn="l" fontAlgn="t">
                        <a:buClr>
                          <a:srgbClr val="FF0000"/>
                        </a:buClr>
                        <a:buFont typeface="Arial" pitchFamily="34" charset="0"/>
                        <a:buChar char="•"/>
                      </a:pPr>
                      <a:r>
                        <a:rPr lang="en-IN" sz="800" u="none" strike="noStrike" dirty="0" smtClean="0">
                          <a:effectLst/>
                        </a:rPr>
                        <a:t>Jenkins</a:t>
                      </a:r>
                    </a:p>
                    <a:p>
                      <a:pPr marL="171450" indent="-171450" algn="l" fontAlgn="t">
                        <a:buClr>
                          <a:srgbClr val="FF0000"/>
                        </a:buClr>
                        <a:buFont typeface="Arial" pitchFamily="34" charset="0"/>
                        <a:buChar char="•"/>
                      </a:pPr>
                      <a:r>
                        <a:rPr lang="en-IN" sz="800" u="none" strike="noStrike" dirty="0" smtClean="0">
                          <a:effectLst/>
                        </a:rPr>
                        <a:t>uDeploy</a:t>
                      </a:r>
                      <a:endParaRPr lang="en-IN" sz="800" b="0" i="0" u="none" strike="noStrike" dirty="0">
                        <a:solidFill>
                          <a:schemeClr val="tx1"/>
                        </a:solidFill>
                        <a:effectLst/>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Continuous Integration</a:t>
                      </a:r>
                    </a:p>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Continuous Deployment</a:t>
                      </a:r>
                      <a:endParaRPr lang="en-US" sz="800" dirty="0" smtClean="0">
                        <a:solidFill>
                          <a:schemeClr val="tx1"/>
                        </a:solidFill>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IN" sz="800" u="none" strike="noStrike" kern="1200" dirty="0" smtClean="0">
                          <a:effectLst/>
                        </a:rPr>
                        <a:t>Faster release and deployment</a:t>
                      </a:r>
                      <a:r>
                        <a:rPr lang="en-IN" sz="800" u="none" strike="noStrike" kern="1200" baseline="0" dirty="0" smtClean="0">
                          <a:effectLst/>
                        </a:rPr>
                        <a:t> cycles</a:t>
                      </a:r>
                    </a:p>
                    <a:p>
                      <a:pPr marL="171450" indent="-171450" algn="l" defTabSz="914400" rtl="0" eaLnBrk="1" fontAlgn="t" latinLnBrk="0" hangingPunct="1">
                        <a:buClr>
                          <a:srgbClr val="FF0000"/>
                        </a:buClr>
                        <a:buFont typeface="Arial" pitchFamily="34" charset="0"/>
                        <a:buChar char="•"/>
                      </a:pPr>
                      <a:r>
                        <a:rPr lang="en-US" sz="800" u="none" strike="noStrike" dirty="0" smtClean="0">
                          <a:effectLst/>
                        </a:rPr>
                        <a:t>Reduction</a:t>
                      </a:r>
                      <a:r>
                        <a:rPr lang="en-US" sz="800" u="none" strike="noStrike" baseline="0" dirty="0" smtClean="0">
                          <a:effectLst/>
                        </a:rPr>
                        <a:t> of </a:t>
                      </a:r>
                      <a:r>
                        <a:rPr lang="en-US" sz="800" u="none" strike="noStrike" dirty="0" smtClean="0">
                          <a:effectLst/>
                        </a:rPr>
                        <a:t> downtime related to deployment </a:t>
                      </a:r>
                      <a:endParaRPr lang="en-IN" sz="800" u="none" strike="noStrike" kern="1200" dirty="0">
                        <a:solidFill>
                          <a:schemeClr val="tx1"/>
                        </a:solidFill>
                        <a:effectLst/>
                        <a:latin typeface="+mn-lt"/>
                        <a:ea typeface="+mn-ea"/>
                        <a:cs typeface="+mn-cs"/>
                      </a:endParaRPr>
                    </a:p>
                  </a:txBody>
                  <a:tcPr marT="34290" marB="34290" anchor="ctr"/>
                </a:tc>
              </a:tr>
              <a:tr h="43303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t"/>
                      <a:r>
                        <a:rPr lang="en-IN" sz="800" u="none" strike="noStrike" dirty="0" smtClean="0">
                          <a:effectLst/>
                        </a:rPr>
                        <a:t>Global</a:t>
                      </a:r>
                      <a:r>
                        <a:rPr lang="en-IN" sz="800" u="none" strike="noStrike" baseline="0" dirty="0" smtClean="0">
                          <a:effectLst/>
                        </a:rPr>
                        <a:t> Conglomerate</a:t>
                      </a:r>
                      <a:endParaRPr lang="en-IN" sz="800" b="0" i="0" u="none" strike="noStrike" dirty="0">
                        <a:solidFill>
                          <a:schemeClr val="tx1"/>
                        </a:solidFill>
                        <a:effectLst/>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AWS, Chef</a:t>
                      </a:r>
                    </a:p>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Jenkins</a:t>
                      </a:r>
                      <a:endParaRPr lang="en-US" sz="800" dirty="0" smtClean="0">
                        <a:solidFill>
                          <a:schemeClr val="tx1"/>
                        </a:solidFill>
                        <a:latin typeface="+mn-lt"/>
                      </a:endParaRPr>
                    </a:p>
                  </a:txBody>
                  <a:tcPr marT="34290" marB="34290" anchor="ct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Automatic Provisioning of Environments and Deployment of Applications </a:t>
                      </a:r>
                    </a:p>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IN" sz="800" u="none" strike="noStrike" dirty="0" err="1" smtClean="0">
                          <a:effectLst/>
                        </a:rPr>
                        <a:t>Runbook</a:t>
                      </a:r>
                      <a:r>
                        <a:rPr lang="en-IN" sz="800" u="none" strike="noStrike" baseline="0" dirty="0" smtClean="0">
                          <a:effectLst/>
                        </a:rPr>
                        <a:t> Automation</a:t>
                      </a:r>
                      <a:r>
                        <a:rPr lang="en-US" sz="800" dirty="0" smtClean="0"/>
                        <a:t> </a:t>
                      </a:r>
                      <a:endParaRPr lang="en-US" sz="800" dirty="0" smtClean="0">
                        <a:solidFill>
                          <a:schemeClr val="tx1"/>
                        </a:solidFill>
                        <a:latin typeface="+mn-lt"/>
                      </a:endParaRPr>
                    </a:p>
                  </a:txBody>
                  <a:tcPr marT="34290" marB="34290" anchor="ct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71450" indent="-171450" algn="l" fontAlgn="t">
                        <a:buClr>
                          <a:srgbClr val="FF0000"/>
                        </a:buClr>
                        <a:buFont typeface="Arial" pitchFamily="34" charset="0"/>
                        <a:buChar char="•"/>
                      </a:pPr>
                      <a:r>
                        <a:rPr lang="it-IT" sz="800" u="none" strike="noStrike" dirty="0" smtClean="0">
                          <a:effectLst/>
                        </a:rPr>
                        <a:t>Improved</a:t>
                      </a:r>
                      <a:r>
                        <a:rPr lang="it-IT" sz="800" u="none" strike="noStrike" baseline="0" dirty="0" smtClean="0">
                          <a:effectLst/>
                        </a:rPr>
                        <a:t> Visibility and better utilization of resources</a:t>
                      </a:r>
                    </a:p>
                    <a:p>
                      <a:pPr marL="171450" indent="-171450" algn="l" fontAlgn="t">
                        <a:buClr>
                          <a:srgbClr val="FF0000"/>
                        </a:buClr>
                        <a:buFont typeface="Arial" pitchFamily="34" charset="0"/>
                        <a:buChar char="•"/>
                      </a:pPr>
                      <a:r>
                        <a:rPr lang="it-IT" sz="800" u="none" strike="noStrike" baseline="0" dirty="0" smtClean="0">
                          <a:effectLst/>
                        </a:rPr>
                        <a:t>Reduced rework and faster time to delivery</a:t>
                      </a:r>
                      <a:endParaRPr lang="it-IT" sz="800" b="0" i="0" u="none" strike="noStrike" dirty="0">
                        <a:solidFill>
                          <a:schemeClr val="tx1"/>
                        </a:solidFill>
                        <a:effectLst/>
                        <a:latin typeface="+mn-lt"/>
                      </a:endParaRPr>
                    </a:p>
                  </a:txBody>
                  <a:tcPr marT="34290" marB="34290" anchor="ctr"/>
                </a:tc>
              </a:tr>
              <a:tr h="484735">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IN" sz="800" u="none" strike="noStrike" dirty="0" smtClean="0">
                          <a:effectLst/>
                        </a:rPr>
                        <a:t>European Major</a:t>
                      </a:r>
                      <a:r>
                        <a:rPr lang="en-IN" sz="800" u="none" strike="noStrike" baseline="0" dirty="0" smtClean="0">
                          <a:effectLst/>
                        </a:rPr>
                        <a:t> Telecom</a:t>
                      </a:r>
                      <a:endParaRPr lang="en-IN" sz="800" u="none" strike="noStrike" kern="1200" dirty="0">
                        <a:solidFill>
                          <a:schemeClr val="tx1"/>
                        </a:solidFill>
                        <a:effectLst/>
                        <a:latin typeface="+mn-lt"/>
                        <a:ea typeface="+mn-ea"/>
                        <a:cs typeface="+mn-cs"/>
                      </a:endParaRPr>
                    </a:p>
                  </a:txBody>
                  <a:tcPr marT="34290" marB="34290" anchor="ctr"/>
                </a:tc>
                <a:tc>
                  <a:txBody>
                    <a:bodyPr/>
                    <a:lstStyle/>
                    <a:p>
                      <a:pPr marL="171450" marR="0" indent="-171450" algn="l" defTabSz="841301" rtl="0" eaLnBrk="1" fontAlgn="t" latinLnBrk="0" hangingPunct="1">
                        <a:lnSpc>
                          <a:spcPct val="100000"/>
                        </a:lnSpc>
                        <a:spcBef>
                          <a:spcPts val="0"/>
                        </a:spcBef>
                        <a:spcAft>
                          <a:spcPts val="0"/>
                        </a:spcAft>
                        <a:buClr>
                          <a:srgbClr val="FF0000"/>
                        </a:buClr>
                        <a:buSzTx/>
                        <a:buFont typeface="Arial" pitchFamily="34" charset="0"/>
                        <a:buChar char="•"/>
                        <a:tabLst/>
                        <a:defRPr/>
                      </a:pPr>
                      <a:r>
                        <a:rPr lang="en-IN" sz="800" u="none" strike="noStrike" dirty="0" err="1" smtClean="0">
                          <a:effectLst/>
                        </a:rPr>
                        <a:t>uDeploy</a:t>
                      </a:r>
                      <a:endParaRPr lang="en-IN" sz="800" b="0" i="0" u="none" strike="noStrike" dirty="0" smtClean="0">
                        <a:solidFill>
                          <a:schemeClr val="tx1"/>
                        </a:solidFill>
                        <a:effectLst/>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Continuous Deployment</a:t>
                      </a:r>
                      <a:endParaRPr lang="en-US" sz="800" dirty="0" smtClean="0">
                        <a:solidFill>
                          <a:schemeClr val="tx1"/>
                        </a:solidFill>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IN" sz="800" u="none" strike="noStrike" kern="1200" dirty="0" smtClean="0">
                          <a:effectLst/>
                        </a:rPr>
                        <a:t>Faster release and deployment</a:t>
                      </a:r>
                      <a:r>
                        <a:rPr lang="en-IN" sz="800" u="none" strike="noStrike" kern="1200" baseline="0" dirty="0" smtClean="0">
                          <a:effectLst/>
                        </a:rPr>
                        <a:t> cycles</a:t>
                      </a:r>
                    </a:p>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u="none" strike="noStrike" dirty="0" smtClean="0">
                          <a:effectLst/>
                        </a:rPr>
                        <a:t>Reduction</a:t>
                      </a:r>
                      <a:r>
                        <a:rPr lang="en-US" sz="800" u="none" strike="noStrike" baseline="0" dirty="0" smtClean="0">
                          <a:effectLst/>
                        </a:rPr>
                        <a:t> of </a:t>
                      </a:r>
                      <a:r>
                        <a:rPr lang="en-US" sz="800" u="none" strike="noStrike" dirty="0" smtClean="0">
                          <a:effectLst/>
                        </a:rPr>
                        <a:t> downtime related to deployment </a:t>
                      </a:r>
                      <a:endParaRPr lang="en-IN" sz="800" u="none" strike="noStrike" kern="1200" dirty="0" smtClean="0">
                        <a:solidFill>
                          <a:schemeClr val="tx1"/>
                        </a:solidFill>
                        <a:effectLst/>
                        <a:latin typeface="+mn-lt"/>
                        <a:ea typeface="+mn-ea"/>
                        <a:cs typeface="+mn-cs"/>
                      </a:endParaRPr>
                    </a:p>
                  </a:txBody>
                  <a:tcPr marT="34290" marB="34290" anchor="ctr"/>
                </a:tc>
              </a:tr>
              <a:tr h="48473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algn="ctr" defTabSz="914400" rtl="0" eaLnBrk="1" fontAlgn="t" latinLnBrk="0" hangingPunct="1"/>
                      <a:r>
                        <a:rPr lang="en-IN" sz="800" u="none" strike="noStrike" kern="1200" dirty="0" smtClean="0">
                          <a:effectLst/>
                        </a:rPr>
                        <a:t>Media Major</a:t>
                      </a:r>
                      <a:endParaRPr lang="en-IN" sz="800" u="none" strike="noStrike" kern="1200" dirty="0">
                        <a:solidFill>
                          <a:schemeClr val="tx1"/>
                        </a:solidFill>
                        <a:effectLst/>
                        <a:latin typeface="+mn-lt"/>
                        <a:ea typeface="+mn-ea"/>
                        <a:cs typeface="+mn-cs"/>
                      </a:endParaRPr>
                    </a:p>
                  </a:txBody>
                  <a:tcPr marT="34290" marB="34290" anchor="ctr"/>
                </a:tc>
                <a:tc>
                  <a:txBody>
                    <a:bodyPr/>
                    <a:lstStyle/>
                    <a:p>
                      <a:pPr marL="171450" indent="-171450" algn="l" fontAlgn="t">
                        <a:buClr>
                          <a:srgbClr val="FF0000"/>
                        </a:buClr>
                        <a:buFont typeface="Arial" pitchFamily="34" charset="0"/>
                        <a:buChar char="•"/>
                      </a:pPr>
                      <a:r>
                        <a:rPr lang="en-IN" sz="800" u="none" strike="noStrike" dirty="0" smtClean="0">
                          <a:effectLst/>
                        </a:rPr>
                        <a:t>Chef</a:t>
                      </a:r>
                    </a:p>
                    <a:p>
                      <a:pPr marL="171450" indent="-171450" algn="l" fontAlgn="t">
                        <a:buClr>
                          <a:srgbClr val="FF0000"/>
                        </a:buClr>
                        <a:buFont typeface="Arial" pitchFamily="34" charset="0"/>
                        <a:buChar char="•"/>
                      </a:pPr>
                      <a:r>
                        <a:rPr lang="en-IN" sz="800" u="none" strike="noStrike" dirty="0" smtClean="0">
                          <a:effectLst/>
                        </a:rPr>
                        <a:t>Jenkins</a:t>
                      </a:r>
                      <a:endParaRPr lang="en-IN" sz="800" b="0" i="0" u="none" strike="noStrike" dirty="0">
                        <a:solidFill>
                          <a:schemeClr val="tx1"/>
                        </a:solidFill>
                        <a:effectLst/>
                        <a:latin typeface="+mn-lt"/>
                      </a:endParaRPr>
                    </a:p>
                  </a:txBody>
                  <a:tcPr marT="34290" marB="34290" anchor="ct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71450" indent="-171450" algn="l" fontAlgn="t">
                        <a:buClr>
                          <a:srgbClr val="FF0000"/>
                        </a:buClr>
                        <a:buFont typeface="Arial" pitchFamily="34" charset="0"/>
                        <a:buChar char="•"/>
                      </a:pPr>
                      <a:r>
                        <a:rPr lang="en-US" sz="800" dirty="0" smtClean="0"/>
                        <a:t>Infrastructure and Application Deployment Automation</a:t>
                      </a:r>
                    </a:p>
                    <a:p>
                      <a:pPr marL="171450" indent="-171450" algn="l" fontAlgn="t">
                        <a:buClr>
                          <a:srgbClr val="FF0000"/>
                        </a:buClr>
                        <a:buFont typeface="Arial" pitchFamily="34" charset="0"/>
                        <a:buChar char="•"/>
                      </a:pPr>
                      <a:r>
                        <a:rPr lang="en-US" sz="800" dirty="0" smtClean="0"/>
                        <a:t>Continuous</a:t>
                      </a:r>
                      <a:r>
                        <a:rPr lang="en-US" sz="800" baseline="0" dirty="0" smtClean="0"/>
                        <a:t> </a:t>
                      </a:r>
                      <a:r>
                        <a:rPr lang="en-US" sz="800" dirty="0" smtClean="0"/>
                        <a:t>Monitoring</a:t>
                      </a:r>
                      <a:endParaRPr lang="en-IN" sz="800" b="0" i="0" u="none" strike="noStrike" dirty="0">
                        <a:solidFill>
                          <a:schemeClr val="tx1"/>
                        </a:solidFill>
                        <a:effectLst/>
                        <a:latin typeface="+mn-lt"/>
                      </a:endParaRPr>
                    </a:p>
                  </a:txBody>
                  <a:tcPr marT="34290" marB="34290" anchor="ct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71450" indent="-171450" algn="l" defTabSz="914400" rtl="0" eaLnBrk="1" fontAlgn="t" latinLnBrk="0" hangingPunct="1">
                        <a:buClr>
                          <a:srgbClr val="FF0000"/>
                        </a:buClr>
                        <a:buFont typeface="Arial" pitchFamily="34" charset="0"/>
                        <a:buChar char="•"/>
                      </a:pPr>
                      <a:r>
                        <a:rPr lang="en-IN" sz="800" u="none" strike="noStrike" kern="1200" dirty="0" smtClean="0">
                          <a:effectLst/>
                        </a:rPr>
                        <a:t>Faster release and deployment</a:t>
                      </a:r>
                      <a:r>
                        <a:rPr lang="en-IN" sz="800" u="none" strike="noStrike" kern="1200" baseline="0" dirty="0" smtClean="0">
                          <a:effectLst/>
                        </a:rPr>
                        <a:t> cycles</a:t>
                      </a:r>
                    </a:p>
                    <a:p>
                      <a:pPr marL="171450" indent="-171450" algn="l" defTabSz="914400" rtl="0" eaLnBrk="1" fontAlgn="t" latinLnBrk="0" hangingPunct="1">
                        <a:buClr>
                          <a:srgbClr val="FF0000"/>
                        </a:buClr>
                        <a:buFont typeface="Arial" pitchFamily="34" charset="0"/>
                        <a:buChar char="•"/>
                      </a:pPr>
                      <a:r>
                        <a:rPr lang="en-IN" sz="800" u="none" strike="noStrike" kern="1200" baseline="0" dirty="0" smtClean="0">
                          <a:effectLst/>
                        </a:rPr>
                        <a:t>Reduction in Environment Issues</a:t>
                      </a:r>
                    </a:p>
                    <a:p>
                      <a:pPr marL="171450" indent="-171450" algn="l" defTabSz="914400" rtl="0" eaLnBrk="1" fontAlgn="t" latinLnBrk="0" hangingPunct="1">
                        <a:buClr>
                          <a:srgbClr val="FF0000"/>
                        </a:buClr>
                        <a:buFont typeface="Arial" pitchFamily="34" charset="0"/>
                        <a:buChar char="•"/>
                      </a:pPr>
                      <a:r>
                        <a:rPr lang="en-IN" sz="800" u="none" strike="noStrike" kern="1200" baseline="0" dirty="0" smtClean="0">
                          <a:effectLst/>
                        </a:rPr>
                        <a:t>Proactive interventions for Environment stability</a:t>
                      </a:r>
                      <a:endParaRPr lang="en-IN" sz="800" u="none" strike="noStrike" kern="1200" dirty="0">
                        <a:solidFill>
                          <a:schemeClr val="tx1"/>
                        </a:solidFill>
                        <a:effectLst/>
                        <a:latin typeface="+mn-lt"/>
                        <a:ea typeface="+mn-ea"/>
                        <a:cs typeface="+mn-cs"/>
                      </a:endParaRPr>
                    </a:p>
                  </a:txBody>
                  <a:tcPr marT="34290" marB="34290" anchor="ctr"/>
                </a:tc>
              </a:tr>
              <a:tr h="484735">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IN" sz="800" u="none" strike="noStrike" kern="1200" dirty="0" smtClean="0">
                          <a:effectLst/>
                        </a:rPr>
                        <a:t>Tier-1</a:t>
                      </a:r>
                      <a:r>
                        <a:rPr lang="en-IN" sz="800" u="none" strike="noStrike" kern="1200" baseline="0" dirty="0" smtClean="0">
                          <a:effectLst/>
                        </a:rPr>
                        <a:t> – Indian Telecom Player</a:t>
                      </a:r>
                      <a:endParaRPr lang="en-IN" sz="800" u="none" strike="noStrike" kern="1200" dirty="0">
                        <a:solidFill>
                          <a:schemeClr val="tx1"/>
                        </a:solidFill>
                        <a:effectLst/>
                        <a:latin typeface="+mn-lt"/>
                        <a:ea typeface="+mn-ea"/>
                        <a:cs typeface="+mn-cs"/>
                      </a:endParaRPr>
                    </a:p>
                  </a:txBody>
                  <a:tcPr marT="34290" marB="34290" anchor="ctr"/>
                </a:tc>
                <a:tc>
                  <a:txBody>
                    <a:bodyPr/>
                    <a:lstStyle/>
                    <a:p>
                      <a:pPr marL="171450" marR="0" indent="-171450" algn="l" defTabSz="841301" rtl="0" eaLnBrk="1" fontAlgn="t" latinLnBrk="0" hangingPunct="1">
                        <a:lnSpc>
                          <a:spcPct val="100000"/>
                        </a:lnSpc>
                        <a:spcBef>
                          <a:spcPts val="0"/>
                        </a:spcBef>
                        <a:spcAft>
                          <a:spcPts val="0"/>
                        </a:spcAft>
                        <a:buClr>
                          <a:srgbClr val="FF0000"/>
                        </a:buClr>
                        <a:buSzTx/>
                        <a:buFont typeface="Arial" pitchFamily="34" charset="0"/>
                        <a:buChar char="•"/>
                        <a:tabLst/>
                        <a:defRPr/>
                      </a:pPr>
                      <a:r>
                        <a:rPr lang="en-IN" sz="800" u="none" strike="noStrike" dirty="0" err="1" smtClean="0">
                          <a:effectLst/>
                        </a:rPr>
                        <a:t>uDeploy</a:t>
                      </a:r>
                      <a:endParaRPr lang="en-IN" sz="800" u="none" strike="noStrike" dirty="0" smtClean="0">
                        <a:effectLst/>
                      </a:endParaRPr>
                    </a:p>
                    <a:p>
                      <a:pPr marL="0" marR="0" indent="0" algn="l" defTabSz="841301" rtl="0" eaLnBrk="1" fontAlgn="t" latinLnBrk="0" hangingPunct="1">
                        <a:lnSpc>
                          <a:spcPct val="100000"/>
                        </a:lnSpc>
                        <a:spcBef>
                          <a:spcPts val="0"/>
                        </a:spcBef>
                        <a:spcAft>
                          <a:spcPts val="0"/>
                        </a:spcAft>
                        <a:buClr>
                          <a:srgbClr val="FF0000"/>
                        </a:buClr>
                        <a:buSzTx/>
                        <a:buFont typeface="Arial" pitchFamily="34" charset="0"/>
                        <a:buNone/>
                        <a:tabLst/>
                        <a:defRPr/>
                      </a:pPr>
                      <a:endParaRPr lang="en-IN" sz="800" b="0" i="0" u="none" strike="noStrike" dirty="0" smtClean="0">
                        <a:solidFill>
                          <a:schemeClr val="tx1"/>
                        </a:solidFill>
                        <a:effectLst/>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dirty="0" smtClean="0"/>
                        <a:t>Continuous Deployment</a:t>
                      </a:r>
                    </a:p>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endParaRPr lang="en-US" sz="800" dirty="0" smtClean="0">
                        <a:solidFill>
                          <a:schemeClr val="tx1"/>
                        </a:solidFill>
                        <a:latin typeface="+mn-lt"/>
                      </a:endParaRPr>
                    </a:p>
                  </a:txBody>
                  <a:tcPr marT="34290" marB="34290" anchor="ctr"/>
                </a:tc>
                <a:tc>
                  <a:txBody>
                    <a:bodyPr/>
                    <a:lstStyle/>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IN" sz="800" u="none" strike="noStrike" kern="1200" dirty="0" smtClean="0">
                          <a:effectLst/>
                        </a:rPr>
                        <a:t>Faster release and deployment</a:t>
                      </a:r>
                      <a:r>
                        <a:rPr lang="en-IN" sz="800" u="none" strike="noStrike" kern="1200" baseline="0" dirty="0" smtClean="0">
                          <a:effectLst/>
                        </a:rPr>
                        <a:t> cycles</a:t>
                      </a:r>
                    </a:p>
                    <a:p>
                      <a:pPr marL="171450" marR="0" indent="-171450" algn="l" defTabSz="914400" rtl="0" eaLnBrk="1" fontAlgn="t" latinLnBrk="0" hangingPunct="1">
                        <a:lnSpc>
                          <a:spcPct val="100000"/>
                        </a:lnSpc>
                        <a:spcBef>
                          <a:spcPts val="0"/>
                        </a:spcBef>
                        <a:spcAft>
                          <a:spcPts val="0"/>
                        </a:spcAft>
                        <a:buClr>
                          <a:srgbClr val="FF0000"/>
                        </a:buClr>
                        <a:buSzTx/>
                        <a:buFont typeface="Arial" pitchFamily="34" charset="0"/>
                        <a:buChar char="•"/>
                        <a:tabLst/>
                        <a:defRPr/>
                      </a:pPr>
                      <a:r>
                        <a:rPr lang="en-US" sz="800" u="none" strike="noStrike" dirty="0" smtClean="0">
                          <a:effectLst/>
                        </a:rPr>
                        <a:t>Reduction</a:t>
                      </a:r>
                      <a:r>
                        <a:rPr lang="en-US" sz="800" u="none" strike="noStrike" baseline="0" dirty="0" smtClean="0">
                          <a:effectLst/>
                        </a:rPr>
                        <a:t> of </a:t>
                      </a:r>
                      <a:r>
                        <a:rPr lang="en-US" sz="800" u="none" strike="noStrike" dirty="0" smtClean="0">
                          <a:effectLst/>
                        </a:rPr>
                        <a:t> downtime related to deployment </a:t>
                      </a:r>
                      <a:endParaRPr lang="en-IN" sz="800" u="none" strike="noStrike" kern="1200" dirty="0" smtClean="0">
                        <a:solidFill>
                          <a:schemeClr val="tx1"/>
                        </a:solidFill>
                        <a:effectLst/>
                        <a:latin typeface="+mn-lt"/>
                        <a:ea typeface="+mn-ea"/>
                        <a:cs typeface="+mn-cs"/>
                      </a:endParaRPr>
                    </a:p>
                  </a:txBody>
                  <a:tcPr marT="34290" marB="34290" anchor="ctr"/>
                </a:tc>
              </a:tr>
            </a:tbl>
          </a:graphicData>
        </a:graphic>
      </p:graphicFrame>
    </p:spTree>
    <p:extLst>
      <p:ext uri="{BB962C8B-B14F-4D97-AF65-F5344CB8AC3E}">
        <p14:creationId xmlns:p14="http://schemas.microsoft.com/office/powerpoint/2010/main" val="2584764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3718" y="312162"/>
            <a:ext cx="7315203" cy="307777"/>
          </a:xfrm>
          <a:noFill/>
          <a:ln w="9525">
            <a:noFill/>
            <a:miter lim="800000"/>
            <a:headEnd/>
            <a:tailEnd/>
          </a:ln>
        </p:spPr>
        <p:txBody>
          <a:bodyPr vert="horz" wrap="square" lIns="0" tIns="0" rIns="0" bIns="0" numCol="1" anchor="t" anchorCtr="0" compatLnSpc="1">
            <a:prstTxWarp prst="textNoShape">
              <a:avLst/>
            </a:prstTxWarp>
            <a:noAutofit/>
          </a:bodyPr>
          <a:lstStyle/>
          <a:p>
            <a:pPr algn="ctr"/>
            <a:r>
              <a:rPr lang="en-US" sz="2000" dirty="0">
                <a:solidFill>
                  <a:schemeClr val="tx1"/>
                </a:solidFill>
                <a:ea typeface="Geneva"/>
                <a:cs typeface="Geneva"/>
              </a:rPr>
              <a:t>IBM uDeploy: Current Engagements</a:t>
            </a:r>
          </a:p>
        </p:txBody>
      </p:sp>
      <p:graphicFrame>
        <p:nvGraphicFramePr>
          <p:cNvPr id="4" name="Table 3"/>
          <p:cNvGraphicFramePr>
            <a:graphicFrameLocks noGrp="1"/>
          </p:cNvGraphicFramePr>
          <p:nvPr>
            <p:extLst>
              <p:ext uri="{D42A27DB-BD31-4B8C-83A1-F6EECF244321}">
                <p14:modId xmlns:p14="http://schemas.microsoft.com/office/powerpoint/2010/main" val="2505308250"/>
              </p:ext>
            </p:extLst>
          </p:nvPr>
        </p:nvGraphicFramePr>
        <p:xfrm>
          <a:off x="220135" y="990922"/>
          <a:ext cx="8769487" cy="3439214"/>
        </p:xfrm>
        <a:graphic>
          <a:graphicData uri="http://schemas.openxmlformats.org/drawingml/2006/table">
            <a:tbl>
              <a:tblPr firstRow="1" bandRow="1">
                <a:tableStyleId>{69012ECD-51FC-41F1-AA8D-1B2483CD663E}</a:tableStyleId>
              </a:tblPr>
              <a:tblGrid>
                <a:gridCol w="2523066"/>
                <a:gridCol w="2743200"/>
                <a:gridCol w="3503221"/>
              </a:tblGrid>
              <a:tr h="382407">
                <a:tc>
                  <a:txBody>
                    <a:bodyPr/>
                    <a:lstStyle/>
                    <a:p>
                      <a:r>
                        <a:rPr lang="en-US" sz="1400" dirty="0" smtClean="0"/>
                        <a:t>Customer</a:t>
                      </a:r>
                      <a:endParaRPr lang="en-US" sz="1400" dirty="0"/>
                    </a:p>
                  </a:txBody>
                  <a:tcPr marT="34290" marB="34290"/>
                </a:tc>
                <a:tc>
                  <a:txBody>
                    <a:bodyPr/>
                    <a:lstStyle/>
                    <a:p>
                      <a:r>
                        <a:rPr lang="en-US" sz="1400" dirty="0" smtClean="0"/>
                        <a:t>Services</a:t>
                      </a:r>
                      <a:endParaRPr lang="en-US" sz="1400" dirty="0"/>
                    </a:p>
                  </a:txBody>
                  <a:tcPr marT="34290" marB="34290"/>
                </a:tc>
                <a:tc>
                  <a:txBody>
                    <a:bodyPr/>
                    <a:lstStyle/>
                    <a:p>
                      <a:r>
                        <a:rPr lang="en-US" sz="1400" dirty="0" smtClean="0"/>
                        <a:t>Technology Stack</a:t>
                      </a:r>
                      <a:endParaRPr lang="en-US" sz="1400" dirty="0"/>
                    </a:p>
                  </a:txBody>
                  <a:tcPr marT="34290" marB="34290"/>
                </a:tc>
              </a:tr>
              <a:tr h="674549">
                <a:tc>
                  <a:txBody>
                    <a:bodyPr/>
                    <a:lstStyle/>
                    <a:p>
                      <a:r>
                        <a:rPr lang="en-US" sz="1100" dirty="0" smtClean="0"/>
                        <a:t>Large Retail Customer - US</a:t>
                      </a:r>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CI and CD Implementation</a:t>
                      </a:r>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J2EE, </a:t>
                      </a:r>
                      <a:r>
                        <a:rPr lang="en-US" sz="1100" baseline="0" dirty="0" err="1" smtClean="0"/>
                        <a:t>.Net</a:t>
                      </a:r>
                      <a:r>
                        <a:rPr lang="en-US" sz="1100" baseline="0" dirty="0" smtClean="0"/>
                        <a:t>, IBM Datapower</a:t>
                      </a:r>
                      <a:endParaRPr lang="en-US" sz="1100" dirty="0" smtClean="0"/>
                    </a:p>
                    <a:p>
                      <a:endParaRPr lang="en-US" sz="1100" dirty="0" smtClean="0"/>
                    </a:p>
                    <a:p>
                      <a:r>
                        <a:rPr lang="en-US" sz="1100" dirty="0" smtClean="0"/>
                        <a:t>uDeploy, SVN, CVS, Jenkins, SoapUI, </a:t>
                      </a:r>
                      <a:endParaRPr lang="en-US" sz="1100" dirty="0"/>
                    </a:p>
                  </a:txBody>
                  <a:tcPr marT="34290" marB="34290"/>
                </a:tc>
              </a:tr>
              <a:tr h="410306">
                <a:tc>
                  <a:txBody>
                    <a:bodyPr/>
                    <a:lstStyle/>
                    <a:p>
                      <a:r>
                        <a:rPr lang="en-US" sz="1100" dirty="0" smtClean="0"/>
                        <a:t>Telecom Major - Europe</a:t>
                      </a:r>
                      <a:endParaRPr lang="en-US" sz="1100" dirty="0"/>
                    </a:p>
                  </a:txBody>
                  <a:tcPr marT="34290" marB="34290"/>
                </a:tc>
                <a:tc>
                  <a:txBody>
                    <a:bodyPr/>
                    <a:lstStyle/>
                    <a:p>
                      <a:r>
                        <a:rPr lang="en-US" sz="1100" dirty="0" smtClean="0"/>
                        <a:t>Deployment Automation</a:t>
                      </a:r>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TIBCO, J2EE</a:t>
                      </a:r>
                    </a:p>
                    <a:p>
                      <a:r>
                        <a:rPr lang="en-US" sz="1100" dirty="0" smtClean="0"/>
                        <a:t>uDeploy</a:t>
                      </a:r>
                      <a:endParaRPr lang="en-US" sz="1100" dirty="0"/>
                    </a:p>
                  </a:txBody>
                  <a:tcPr marT="34290" marB="34290"/>
                </a:tc>
              </a:tr>
              <a:tr h="388620">
                <a:tc>
                  <a:txBody>
                    <a:bodyPr/>
                    <a:lstStyle/>
                    <a:p>
                      <a:r>
                        <a:rPr lang="en-US" sz="1100" dirty="0" smtClean="0"/>
                        <a:t>Large</a:t>
                      </a:r>
                      <a:r>
                        <a:rPr lang="en-US" sz="1100" baseline="0" dirty="0" smtClean="0"/>
                        <a:t> Telecom Service Provider, India</a:t>
                      </a:r>
                      <a:endParaRPr lang="en-US" sz="1100" dirty="0"/>
                    </a:p>
                  </a:txBody>
                  <a:tcPr marT="34290" marB="34290"/>
                </a:tc>
                <a:tc>
                  <a:txBody>
                    <a:bodyPr/>
                    <a:lstStyle/>
                    <a:p>
                      <a:r>
                        <a:rPr lang="en-US" sz="1100" dirty="0" smtClean="0"/>
                        <a:t>Deployment Automation</a:t>
                      </a:r>
                      <a:endParaRPr lang="en-US" sz="1100" dirty="0"/>
                    </a:p>
                  </a:txBody>
                  <a:tcPr marT="34290" marB="34290"/>
                </a:tc>
                <a:tc>
                  <a:txBody>
                    <a:bodyPr/>
                    <a:lstStyle/>
                    <a:p>
                      <a:r>
                        <a:rPr lang="en-US" sz="1100" dirty="0" smtClean="0"/>
                        <a:t>uDeploy, RTC</a:t>
                      </a:r>
                      <a:endParaRPr lang="en-US" sz="1100" dirty="0"/>
                    </a:p>
                  </a:txBody>
                  <a:tcPr marT="34290" marB="34290"/>
                </a:tc>
              </a:tr>
              <a:tr h="329880">
                <a:tc>
                  <a:txBody>
                    <a:bodyPr/>
                    <a:lstStyle/>
                    <a:p>
                      <a:r>
                        <a:rPr lang="en-US" sz="1100" dirty="0" smtClean="0"/>
                        <a:t>Large</a:t>
                      </a:r>
                      <a:r>
                        <a:rPr lang="en-US" sz="1100" baseline="0" dirty="0" smtClean="0"/>
                        <a:t> Bank, India</a:t>
                      </a:r>
                      <a:endParaRPr lang="en-US" sz="1100" dirty="0"/>
                    </a:p>
                  </a:txBody>
                  <a:tcPr marT="34290" marB="34290"/>
                </a:tc>
                <a:tc>
                  <a:txBody>
                    <a:bodyPr/>
                    <a:lstStyle/>
                    <a:p>
                      <a:r>
                        <a:rPr lang="en-US" sz="1100" dirty="0" smtClean="0"/>
                        <a:t>End-to-End</a:t>
                      </a:r>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J2EE, CLM, uDeploy, RTC</a:t>
                      </a:r>
                      <a:endParaRPr lang="en-US" sz="1100" dirty="0"/>
                    </a:p>
                  </a:txBody>
                  <a:tcPr marT="34290" marB="34290"/>
                </a:tc>
              </a:tr>
              <a:tr h="388620">
                <a:tc>
                  <a:txBody>
                    <a:bodyPr/>
                    <a:lstStyle/>
                    <a:p>
                      <a:r>
                        <a:rPr lang="en-US" sz="1100" dirty="0" smtClean="0"/>
                        <a:t>Telecom Major - Europe</a:t>
                      </a:r>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Environment Provisioning (cloud)</a:t>
                      </a:r>
                      <a:endParaRPr lang="en-US" sz="1100" dirty="0"/>
                    </a:p>
                  </a:txBody>
                  <a:tcPr marT="34290" marB="34290"/>
                </a:tc>
                <a:tc>
                  <a:txBody>
                    <a:bodyPr/>
                    <a:lstStyle/>
                    <a:p>
                      <a:r>
                        <a:rPr lang="en-US" sz="1100" dirty="0" smtClean="0"/>
                        <a:t>uDeploy and uDeploy Patterns,</a:t>
                      </a:r>
                      <a:r>
                        <a:rPr lang="en-US" sz="1100" baseline="0" dirty="0" smtClean="0"/>
                        <a:t> Jenkins</a:t>
                      </a:r>
                      <a:endParaRPr lang="en-US" sz="1100" dirty="0"/>
                    </a:p>
                  </a:txBody>
                  <a:tcPr marT="34290" marB="34290"/>
                </a:tc>
              </a:tr>
              <a:tr h="424796">
                <a:tc>
                  <a:txBody>
                    <a:bodyPr/>
                    <a:lstStyle/>
                    <a:p>
                      <a:r>
                        <a:rPr lang="en-US" sz="1100" dirty="0" smtClean="0"/>
                        <a:t>Telecom Major - UK</a:t>
                      </a:r>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End-to-End</a:t>
                      </a: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J2EE, CLM, uDeploy, uRelease, RTC, SVN,</a:t>
                      </a:r>
                      <a:r>
                        <a:rPr lang="en-US" sz="1100" baseline="0" dirty="0" smtClean="0"/>
                        <a:t> Rational Insight</a:t>
                      </a:r>
                      <a:endParaRPr lang="en-US" sz="1100" dirty="0"/>
                    </a:p>
                  </a:txBody>
                  <a:tcPr marT="34290" marB="34290"/>
                </a:tc>
              </a:tr>
              <a:tr h="424796">
                <a:tc>
                  <a:txBody>
                    <a:bodyPr/>
                    <a:lstStyle/>
                    <a:p>
                      <a:r>
                        <a:rPr lang="en-US" sz="1100" dirty="0" smtClean="0"/>
                        <a:t>Telecom Major – Australia </a:t>
                      </a:r>
                      <a:endParaRPr lang="en-US" sz="1100" dirty="0"/>
                    </a:p>
                  </a:txBody>
                  <a:tcPr marT="34290" marB="34290"/>
                </a:tc>
                <a:tc>
                  <a:txBody>
                    <a:bodyPr/>
                    <a:lstStyle/>
                    <a:p>
                      <a:r>
                        <a:rPr lang="en-US" sz="1100" dirty="0" smtClean="0"/>
                        <a:t>Deployment Automation</a:t>
                      </a:r>
                      <a:endParaRPr lang="en-US" sz="1100" dirty="0"/>
                    </a:p>
                  </a:txBody>
                  <a:tcPr marT="34290" marB="34290"/>
                </a:tc>
                <a:tc>
                  <a:txBody>
                    <a:bodyPr/>
                    <a:lstStyle/>
                    <a:p>
                      <a:r>
                        <a:rPr lang="en-US" sz="1100" dirty="0" smtClean="0"/>
                        <a:t>uDeploy, </a:t>
                      </a:r>
                      <a:r>
                        <a:rPr lang="en-US" sz="1100" dirty="0" smtClean="0"/>
                        <a:t>Siebel</a:t>
                      </a:r>
                      <a:endParaRPr lang="en-US" sz="1100" dirty="0"/>
                    </a:p>
                  </a:txBody>
                  <a:tcPr marT="34290" marB="34290"/>
                </a:tc>
              </a:tr>
            </a:tbl>
          </a:graphicData>
        </a:graphic>
      </p:graphicFrame>
    </p:spTree>
    <p:extLst>
      <p:ext uri="{BB962C8B-B14F-4D97-AF65-F5344CB8AC3E}">
        <p14:creationId xmlns:p14="http://schemas.microsoft.com/office/powerpoint/2010/main" val="3548567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1_TECHM">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2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Presentations</Document_x0020_Classification>
    <Folder xmlns="b6ae8028-3361-4878-ad09-deb2e128b95c" xsi:nil="true"/>
    <Document_x0020_Sub_x0020_Classification xmlns="fcfb129d-2c4d-4bcd-afb5-a92980dfa96d">Operations</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Author_x0020_Name xmlns="fa210cbd-4d31-45da-a168-5b5ddf486e72" xsi:nil="true"/>
    <Target_x0020_Audience xmlns="fa210cbd-4d31-45da-a168-5b5ddf486e72" xsi:nil="true"/>
    <Uploaded_x0020_By xmlns="fa210cbd-4d31-45da-a168-5b5ddf486e7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b814c6a34b4aaa9958867d668d7e551b">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47aab33e3166eefafa5152bf6b53901b"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53E0E9-BBAC-4E77-B03C-F4757A7347B6}">
  <ds:schemaRefs>
    <ds:schemaRef ds:uri="http://purl.org/dc/terms/"/>
    <ds:schemaRef ds:uri="fa210cbd-4d31-45da-a168-5b5ddf486e72"/>
    <ds:schemaRef ds:uri="b6ae8028-3361-4878-ad09-deb2e128b95c"/>
    <ds:schemaRef ds:uri="http://purl.org/dc/dcmitype/"/>
    <ds:schemaRef ds:uri="http://schemas.microsoft.com/office/2006/metadata/properties"/>
    <ds:schemaRef ds:uri="http://schemas.microsoft.com/office/2006/documentManagement/types"/>
    <ds:schemaRef ds:uri="http://purl.org/dc/elements/1.1/"/>
    <ds:schemaRef ds:uri="http://www.w3.org/XML/1998/namespace"/>
    <ds:schemaRef ds:uri="fcfb129d-2c4d-4bcd-afb5-a92980dfa96d"/>
    <ds:schemaRef ds:uri="http://schemas.microsoft.com/office/infopath/2007/PartnerControl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986D0956-7641-4A58-8545-F8D3A0067A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B2B Template (Arial)</Template>
  <TotalTime>0</TotalTime>
  <Words>1000</Words>
  <Application>Microsoft Office PowerPoint</Application>
  <PresentationFormat>On-screen Show (16:9)</PresentationFormat>
  <Paragraphs>252</Paragraphs>
  <Slides>11</Slides>
  <Notes>4</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TECHM</vt:lpstr>
      <vt:lpstr>1_TECHM</vt:lpstr>
      <vt:lpstr>2_TECHM</vt:lpstr>
      <vt:lpstr>PowerPoint Presentation</vt:lpstr>
      <vt:lpstr>Agenda</vt:lpstr>
      <vt:lpstr>TechM Release Automation Offerings</vt:lpstr>
      <vt:lpstr>Release Automation: Capability Snapshot</vt:lpstr>
      <vt:lpstr>Assessment Framework </vt:lpstr>
      <vt:lpstr> Deployment Automation with IBM uDeploy</vt:lpstr>
      <vt:lpstr>PowerPoint Presentation</vt:lpstr>
      <vt:lpstr>DevOps Assessment and Automation Experience Snapshot</vt:lpstr>
      <vt:lpstr>IBM uDeploy: Current Engagements</vt:lpstr>
      <vt:lpstr>Deployment Automation for a Telecom Australia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2013-01-02T08:15:48Z</dcterms:created>
  <dcterms:modified xsi:type="dcterms:W3CDTF">2016-04-20T06:19:58Z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