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362" r:id="rId4"/>
    <p:sldMasterId id="2147484451" r:id="rId5"/>
  </p:sldMasterIdLst>
  <p:notesMasterIdLst>
    <p:notesMasterId r:id="rId39"/>
  </p:notesMasterIdLst>
  <p:sldIdLst>
    <p:sldId id="501" r:id="rId6"/>
    <p:sldId id="741" r:id="rId7"/>
    <p:sldId id="718" r:id="rId8"/>
    <p:sldId id="717" r:id="rId9"/>
    <p:sldId id="720" r:id="rId10"/>
    <p:sldId id="719" r:id="rId11"/>
    <p:sldId id="740" r:id="rId12"/>
    <p:sldId id="724" r:id="rId13"/>
    <p:sldId id="725" r:id="rId14"/>
    <p:sldId id="728" r:id="rId15"/>
    <p:sldId id="729" r:id="rId16"/>
    <p:sldId id="750" r:id="rId17"/>
    <p:sldId id="748" r:id="rId18"/>
    <p:sldId id="751" r:id="rId19"/>
    <p:sldId id="752" r:id="rId20"/>
    <p:sldId id="753" r:id="rId21"/>
    <p:sldId id="754" r:id="rId22"/>
    <p:sldId id="755" r:id="rId23"/>
    <p:sldId id="756" r:id="rId24"/>
    <p:sldId id="749" r:id="rId25"/>
    <p:sldId id="730" r:id="rId26"/>
    <p:sldId id="731" r:id="rId27"/>
    <p:sldId id="732" r:id="rId28"/>
    <p:sldId id="733" r:id="rId29"/>
    <p:sldId id="734" r:id="rId30"/>
    <p:sldId id="736" r:id="rId31"/>
    <p:sldId id="737" r:id="rId32"/>
    <p:sldId id="738" r:id="rId33"/>
    <p:sldId id="739" r:id="rId34"/>
    <p:sldId id="757" r:id="rId35"/>
    <p:sldId id="721" r:id="rId36"/>
    <p:sldId id="722" r:id="rId37"/>
    <p:sldId id="492" r:id="rId38"/>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575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1937"/>
    <a:srgbClr val="000000"/>
    <a:srgbClr val="E1DDDC"/>
    <a:srgbClr val="F8F8F8"/>
    <a:srgbClr val="009999"/>
    <a:srgbClr val="CCCCFF"/>
    <a:srgbClr val="AAC5CE"/>
    <a:srgbClr val="00FFFF"/>
    <a:srgbClr val="DE0000"/>
    <a:srgbClr val="FF11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48" autoAdjust="0"/>
    <p:restoredTop sz="93324" autoAdjust="0"/>
  </p:normalViewPr>
  <p:slideViewPr>
    <p:cSldViewPr snapToGrid="0" showGuides="1">
      <p:cViewPr varScale="1">
        <p:scale>
          <a:sx n="97" d="100"/>
          <a:sy n="97" d="100"/>
        </p:scale>
        <p:origin x="858" y="78"/>
      </p:cViewPr>
      <p:guideLst>
        <p:guide orient="horz"/>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56"/>
    </p:cViewPr>
  </p:sorterViewPr>
  <p:notesViewPr>
    <p:cSldViewPr snapToGrid="0" showGuide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3E211-F7A7-4317-892B-28769BDE5747}" type="datetimeFigureOut">
              <a:rPr lang="en-US" smtClean="0"/>
              <a:pPr/>
              <a:t>11/23/2016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A218D-F311-4799-90C5-974E162849B4}" type="slidenum">
              <a:rPr lang="en-US" smtClean="0"/>
              <a:pPr/>
              <a:t>‹#›</a:t>
            </a:fld>
            <a:endParaRPr lang="en-US" dirty="0"/>
          </a:p>
        </p:txBody>
      </p:sp>
    </p:spTree>
    <p:extLst>
      <p:ext uri="{BB962C8B-B14F-4D97-AF65-F5344CB8AC3E}">
        <p14:creationId xmlns:p14="http://schemas.microsoft.com/office/powerpoint/2010/main" val="1766741875"/>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685800" lvl="1" indent="-228600">
              <a:buNone/>
            </a:pPr>
            <a:endParaRPr lang="en-US" dirty="0"/>
          </a:p>
        </p:txBody>
      </p:sp>
      <p:sp>
        <p:nvSpPr>
          <p:cNvPr id="4" name="Slide Number Placeholder 3"/>
          <p:cNvSpPr>
            <a:spLocks noGrp="1"/>
          </p:cNvSpPr>
          <p:nvPr>
            <p:ph type="sldNum" sz="quarter" idx="10"/>
          </p:nvPr>
        </p:nvSpPr>
        <p:spPr/>
        <p:txBody>
          <a:bodyPr/>
          <a:lstStyle/>
          <a:p>
            <a:pPr>
              <a:defRPr/>
            </a:pPr>
            <a:fld id="{D6349EBD-66ED-4364-80C8-5867B95BE801}" type="slidenum">
              <a:rPr lang="en-US" smtClean="0">
                <a:solidFill>
                  <a:prstClr val="black"/>
                </a:solidFill>
              </a:rPr>
              <a:pPr>
                <a:defRPr/>
              </a:pPr>
              <a:t>1</a:t>
            </a:fld>
            <a:endParaRPr lang="en-US" dirty="0">
              <a:solidFill>
                <a:prstClr val="black"/>
              </a:solidFill>
            </a:endParaRPr>
          </a:p>
        </p:txBody>
      </p:sp>
    </p:spTree>
    <p:extLst>
      <p:ext uri="{BB962C8B-B14F-4D97-AF65-F5344CB8AC3E}">
        <p14:creationId xmlns:p14="http://schemas.microsoft.com/office/powerpoint/2010/main" val="3002607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3A218D-F311-4799-90C5-974E162849B4}"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4083701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3A218D-F311-4799-90C5-974E162849B4}"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4083701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3A218D-F311-4799-90C5-974E162849B4}"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4083701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3A218D-F311-4799-90C5-974E162849B4}"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4083701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3A218D-F311-4799-90C5-974E162849B4}"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4083701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3A218D-F311-4799-90C5-974E162849B4}"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4083701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3A218D-F311-4799-90C5-974E162849B4}"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4083701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3A218D-F311-4799-90C5-974E162849B4}"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4083701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3A218D-F311-4799-90C5-974E162849B4}"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4083701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3A218D-F311-4799-90C5-974E162849B4}"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40837018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7" name="Picture 26" descr="ridge4.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bwMode="ltGray">
          <a:xfrm>
            <a:off x="803" y="1"/>
            <a:ext cx="3968824" cy="1082407"/>
          </a:xfrm>
          <a:prstGeom prst="rect">
            <a:avLst/>
          </a:prstGeom>
        </p:spPr>
      </p:pic>
      <p:sp>
        <p:nvSpPr>
          <p:cNvPr id="20" name="TextBox 20"/>
          <p:cNvSpPr txBox="1">
            <a:spLocks noChangeArrowheads="1"/>
          </p:cNvSpPr>
          <p:nvPr/>
        </p:nvSpPr>
        <p:spPr bwMode="gray">
          <a:xfrm>
            <a:off x="481014" y="4972052"/>
            <a:ext cx="1821011" cy="92333"/>
          </a:xfrm>
          <a:prstGeom prst="rect">
            <a:avLst/>
          </a:prstGeom>
          <a:noFill/>
          <a:ln w="9525">
            <a:noFill/>
            <a:miter lim="800000"/>
            <a:headEnd/>
            <a:tailEnd/>
          </a:ln>
        </p:spPr>
        <p:txBody>
          <a:bodyPr wrap="none" lIns="0" tIns="0" rIns="0" bIns="0">
            <a:spAutoFit/>
          </a:bodyPr>
          <a:lstStyle/>
          <a:p>
            <a:pPr>
              <a:defRPr/>
            </a:pPr>
            <a:r>
              <a:rPr lang="en-US" sz="600" dirty="0" smtClean="0">
                <a:solidFill>
                  <a:srgbClr val="6D6E71"/>
                </a:solidFill>
                <a:cs typeface="Arial" pitchFamily="34" charset="0"/>
              </a:rPr>
              <a:t>Copyright © 2016 Tech Mahindra. All rights reserved.</a:t>
            </a:r>
            <a:endParaRPr lang="en-US" sz="600" dirty="0">
              <a:solidFill>
                <a:srgbClr val="6D6E71"/>
              </a:solidFill>
              <a:cs typeface="Arial" pitchFamily="34" charset="0"/>
            </a:endParaRPr>
          </a:p>
        </p:txBody>
      </p:sp>
      <p:pic>
        <p:nvPicPr>
          <p:cNvPr id="7" name="Picture 6" descr="Mahindra Logo.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bwMode="gray">
          <a:xfrm>
            <a:off x="6058912" y="357482"/>
            <a:ext cx="2467304" cy="492416"/>
          </a:xfrm>
          <a:prstGeom prst="rect">
            <a:avLst/>
          </a:prstGeom>
        </p:spPr>
      </p:pic>
    </p:spTree>
    <p:extLst>
      <p:ext uri="{BB962C8B-B14F-4D97-AF65-F5344CB8AC3E}">
        <p14:creationId xmlns:p14="http://schemas.microsoft.com/office/powerpoint/2010/main" val="230857494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185023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4" y="185023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478757"/>
            <a:ext cx="3933825" cy="214621"/>
          </a:xfrm>
          <a:noFill/>
          <a:ln>
            <a:noFill/>
          </a:ln>
        </p:spPr>
        <p:txBody>
          <a:bodyPr wrap="square" lIns="0" tIns="0" rIns="0" bIns="0" anchor="b" anchorCtr="0">
            <a:spAutoFit/>
          </a:bodyPr>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4" y="1478757"/>
            <a:ext cx="3933825" cy="214621"/>
          </a:xfrm>
          <a:noFill/>
          <a:ln>
            <a:noFill/>
          </a:ln>
        </p:spPr>
        <p:txBody>
          <a:bodyPr wrap="square" lIns="0" tIns="0" rIns="0" bIns="0" anchor="b" anchorCtr="0">
            <a:spAutoFit/>
          </a:bodyPr>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dirty="0" smtClean="0"/>
              <a:t>Heading 2</a:t>
            </a:r>
          </a:p>
        </p:txBody>
      </p:sp>
      <p:cxnSp>
        <p:nvCxnSpPr>
          <p:cNvPr id="33" name="Straight Connector 32"/>
          <p:cNvCxnSpPr/>
          <p:nvPr/>
        </p:nvCxnSpPr>
        <p:spPr bwMode="gray">
          <a:xfrm>
            <a:off x="481014" y="175855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4773614" y="175855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352747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4" y="352747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3162869"/>
            <a:ext cx="3933825" cy="207749"/>
          </a:xfrm>
          <a:noFill/>
          <a:ln>
            <a:noFill/>
          </a:ln>
        </p:spPr>
        <p:txBody>
          <a:bodyPr wrap="square" lIns="0" tIns="0" rIns="0" bIns="0" anchor="b" anchorCtr="0">
            <a:spAutoFit/>
          </a:bodyPr>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lvl="0" indent="0" algn="l" defTabSz="6858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4" y="3162869"/>
            <a:ext cx="3933825" cy="207749"/>
          </a:xfrm>
          <a:noFill/>
          <a:ln>
            <a:noFill/>
          </a:ln>
        </p:spPr>
        <p:txBody>
          <a:bodyPr wrap="square" lIns="0" tIns="0" rIns="0" bIns="0" anchor="b" anchorCtr="0">
            <a:spAutoFit/>
          </a:bodyPr>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lvl="0" indent="0" algn="l" defTabSz="6858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p:nvCxnSpPr>
        <p:spPr bwMode="gray">
          <a:xfrm>
            <a:off x="481014" y="343579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4773614" y="343579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59559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400" y="1478757"/>
            <a:ext cx="2043113" cy="946413"/>
          </a:xfrm>
          <a:ln>
            <a:noFill/>
          </a:ln>
        </p:spPr>
        <p:txBody>
          <a:bodyPr wrap="square" lIns="0" tIns="0" rIns="0" bIns="0">
            <a:spAutoFit/>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marR="0" lvl="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4" y="1478758"/>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8" y="1478757"/>
            <a:ext cx="2043113" cy="946413"/>
          </a:xfrm>
          <a:ln>
            <a:noFill/>
          </a:ln>
        </p:spPr>
        <p:txBody>
          <a:bodyPr wrap="square" lIns="0" tIns="0" rIns="0" bIns="0">
            <a:spAutoFit/>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marR="0" lvl="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14313" lvl="1" indent="-214313" algn="l" defTabSz="6858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2" y="1478758"/>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2438400" y="3181352"/>
            <a:ext cx="2043113" cy="946413"/>
          </a:xfrm>
          <a:ln>
            <a:noFill/>
          </a:ln>
        </p:spPr>
        <p:txBody>
          <a:bodyPr wrap="square" lIns="0" tIns="0" rIns="0" bIns="0">
            <a:spAutoFit/>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marR="0" lvl="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14313" lvl="1" indent="-214313" algn="l" defTabSz="6858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4" y="3181352"/>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6669088" y="3181352"/>
            <a:ext cx="2043113" cy="946413"/>
          </a:xfrm>
          <a:ln>
            <a:noFill/>
          </a:ln>
        </p:spPr>
        <p:txBody>
          <a:bodyPr wrap="square" lIns="0" tIns="0" rIns="0" bIns="0">
            <a:spAutoFit/>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marR="0" lvl="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14313" lvl="1" indent="-214313" algn="l" defTabSz="6858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2" y="3181352"/>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481012" y="952840"/>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marL="0" lvl="0" indent="0" algn="l" defTabSz="6858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3834475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4" y="1478756"/>
            <a:ext cx="8226425" cy="3121820"/>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952840"/>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marL="0" lvl="0" indent="0" algn="l" defTabSz="6858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27349174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4" y="1478757"/>
            <a:ext cx="8226425" cy="3121819"/>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12036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145472"/>
            <a:ext cx="6729984"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p:nvSpPr>
        <p:spPr bwMode="gray">
          <a:xfrm>
            <a:off x="1366840" y="2527135"/>
            <a:ext cx="6754811" cy="1426031"/>
          </a:xfrm>
          <a:prstGeom prst="rect">
            <a:avLst/>
          </a:prstGeom>
          <a:noFill/>
          <a:ln w="9525">
            <a:noFill/>
            <a:miter lim="800000"/>
            <a:headEnd/>
            <a:tailEnd/>
          </a:ln>
        </p:spPr>
        <p:txBody>
          <a:bodyPr wrap="square" lIns="0" tIns="0" rIns="0" bIns="0">
            <a:spAutoFit/>
          </a:bodyPr>
          <a:lstStyle/>
          <a:p>
            <a:pPr algn="just">
              <a:spcBef>
                <a:spcPts val="450"/>
              </a:spcBef>
            </a:pPr>
            <a:r>
              <a:rPr lang="en-US" sz="750" b="1" dirty="0" smtClean="0">
                <a:solidFill>
                  <a:srgbClr val="6D6E71"/>
                </a:solidFill>
                <a:cs typeface="Arial" pitchFamily="34" charset="0"/>
              </a:rPr>
              <a:t>Disclaimer </a:t>
            </a:r>
          </a:p>
          <a:p>
            <a:pPr algn="just">
              <a:spcBef>
                <a:spcPts val="450"/>
              </a:spcBef>
            </a:pPr>
            <a:r>
              <a:rPr lang="en-US" sz="675" dirty="0" smtClean="0">
                <a:solidFill>
                  <a:srgbClr val="6D6E71"/>
                </a:solidFil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9" y="1605128"/>
            <a:ext cx="6734627" cy="20774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p:nvSpPr>
        <p:spPr bwMode="gray">
          <a:xfrm>
            <a:off x="481014" y="4972052"/>
            <a:ext cx="1821011" cy="92333"/>
          </a:xfrm>
          <a:prstGeom prst="rect">
            <a:avLst/>
          </a:prstGeom>
          <a:noFill/>
          <a:ln w="9525">
            <a:noFill/>
            <a:miter lim="800000"/>
            <a:headEnd/>
            <a:tailEnd/>
          </a:ln>
        </p:spPr>
        <p:txBody>
          <a:bodyPr wrap="none" lIns="0" tIns="0" rIns="0" bIns="0">
            <a:spAutoFit/>
          </a:bodyPr>
          <a:lstStyle/>
          <a:p>
            <a:pPr>
              <a:defRPr/>
            </a:pPr>
            <a:r>
              <a:rPr lang="en-US" sz="600" dirty="0" smtClean="0">
                <a:solidFill>
                  <a:srgbClr val="6D6E71"/>
                </a:solidFill>
                <a:cs typeface="Arial" pitchFamily="34" charset="0"/>
              </a:rPr>
              <a:t>Copyright © 2016 Tech Mahindra. All rights reserved.</a:t>
            </a:r>
            <a:endParaRPr lang="en-US" sz="600" dirty="0">
              <a:solidFill>
                <a:srgbClr val="6D6E71"/>
              </a:solidFill>
              <a:cs typeface="Arial" pitchFamily="34" charset="0"/>
            </a:endParaRPr>
          </a:p>
        </p:txBody>
      </p:sp>
    </p:spTree>
    <p:extLst>
      <p:ext uri="{BB962C8B-B14F-4D97-AF65-F5344CB8AC3E}">
        <p14:creationId xmlns:p14="http://schemas.microsoft.com/office/powerpoint/2010/main" val="2441535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bwMode="gray">
          <a:xfrm>
            <a:off x="0" y="0"/>
            <a:ext cx="9144000" cy="51435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solidFill>
                <a:prstClr val="black"/>
              </a:solidFill>
            </a:endParaRPr>
          </a:p>
        </p:txBody>
      </p:sp>
      <p:pic>
        <p:nvPicPr>
          <p:cNvPr id="4" name="Picture 3" descr="Mahindra Logo.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bwMode="gray">
          <a:xfrm>
            <a:off x="1864289" y="2037921"/>
            <a:ext cx="5603207" cy="1118267"/>
          </a:xfrm>
          <a:prstGeom prst="rect">
            <a:avLst/>
          </a:prstGeom>
        </p:spPr>
      </p:pic>
    </p:spTree>
    <p:extLst>
      <p:ext uri="{BB962C8B-B14F-4D97-AF65-F5344CB8AC3E}">
        <p14:creationId xmlns:p14="http://schemas.microsoft.com/office/powerpoint/2010/main" val="3064779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82539" y="1200151"/>
            <a:ext cx="8229600" cy="1038746"/>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Rectangle 4"/>
          <p:cNvSpPr>
            <a:spLocks noGrp="1" noChangeArrowheads="1"/>
          </p:cNvSpPr>
          <p:nvPr>
            <p:ph type="dt" sz="half" idx="10"/>
          </p:nvPr>
        </p:nvSpPr>
        <p:spPr>
          <a:xfrm>
            <a:off x="7010400" y="4908478"/>
            <a:ext cx="2133600" cy="165671"/>
          </a:xfrm>
          <a:prstGeom prst="rect">
            <a:avLst/>
          </a:prstGeom>
          <a:ln/>
        </p:spPr>
        <p:txBody>
          <a:bodyPr/>
          <a:lstStyle>
            <a:lvl1pPr>
              <a:defRPr/>
            </a:lvl1pPr>
          </a:lstStyle>
          <a:p>
            <a:endParaRPr lang="en-US" dirty="0">
              <a:solidFill>
                <a:prstClr val="black"/>
              </a:solidFill>
            </a:endParaRPr>
          </a:p>
        </p:txBody>
      </p:sp>
      <p:sp>
        <p:nvSpPr>
          <p:cNvPr id="5" name="Rectangle 5"/>
          <p:cNvSpPr>
            <a:spLocks noGrp="1" noChangeArrowheads="1"/>
          </p:cNvSpPr>
          <p:nvPr>
            <p:ph type="ftr" sz="quarter" idx="11"/>
          </p:nvPr>
        </p:nvSpPr>
        <p:spPr>
          <a:xfrm>
            <a:off x="6248400" y="4663746"/>
            <a:ext cx="2895600" cy="237028"/>
          </a:xfrm>
          <a:prstGeom prst="rect">
            <a:avLst/>
          </a:prstGeom>
          <a:ln/>
        </p:spPr>
        <p:txBody>
          <a:bodyPr/>
          <a:lstStyle>
            <a:lvl1pPr>
              <a:defRPr/>
            </a:lvl1pPr>
          </a:lstStyle>
          <a:p>
            <a:r>
              <a:rPr lang="en-US" dirty="0" smtClean="0">
                <a:solidFill>
                  <a:prstClr val="black"/>
                </a:solidFill>
              </a:rPr>
              <a:t>aaaaaaaaaaaaaaaaa</a:t>
            </a:r>
            <a:endParaRPr lang="en-US" dirty="0">
              <a:solidFill>
                <a:prstClr val="black"/>
              </a:solidFill>
            </a:endParaRPr>
          </a:p>
        </p:txBody>
      </p:sp>
      <p:sp>
        <p:nvSpPr>
          <p:cNvPr id="6" name="Rectangle 6"/>
          <p:cNvSpPr>
            <a:spLocks noGrp="1" noChangeArrowheads="1"/>
          </p:cNvSpPr>
          <p:nvPr>
            <p:ph type="sldNum" sz="quarter" idx="12"/>
          </p:nvPr>
        </p:nvSpPr>
        <p:spPr>
          <a:xfrm>
            <a:off x="7010400" y="4900773"/>
            <a:ext cx="2133600" cy="242727"/>
          </a:xfrm>
          <a:prstGeom prst="rect">
            <a:avLst/>
          </a:prstGeom>
          <a:ln/>
        </p:spPr>
        <p:txBody>
          <a:bodyPr/>
          <a:lstStyle>
            <a:lvl1pPr>
              <a:defRPr/>
            </a:lvl1pPr>
          </a:lstStyle>
          <a:p>
            <a:fld id="{86A20232-690A-4812-94BC-2F949A391583}" type="slidenum">
              <a:rPr lang="en-US" smtClean="0">
                <a:solidFill>
                  <a:prstClr val="black"/>
                </a:solidFill>
              </a:rPr>
              <a:pPr/>
              <a:t>‹#›</a:t>
            </a:fld>
            <a:endParaRPr lang="en-US" dirty="0">
              <a:solidFill>
                <a:prstClr val="black"/>
              </a:solidFill>
            </a:endParaRPr>
          </a:p>
        </p:txBody>
      </p:sp>
      <p:sp>
        <p:nvSpPr>
          <p:cNvPr id="7" name="Titre 1"/>
          <p:cNvSpPr txBox="1">
            <a:spLocks/>
          </p:cNvSpPr>
          <p:nvPr/>
        </p:nvSpPr>
        <p:spPr>
          <a:xfrm>
            <a:off x="123291" y="199704"/>
            <a:ext cx="6369977" cy="663179"/>
          </a:xfrm>
          <a:prstGeom prst="rect">
            <a:avLst/>
          </a:prstGeom>
        </p:spPr>
        <p:txBody>
          <a:bodyPr/>
          <a:lstStyle>
            <a:lvl1pPr algn="l" rtl="0" eaLnBrk="0" fontAlgn="base" hangingPunct="0">
              <a:spcBef>
                <a:spcPct val="0"/>
              </a:spcBef>
              <a:spcAft>
                <a:spcPct val="0"/>
              </a:spcAft>
              <a:defRPr sz="2400">
                <a:solidFill>
                  <a:srgbClr val="5D004A"/>
                </a:solidFill>
                <a:latin typeface="+mj-lt"/>
                <a:ea typeface="+mj-ea"/>
                <a:cs typeface="+mj-cs"/>
              </a:defRPr>
            </a:lvl1pPr>
            <a:lvl2pPr algn="l" rtl="0" eaLnBrk="0" fontAlgn="base" hangingPunct="0">
              <a:spcBef>
                <a:spcPct val="0"/>
              </a:spcBef>
              <a:spcAft>
                <a:spcPct val="0"/>
              </a:spcAft>
              <a:defRPr sz="3200">
                <a:solidFill>
                  <a:srgbClr val="5D004A"/>
                </a:solidFill>
                <a:latin typeface="Verdana" pitchFamily="34" charset="0"/>
              </a:defRPr>
            </a:lvl2pPr>
            <a:lvl3pPr algn="l" rtl="0" eaLnBrk="0" fontAlgn="base" hangingPunct="0">
              <a:spcBef>
                <a:spcPct val="0"/>
              </a:spcBef>
              <a:spcAft>
                <a:spcPct val="0"/>
              </a:spcAft>
              <a:defRPr sz="3200">
                <a:solidFill>
                  <a:srgbClr val="5D004A"/>
                </a:solidFill>
                <a:latin typeface="Verdana" pitchFamily="34" charset="0"/>
              </a:defRPr>
            </a:lvl3pPr>
            <a:lvl4pPr algn="l" rtl="0" eaLnBrk="0" fontAlgn="base" hangingPunct="0">
              <a:spcBef>
                <a:spcPct val="0"/>
              </a:spcBef>
              <a:spcAft>
                <a:spcPct val="0"/>
              </a:spcAft>
              <a:defRPr sz="3200">
                <a:solidFill>
                  <a:srgbClr val="5D004A"/>
                </a:solidFill>
                <a:latin typeface="Verdana" pitchFamily="34" charset="0"/>
              </a:defRPr>
            </a:lvl4pPr>
            <a:lvl5pPr algn="l" rtl="0" eaLnBrk="0" fontAlgn="base" hangingPunct="0">
              <a:spcBef>
                <a:spcPct val="0"/>
              </a:spcBef>
              <a:spcAft>
                <a:spcPct val="0"/>
              </a:spcAft>
              <a:defRPr sz="3200">
                <a:solidFill>
                  <a:srgbClr val="5D004A"/>
                </a:solidFill>
                <a:latin typeface="Verdana" pitchFamily="34" charset="0"/>
              </a:defRPr>
            </a:lvl5pPr>
            <a:lvl6pPr marL="457200" algn="ctr" rtl="0" fontAlgn="base">
              <a:spcBef>
                <a:spcPct val="0"/>
              </a:spcBef>
              <a:spcAft>
                <a:spcPct val="0"/>
              </a:spcAft>
              <a:defRPr sz="3200">
                <a:solidFill>
                  <a:srgbClr val="5D004A"/>
                </a:solidFill>
                <a:latin typeface="Verdana" pitchFamily="34" charset="0"/>
              </a:defRPr>
            </a:lvl6pPr>
            <a:lvl7pPr marL="914400" algn="ctr" rtl="0" fontAlgn="base">
              <a:spcBef>
                <a:spcPct val="0"/>
              </a:spcBef>
              <a:spcAft>
                <a:spcPct val="0"/>
              </a:spcAft>
              <a:defRPr sz="3200">
                <a:solidFill>
                  <a:srgbClr val="5D004A"/>
                </a:solidFill>
                <a:latin typeface="Verdana" pitchFamily="34" charset="0"/>
              </a:defRPr>
            </a:lvl7pPr>
            <a:lvl8pPr marL="1371600" algn="ctr" rtl="0" fontAlgn="base">
              <a:spcBef>
                <a:spcPct val="0"/>
              </a:spcBef>
              <a:spcAft>
                <a:spcPct val="0"/>
              </a:spcAft>
              <a:defRPr sz="3200">
                <a:solidFill>
                  <a:srgbClr val="5D004A"/>
                </a:solidFill>
                <a:latin typeface="Verdana" pitchFamily="34" charset="0"/>
              </a:defRPr>
            </a:lvl8pPr>
            <a:lvl9pPr marL="1828800" algn="ctr" rtl="0" fontAlgn="base">
              <a:spcBef>
                <a:spcPct val="0"/>
              </a:spcBef>
              <a:spcAft>
                <a:spcPct val="0"/>
              </a:spcAft>
              <a:defRPr sz="3200">
                <a:solidFill>
                  <a:srgbClr val="5D004A"/>
                </a:solidFill>
                <a:latin typeface="Verdana" pitchFamily="34" charset="0"/>
              </a:defRPr>
            </a:lvl9pPr>
          </a:lstStyle>
          <a:p>
            <a:endParaRPr lang="en-US" sz="1800" dirty="0"/>
          </a:p>
        </p:txBody>
      </p:sp>
      <p:sp>
        <p:nvSpPr>
          <p:cNvPr id="8" name="Rectangle 7"/>
          <p:cNvSpPr/>
          <p:nvPr/>
        </p:nvSpPr>
        <p:spPr>
          <a:xfrm flipV="1">
            <a:off x="178407" y="4950617"/>
            <a:ext cx="5222268" cy="4286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dirty="0">
              <a:solidFill>
                <a:srgbClr val="FFFFFF"/>
              </a:solidFill>
            </a:endParaRPr>
          </a:p>
        </p:txBody>
      </p:sp>
      <p:sp>
        <p:nvSpPr>
          <p:cNvPr id="9" name="Titre 1"/>
          <p:cNvSpPr>
            <a:spLocks noGrp="1"/>
          </p:cNvSpPr>
          <p:nvPr>
            <p:ph type="title"/>
          </p:nvPr>
        </p:nvSpPr>
        <p:spPr>
          <a:xfrm>
            <a:off x="176465" y="371156"/>
            <a:ext cx="6369977" cy="276999"/>
          </a:xfrm>
          <a:prstGeom prst="rect">
            <a:avLst/>
          </a:prstGeom>
        </p:spPr>
        <p:txBody>
          <a:bodyPr/>
          <a:lstStyle>
            <a:lvl1pPr>
              <a:defRPr sz="1800"/>
            </a:lvl1pPr>
          </a:lstStyle>
          <a:p>
            <a:r>
              <a:rPr lang="en-US" noProof="0" smtClean="0"/>
              <a:t>Click to edit Master title style</a:t>
            </a:r>
            <a:endParaRPr lang="en-US" noProof="0"/>
          </a:p>
        </p:txBody>
      </p:sp>
    </p:spTree>
    <p:extLst>
      <p:ext uri="{BB962C8B-B14F-4D97-AF65-F5344CB8AC3E}">
        <p14:creationId xmlns:p14="http://schemas.microsoft.com/office/powerpoint/2010/main" val="86537128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400051"/>
            <a:ext cx="5486400" cy="369332"/>
          </a:xfrm>
          <a:prstGeom prst="rect">
            <a:avLst/>
          </a:prstGeom>
        </p:spPr>
        <p:txBody>
          <a:bodyPr/>
          <a:lstStyle/>
          <a:p>
            <a:r>
              <a:rPr lang="en-US" noProof="0" smtClean="0"/>
              <a:t>Click to edit Master title style</a:t>
            </a:r>
            <a:endParaRPr lang="en-US" noProof="0"/>
          </a:p>
        </p:txBody>
      </p:sp>
      <p:sp>
        <p:nvSpPr>
          <p:cNvPr id="3" name="Espace réservé du contenu 2"/>
          <p:cNvSpPr>
            <a:spLocks noGrp="1"/>
          </p:cNvSpPr>
          <p:nvPr>
            <p:ph sz="half" idx="1"/>
          </p:nvPr>
        </p:nvSpPr>
        <p:spPr>
          <a:xfrm>
            <a:off x="457200" y="1200151"/>
            <a:ext cx="4038600" cy="124649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contenu 3"/>
          <p:cNvSpPr>
            <a:spLocks noGrp="1"/>
          </p:cNvSpPr>
          <p:nvPr>
            <p:ph sz="half" idx="2"/>
          </p:nvPr>
        </p:nvSpPr>
        <p:spPr>
          <a:xfrm>
            <a:off x="4648200" y="1200151"/>
            <a:ext cx="4038600" cy="124649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noChangeArrowheads="1"/>
          </p:cNvSpPr>
          <p:nvPr>
            <p:ph type="dt" sz="half" idx="10"/>
          </p:nvPr>
        </p:nvSpPr>
        <p:spPr>
          <a:xfrm>
            <a:off x="7010400" y="4908478"/>
            <a:ext cx="2133600" cy="165671"/>
          </a:xfrm>
          <a:prstGeom prst="rect">
            <a:avLst/>
          </a:prstGeom>
          <a:ln/>
        </p:spPr>
        <p:txBody>
          <a:bodyPr/>
          <a:lstStyle>
            <a:lvl1pPr>
              <a:defRPr/>
            </a:lvl1pPr>
          </a:lstStyle>
          <a:p>
            <a:endParaRPr lang="en-US" dirty="0">
              <a:solidFill>
                <a:prstClr val="black"/>
              </a:solidFill>
            </a:endParaRPr>
          </a:p>
        </p:txBody>
      </p:sp>
      <p:sp>
        <p:nvSpPr>
          <p:cNvPr id="6" name="Footer Placeholder 5"/>
          <p:cNvSpPr>
            <a:spLocks noGrp="1" noChangeArrowheads="1"/>
          </p:cNvSpPr>
          <p:nvPr>
            <p:ph type="ftr" sz="quarter" idx="11"/>
          </p:nvPr>
        </p:nvSpPr>
        <p:spPr>
          <a:xfrm>
            <a:off x="6248400" y="4663746"/>
            <a:ext cx="2895600" cy="237028"/>
          </a:xfrm>
          <a:prstGeom prst="rect">
            <a:avLst/>
          </a:prstGeom>
          <a:ln/>
        </p:spPr>
        <p:txBody>
          <a:bodyPr/>
          <a:lstStyle>
            <a:lvl1pPr>
              <a:defRPr/>
            </a:lvl1pPr>
          </a:lstStyle>
          <a:p>
            <a:r>
              <a:rPr lang="en-US" dirty="0" smtClean="0">
                <a:solidFill>
                  <a:prstClr val="black"/>
                </a:solidFill>
              </a:rPr>
              <a:t>aaaaaaaaaaaaaaaaa</a:t>
            </a:r>
            <a:endParaRPr lang="en-US" dirty="0">
              <a:solidFill>
                <a:prstClr val="black"/>
              </a:solidFill>
            </a:endParaRPr>
          </a:p>
        </p:txBody>
      </p:sp>
      <p:sp>
        <p:nvSpPr>
          <p:cNvPr id="7" name="Slide Number Placeholder 6"/>
          <p:cNvSpPr>
            <a:spLocks noGrp="1" noChangeArrowheads="1"/>
          </p:cNvSpPr>
          <p:nvPr>
            <p:ph type="sldNum" sz="quarter" idx="12"/>
          </p:nvPr>
        </p:nvSpPr>
        <p:spPr>
          <a:xfrm>
            <a:off x="7010400" y="4900773"/>
            <a:ext cx="2133600" cy="242727"/>
          </a:xfrm>
          <a:prstGeom prst="rect">
            <a:avLst/>
          </a:prstGeom>
          <a:ln/>
        </p:spPr>
        <p:txBody>
          <a:bodyPr/>
          <a:lstStyle>
            <a:lvl1pPr>
              <a:defRPr/>
            </a:lvl1pPr>
          </a:lstStyle>
          <a:p>
            <a:fld id="{86A20232-690A-4812-94BC-2F949A391583}"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402995349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82539" y="1200151"/>
            <a:ext cx="8229600" cy="1038746"/>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Rectangle 4"/>
          <p:cNvSpPr>
            <a:spLocks noGrp="1" noChangeArrowheads="1"/>
          </p:cNvSpPr>
          <p:nvPr>
            <p:ph type="dt" sz="half" idx="10"/>
          </p:nvPr>
        </p:nvSpPr>
        <p:spPr>
          <a:xfrm>
            <a:off x="7010400" y="4908478"/>
            <a:ext cx="2133600" cy="165671"/>
          </a:xfrm>
          <a:prstGeom prst="rect">
            <a:avLst/>
          </a:prstGeom>
          <a:ln/>
        </p:spPr>
        <p:txBody>
          <a:bodyPr/>
          <a:lstStyle>
            <a:lvl1pPr>
              <a:defRPr/>
            </a:lvl1pPr>
          </a:lstStyle>
          <a:p>
            <a:endParaRPr lang="en-US" dirty="0">
              <a:solidFill>
                <a:prstClr val="black"/>
              </a:solidFill>
            </a:endParaRPr>
          </a:p>
        </p:txBody>
      </p:sp>
      <p:sp>
        <p:nvSpPr>
          <p:cNvPr id="5" name="Rectangle 5"/>
          <p:cNvSpPr>
            <a:spLocks noGrp="1" noChangeArrowheads="1"/>
          </p:cNvSpPr>
          <p:nvPr>
            <p:ph type="ftr" sz="quarter" idx="11"/>
          </p:nvPr>
        </p:nvSpPr>
        <p:spPr>
          <a:xfrm>
            <a:off x="5867400" y="4663746"/>
            <a:ext cx="3276600" cy="237028"/>
          </a:xfrm>
          <a:prstGeom prst="rect">
            <a:avLst/>
          </a:prstGeom>
          <a:ln/>
        </p:spPr>
        <p:txBody>
          <a:bodyPr/>
          <a:lstStyle>
            <a:lvl1pPr>
              <a:defRPr/>
            </a:lvl1pPr>
          </a:lstStyle>
          <a:p>
            <a:r>
              <a:rPr lang="en-US" dirty="0" smtClean="0">
                <a:solidFill>
                  <a:prstClr val="black"/>
                </a:solidFill>
              </a:rPr>
              <a:t>Copyright 2014 TechMahindra</a:t>
            </a:r>
            <a:endParaRPr lang="en-US" dirty="0">
              <a:solidFill>
                <a:prstClr val="black"/>
              </a:solidFill>
            </a:endParaRPr>
          </a:p>
        </p:txBody>
      </p:sp>
      <p:sp>
        <p:nvSpPr>
          <p:cNvPr id="6" name="Rectangle 6"/>
          <p:cNvSpPr>
            <a:spLocks noGrp="1" noChangeArrowheads="1"/>
          </p:cNvSpPr>
          <p:nvPr>
            <p:ph type="sldNum" sz="quarter" idx="12"/>
          </p:nvPr>
        </p:nvSpPr>
        <p:spPr>
          <a:xfrm>
            <a:off x="7010400" y="4900773"/>
            <a:ext cx="2133600" cy="242727"/>
          </a:xfrm>
          <a:prstGeom prst="rect">
            <a:avLst/>
          </a:prstGeom>
          <a:ln/>
        </p:spPr>
        <p:txBody>
          <a:bodyPr/>
          <a:lstStyle>
            <a:lvl1pPr>
              <a:defRPr/>
            </a:lvl1pPr>
          </a:lstStyle>
          <a:p>
            <a:fld id="{86A20232-690A-4812-94BC-2F949A391583}" type="slidenum">
              <a:rPr lang="en-US" smtClean="0">
                <a:solidFill>
                  <a:prstClr val="black"/>
                </a:solidFill>
              </a:rPr>
              <a:pPr/>
              <a:t>‹#›</a:t>
            </a:fld>
            <a:endParaRPr lang="en-US" dirty="0">
              <a:solidFill>
                <a:prstClr val="black"/>
              </a:solidFill>
            </a:endParaRPr>
          </a:p>
        </p:txBody>
      </p:sp>
      <p:sp>
        <p:nvSpPr>
          <p:cNvPr id="7" name="Rectangle 6"/>
          <p:cNvSpPr/>
          <p:nvPr/>
        </p:nvSpPr>
        <p:spPr>
          <a:xfrm flipV="1">
            <a:off x="178407" y="4950617"/>
            <a:ext cx="5222268" cy="4286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dirty="0">
              <a:solidFill>
                <a:srgbClr val="FFFFFF"/>
              </a:solidFill>
            </a:endParaRPr>
          </a:p>
        </p:txBody>
      </p:sp>
      <p:sp>
        <p:nvSpPr>
          <p:cNvPr id="8" name="Titre 1"/>
          <p:cNvSpPr>
            <a:spLocks noGrp="1"/>
          </p:cNvSpPr>
          <p:nvPr>
            <p:ph type="title"/>
          </p:nvPr>
        </p:nvSpPr>
        <p:spPr>
          <a:xfrm>
            <a:off x="176465" y="371156"/>
            <a:ext cx="6369977" cy="276999"/>
          </a:xfrm>
          <a:prstGeom prst="rect">
            <a:avLst/>
          </a:prstGeom>
        </p:spPr>
        <p:txBody>
          <a:bodyPr/>
          <a:lstStyle>
            <a:lvl1pPr>
              <a:defRPr sz="1800"/>
            </a:lvl1pPr>
          </a:lstStyle>
          <a:p>
            <a:r>
              <a:rPr lang="en-US" noProof="0" smtClean="0"/>
              <a:t>Click to edit Master title style</a:t>
            </a:r>
            <a:endParaRPr lang="en-US" noProof="0"/>
          </a:p>
        </p:txBody>
      </p:sp>
    </p:spTree>
    <p:extLst>
      <p:ext uri="{BB962C8B-B14F-4D97-AF65-F5344CB8AC3E}">
        <p14:creationId xmlns:p14="http://schemas.microsoft.com/office/powerpoint/2010/main" val="53876377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ltGray">
          <a:xfrm>
            <a:off x="1588" y="0"/>
            <a:ext cx="3968750" cy="1082279"/>
          </a:xfrm>
          <a:prstGeom prst="rect">
            <a:avLst/>
          </a:prstGeom>
          <a:noFill/>
          <a:ln w="9525">
            <a:noFill/>
            <a:miter lim="800000"/>
            <a:headEnd/>
            <a:tailEnd/>
          </a:ln>
        </p:spPr>
      </p:pic>
      <p:sp>
        <p:nvSpPr>
          <p:cNvPr id="3" name="Slide Number Placeholder 5"/>
          <p:cNvSpPr txBox="1">
            <a:spLocks/>
          </p:cNvSpPr>
          <p:nvPr/>
        </p:nvSpPr>
        <p:spPr bwMode="auto">
          <a:xfrm>
            <a:off x="8861881" y="4960182"/>
            <a:ext cx="117020" cy="115416"/>
          </a:xfrm>
          <a:prstGeom prst="rect">
            <a:avLst/>
          </a:prstGeom>
          <a:noFill/>
          <a:ln w="9525">
            <a:noFill/>
            <a:miter lim="800000"/>
            <a:headEnd/>
            <a:tailEnd/>
          </a:ln>
        </p:spPr>
        <p:txBody>
          <a:bodyPr wrap="none" lIns="0" tIns="0" rIns="0" bIns="0" anchor="ctr">
            <a:spAutoFit/>
          </a:bodyPr>
          <a:lstStyle/>
          <a:p>
            <a:pPr algn="r">
              <a:defRPr/>
            </a:pPr>
            <a:fld id="{CB2FFE75-C069-4F3F-B6FF-201F91F66277}" type="slidenum">
              <a:rPr lang="en-US" sz="750">
                <a:solidFill>
                  <a:srgbClr val="6D6E71"/>
                </a:solidFill>
                <a:cs typeface="Arial" pitchFamily="34" charset="0"/>
              </a:rPr>
              <a:pPr algn="r">
                <a:defRPr/>
              </a:pPr>
              <a:t>‹#›</a:t>
            </a:fld>
            <a:endParaRPr lang="en-US" sz="750" dirty="0">
              <a:solidFill>
                <a:srgbClr val="6D6E71"/>
              </a:solidFill>
              <a:cs typeface="Arial" pitchFamily="34" charset="0"/>
            </a:endParaRPr>
          </a:p>
        </p:txBody>
      </p:sp>
      <p:pic>
        <p:nvPicPr>
          <p:cNvPr id="4" name="Picture 11" descr="Mahindra Logo.pn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gray">
          <a:xfrm>
            <a:off x="6329365" y="357187"/>
            <a:ext cx="2378075" cy="492920"/>
          </a:xfrm>
          <a:prstGeom prst="rect">
            <a:avLst/>
          </a:prstGeom>
          <a:noFill/>
          <a:ln w="9525">
            <a:noFill/>
            <a:miter lim="800000"/>
            <a:headEnd/>
            <a:tailEnd/>
          </a:ln>
        </p:spPr>
      </p:pic>
    </p:spTree>
    <p:extLst>
      <p:ext uri="{BB962C8B-B14F-4D97-AF65-F5344CB8AC3E}">
        <p14:creationId xmlns:p14="http://schemas.microsoft.com/office/powerpoint/2010/main" val="2776598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4" y="3040277"/>
            <a:ext cx="5511800" cy="20774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4" y="1638300"/>
            <a:ext cx="5511800" cy="461665"/>
          </a:xfrm>
        </p:spPr>
        <p:txBody>
          <a:bodyPr wrap="square">
            <a:spAutoFit/>
          </a:bodyPr>
          <a:lstStyle>
            <a:lvl1pPr algn="l">
              <a:defRPr sz="3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p:nvSpPr>
        <p:spPr bwMode="gray">
          <a:xfrm>
            <a:off x="481014" y="4972052"/>
            <a:ext cx="1821011" cy="92333"/>
          </a:xfrm>
          <a:prstGeom prst="rect">
            <a:avLst/>
          </a:prstGeom>
          <a:noFill/>
          <a:ln w="9525">
            <a:noFill/>
            <a:miter lim="800000"/>
            <a:headEnd/>
            <a:tailEnd/>
          </a:ln>
        </p:spPr>
        <p:txBody>
          <a:bodyPr wrap="none" lIns="0" tIns="0" rIns="0" bIns="0">
            <a:spAutoFit/>
          </a:bodyPr>
          <a:lstStyle/>
          <a:p>
            <a:pPr>
              <a:defRPr/>
            </a:pPr>
            <a:r>
              <a:rPr lang="en-US" sz="600" dirty="0" smtClean="0">
                <a:solidFill>
                  <a:srgbClr val="6D6E71"/>
                </a:solidFill>
                <a:cs typeface="Arial" pitchFamily="34" charset="0"/>
              </a:rPr>
              <a:t>Copyright © 2016 Tech Mahindra. All rights reserved.</a:t>
            </a:r>
            <a:endParaRPr lang="en-US" sz="600" dirty="0">
              <a:solidFill>
                <a:srgbClr val="6D6E71"/>
              </a:solidFill>
              <a:cs typeface="Arial" pitchFamily="34" charset="0"/>
            </a:endParaRPr>
          </a:p>
        </p:txBody>
      </p:sp>
      <p:pic>
        <p:nvPicPr>
          <p:cNvPr id="12" name="Picture 11" descr="ridge4.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bwMode="ltGray">
          <a:xfrm>
            <a:off x="803" y="1"/>
            <a:ext cx="3968824" cy="1082407"/>
          </a:xfrm>
          <a:prstGeom prst="rect">
            <a:avLst/>
          </a:prstGeom>
        </p:spPr>
      </p:pic>
    </p:spTree>
    <p:extLst>
      <p:ext uri="{BB962C8B-B14F-4D97-AF65-F5344CB8AC3E}">
        <p14:creationId xmlns:p14="http://schemas.microsoft.com/office/powerpoint/2010/main" val="301033391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ltGray">
          <a:xfrm>
            <a:off x="1588" y="0"/>
            <a:ext cx="3968750" cy="1082279"/>
          </a:xfrm>
          <a:prstGeom prst="rect">
            <a:avLst/>
          </a:prstGeom>
          <a:noFill/>
          <a:ln w="9525">
            <a:noFill/>
            <a:miter lim="800000"/>
            <a:headEnd/>
            <a:tailEnd/>
          </a:ln>
        </p:spPr>
      </p:pic>
      <p:pic>
        <p:nvPicPr>
          <p:cNvPr id="5" name="Picture 10" descr="Mahindra Logo.pn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gray">
          <a:xfrm>
            <a:off x="6329365" y="357187"/>
            <a:ext cx="2378075" cy="492920"/>
          </a:xfrm>
          <a:prstGeom prst="rect">
            <a:avLst/>
          </a:prstGeom>
          <a:noFill/>
          <a:ln w="9525">
            <a:noFill/>
            <a:miter lim="800000"/>
            <a:headEnd/>
            <a:tailEnd/>
          </a:ln>
        </p:spPr>
      </p:pic>
      <p:sp>
        <p:nvSpPr>
          <p:cNvPr id="3" name="Subtitle 2"/>
          <p:cNvSpPr>
            <a:spLocks noGrp="1"/>
          </p:cNvSpPr>
          <p:nvPr>
            <p:ph type="subTitle" idx="1"/>
          </p:nvPr>
        </p:nvSpPr>
        <p:spPr bwMode="gray">
          <a:xfrm>
            <a:off x="1827214" y="3040276"/>
            <a:ext cx="5511800" cy="207750"/>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1638300"/>
            <a:ext cx="5511800" cy="461665"/>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33834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5" y="539356"/>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478758"/>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0565242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5" y="539356"/>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478758"/>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952841"/>
            <a:ext cx="8224838" cy="20774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1660503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5" y="545308"/>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478758"/>
            <a:ext cx="8224838" cy="1384994"/>
          </a:xfrm>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7479655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6" y="1478756"/>
            <a:ext cx="4078287" cy="3121820"/>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picture</a:t>
            </a:r>
            <a:endParaRPr lang="en-US" noProof="0" dirty="0"/>
          </a:p>
        </p:txBody>
      </p:sp>
      <p:sp>
        <p:nvSpPr>
          <p:cNvPr id="18" name="Text Placeholder 4"/>
          <p:cNvSpPr>
            <a:spLocks noGrp="1"/>
          </p:cNvSpPr>
          <p:nvPr>
            <p:ph type="body" sz="quarter" idx="19"/>
          </p:nvPr>
        </p:nvSpPr>
        <p:spPr bwMode="gray">
          <a:xfrm>
            <a:off x="4838701" y="1478758"/>
            <a:ext cx="3846512"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5" y="545308"/>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952841"/>
            <a:ext cx="8224838" cy="20774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741408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ltGray">
          <a:xfrm>
            <a:off x="1588" y="0"/>
            <a:ext cx="3968750" cy="1082279"/>
          </a:xfrm>
          <a:prstGeom prst="rect">
            <a:avLst/>
          </a:prstGeom>
          <a:noFill/>
          <a:ln w="9525">
            <a:noFill/>
            <a:miter lim="800000"/>
            <a:headEnd/>
            <a:tailEnd/>
          </a:ln>
        </p:spPr>
      </p:pic>
      <p:pic>
        <p:nvPicPr>
          <p:cNvPr id="5" name="Picture 10" descr="Mahindra Logo.pn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gray">
          <a:xfrm>
            <a:off x="6329365" y="357187"/>
            <a:ext cx="2378075" cy="492920"/>
          </a:xfrm>
          <a:prstGeom prst="rect">
            <a:avLst/>
          </a:prstGeom>
          <a:noFill/>
          <a:ln w="9525">
            <a:noFill/>
            <a:miter lim="800000"/>
            <a:headEnd/>
            <a:tailEnd/>
          </a:ln>
        </p:spPr>
      </p:pic>
      <p:sp>
        <p:nvSpPr>
          <p:cNvPr id="3" name="Subtitle 2"/>
          <p:cNvSpPr>
            <a:spLocks noGrp="1"/>
          </p:cNvSpPr>
          <p:nvPr>
            <p:ph type="subTitle" idx="1"/>
          </p:nvPr>
        </p:nvSpPr>
        <p:spPr bwMode="gray">
          <a:xfrm>
            <a:off x="1839913" y="3050384"/>
            <a:ext cx="5524500"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1650206"/>
            <a:ext cx="5524500" cy="461665"/>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264570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ltGray">
          <a:xfrm>
            <a:off x="1588" y="0"/>
            <a:ext cx="3968750" cy="1082279"/>
          </a:xfrm>
          <a:prstGeom prst="rect">
            <a:avLst/>
          </a:prstGeom>
          <a:noFill/>
          <a:ln w="9525">
            <a:noFill/>
            <a:miter lim="800000"/>
            <a:headEnd/>
            <a:tailEnd/>
          </a:ln>
        </p:spPr>
      </p:pic>
      <p:pic>
        <p:nvPicPr>
          <p:cNvPr id="6" name="Picture 10" descr="Mahindra Logo.pn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gray">
          <a:xfrm>
            <a:off x="6329365" y="357187"/>
            <a:ext cx="2378075" cy="492920"/>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4" y="1478757"/>
            <a:ext cx="4102100" cy="313134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p:nvPr>
        </p:nvSpPr>
        <p:spPr bwMode="gray">
          <a:xfrm>
            <a:off x="4926013" y="3221834"/>
            <a:ext cx="3781424"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5" y="1478758"/>
            <a:ext cx="3781424" cy="923330"/>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984177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cxnSp>
        <p:nvCxnSpPr>
          <p:cNvPr id="8" name="Straight Connector 7"/>
          <p:cNvCxnSpPr/>
          <p:nvPr/>
        </p:nvCxnSpPr>
        <p:spPr bwMode="gray">
          <a:xfrm>
            <a:off x="481016" y="1758556"/>
            <a:ext cx="3906837" cy="238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6" y="1758556"/>
            <a:ext cx="3906837" cy="238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6" y="1850233"/>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6" y="1850233"/>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6" y="1485631"/>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6" y="1485631"/>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5" y="545308"/>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952841"/>
            <a:ext cx="8224838" cy="20774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198944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cxnSp>
        <p:nvCxnSpPr>
          <p:cNvPr id="12" name="Straight Connector 11"/>
          <p:cNvCxnSpPr/>
          <p:nvPr/>
        </p:nvCxnSpPr>
        <p:spPr bwMode="gray">
          <a:xfrm>
            <a:off x="481016" y="1512892"/>
            <a:ext cx="3906837" cy="238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6" y="1512892"/>
            <a:ext cx="3906837" cy="238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6" y="3262133"/>
            <a:ext cx="3906837" cy="119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6" y="3262133"/>
            <a:ext cx="3906837" cy="119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5" y="545308"/>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6" y="1604569"/>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6" y="1604569"/>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6" y="1291146"/>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6" y="1291146"/>
            <a:ext cx="3933825" cy="207749"/>
          </a:xfrm>
          <a:noFill/>
          <a:ln>
            <a:noFill/>
          </a:ln>
        </p:spPr>
        <p:txBody>
          <a:bodyPr anchor="b"/>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6" y="3384170"/>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6" y="3384170"/>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6" y="304003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6" y="304003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Tree>
    <p:extLst>
      <p:ext uri="{BB962C8B-B14F-4D97-AF65-F5344CB8AC3E}">
        <p14:creationId xmlns:p14="http://schemas.microsoft.com/office/powerpoint/2010/main" val="24759547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cxnSp>
        <p:nvCxnSpPr>
          <p:cNvPr id="14" name="Straight Connector 13"/>
          <p:cNvCxnSpPr/>
          <p:nvPr/>
        </p:nvCxnSpPr>
        <p:spPr bwMode="gray">
          <a:xfrm>
            <a:off x="481016" y="3190480"/>
            <a:ext cx="8199437" cy="119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5" y="545308"/>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6" y="1553390"/>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6" y="1553390"/>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6" y="1291146"/>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6" y="3210158"/>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6" y="3210158"/>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6" y="2937677"/>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952841"/>
            <a:ext cx="8224838" cy="20774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cxnSp>
        <p:nvCxnSpPr>
          <p:cNvPr id="16" name="Straight Connector 15"/>
          <p:cNvCxnSpPr/>
          <p:nvPr userDrawn="1"/>
        </p:nvCxnSpPr>
        <p:spPr bwMode="gray">
          <a:xfrm>
            <a:off x="483288" y="1523717"/>
            <a:ext cx="8199437" cy="119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9335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539354"/>
            <a:ext cx="8224837"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478757"/>
            <a:ext cx="8224838" cy="1038746"/>
          </a:xfrm>
        </p:spPr>
        <p:txBody>
          <a:bodyPr wrap="square">
            <a:spAutoFit/>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3499727497"/>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2" y="1478758"/>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6" y="1478758"/>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481015" y="545308"/>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90" y="1478758"/>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4" y="1478758"/>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p:nvPr>
        </p:nvSpPr>
        <p:spPr bwMode="gray">
          <a:xfrm>
            <a:off x="2438402" y="3181353"/>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6" y="3181353"/>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p:nvPr>
        </p:nvSpPr>
        <p:spPr bwMode="gray">
          <a:xfrm>
            <a:off x="6669090" y="3181353"/>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4" y="3181353"/>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481012" y="952841"/>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57957124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6" y="1478756"/>
            <a:ext cx="8226425" cy="3121820"/>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table</a:t>
            </a:r>
            <a:endParaRPr lang="en-US" noProof="0" dirty="0"/>
          </a:p>
        </p:txBody>
      </p:sp>
      <p:sp>
        <p:nvSpPr>
          <p:cNvPr id="4" name="Title 1"/>
          <p:cNvSpPr>
            <a:spLocks noGrp="1"/>
          </p:cNvSpPr>
          <p:nvPr>
            <p:ph type="title"/>
          </p:nvPr>
        </p:nvSpPr>
        <p:spPr bwMode="gray">
          <a:xfrm>
            <a:off x="481015" y="545308"/>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952841"/>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6513564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6" y="1478756"/>
            <a:ext cx="8226425" cy="3121820"/>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chart</a:t>
            </a:r>
            <a:endParaRPr lang="en-US" noProof="0" dirty="0"/>
          </a:p>
        </p:txBody>
      </p:sp>
      <p:sp>
        <p:nvSpPr>
          <p:cNvPr id="4" name="Title 1"/>
          <p:cNvSpPr>
            <a:spLocks noGrp="1"/>
          </p:cNvSpPr>
          <p:nvPr>
            <p:ph type="title"/>
          </p:nvPr>
        </p:nvSpPr>
        <p:spPr bwMode="gray">
          <a:xfrm>
            <a:off x="481015" y="545308"/>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952841"/>
            <a:ext cx="8224838" cy="20774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2995706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2527698"/>
            <a:ext cx="6754812" cy="1426031"/>
          </a:xfrm>
          <a:prstGeom prst="rect">
            <a:avLst/>
          </a:prstGeom>
          <a:noFill/>
          <a:ln w="9525">
            <a:noFill/>
            <a:miter lim="800000"/>
            <a:headEnd/>
            <a:tailEnd/>
          </a:ln>
        </p:spPr>
        <p:txBody>
          <a:bodyPr lIns="0" tIns="0" rIns="0" bIns="0">
            <a:spAutoFit/>
          </a:bodyPr>
          <a:lstStyle/>
          <a:p>
            <a:pPr algn="just">
              <a:spcBef>
                <a:spcPts val="450"/>
              </a:spcBef>
              <a:defRPr/>
            </a:pPr>
            <a:r>
              <a:rPr lang="en-US" sz="750" b="1" dirty="0">
                <a:solidFill>
                  <a:srgbClr val="6D6E71"/>
                </a:solidFill>
                <a:cs typeface="Arial" pitchFamily="34" charset="0"/>
              </a:rPr>
              <a:t>Disclaimer </a:t>
            </a:r>
          </a:p>
          <a:p>
            <a:pPr algn="just">
              <a:spcBef>
                <a:spcPts val="450"/>
              </a:spcBef>
              <a:defRPr/>
            </a:pPr>
            <a:r>
              <a:rPr lang="en-US" sz="675" dirty="0">
                <a:solidFill>
                  <a:srgbClr val="6D6E71"/>
                </a:solidFill>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145473"/>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41" y="1605128"/>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7190440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Rectangle 1"/>
          <p:cNvSpPr/>
          <p:nvPr/>
        </p:nvSpPr>
        <p:spPr bwMode="gray">
          <a:xfrm>
            <a:off x="0" y="0"/>
            <a:ext cx="9144000" cy="51435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350" dirty="0">
              <a:solidFill>
                <a:prstClr val="black"/>
              </a:solidFill>
            </a:endParaRPr>
          </a:p>
        </p:txBody>
      </p:sp>
      <p:pic>
        <p:nvPicPr>
          <p:cNvPr id="3" name="Picture 10" descr="Mahindra Logo.pn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gray">
          <a:xfrm>
            <a:off x="1966916" y="2038352"/>
            <a:ext cx="5399087" cy="1117997"/>
          </a:xfrm>
          <a:prstGeom prst="rect">
            <a:avLst/>
          </a:prstGeom>
          <a:noFill/>
          <a:ln w="9525">
            <a:noFill/>
            <a:miter lim="800000"/>
            <a:headEnd/>
            <a:tailEnd/>
          </a:ln>
        </p:spPr>
      </p:pic>
    </p:spTree>
    <p:extLst>
      <p:ext uri="{BB962C8B-B14F-4D97-AF65-F5344CB8AC3E}">
        <p14:creationId xmlns:p14="http://schemas.microsoft.com/office/powerpoint/2010/main" val="37426120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747"/>
            <a:ext cx="8229600" cy="738664"/>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3090915981"/>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736"/>
            <a:ext cx="8229600" cy="738664"/>
          </a:xfrm>
        </p:spPr>
        <p:txBody>
          <a:bodyPr/>
          <a:lstStyle>
            <a:lvl1pPr>
              <a:defRPr/>
            </a:lvl1pPr>
          </a:lstStyle>
          <a:p>
            <a:r>
              <a:rPr lang="en-US" dirty="0" smtClean="0"/>
              <a:t>Title - Title Case, Calibri 28 </a:t>
            </a:r>
            <a:r>
              <a:rPr lang="en-US" dirty="0" err="1" smtClean="0"/>
              <a:t>Pt</a:t>
            </a:r>
            <a:r>
              <a:rPr lang="en-US" dirty="0" smtClean="0"/>
              <a:t/>
            </a:r>
            <a:br>
              <a:rPr lang="en-US" dirty="0" smtClean="0"/>
            </a:br>
            <a:r>
              <a:rPr lang="en-US" dirty="0" smtClean="0"/>
              <a:t>2 Line Max</a:t>
            </a:r>
            <a:endParaRPr lang="en-US" dirty="0"/>
          </a:p>
        </p:txBody>
      </p:sp>
      <p:sp>
        <p:nvSpPr>
          <p:cNvPr id="3" name="Content Placeholder 3"/>
          <p:cNvSpPr>
            <a:spLocks noGrp="1"/>
          </p:cNvSpPr>
          <p:nvPr>
            <p:ph sz="quarter" idx="10" hasCustomPrompt="1"/>
          </p:nvPr>
        </p:nvSpPr>
        <p:spPr>
          <a:xfrm>
            <a:off x="459615" y="4443528"/>
            <a:ext cx="8224770" cy="207749"/>
          </a:xfrm>
        </p:spPr>
        <p:txBody>
          <a:bodyPr tIns="45720" bIns="45720"/>
          <a:lstStyle>
            <a:lvl1pPr marL="0" indent="0">
              <a:lnSpc>
                <a:spcPct val="100000"/>
              </a:lnSpc>
              <a:spcBef>
                <a:spcPts val="0"/>
              </a:spcBef>
              <a:buNone/>
              <a:defRPr sz="750">
                <a:solidFill>
                  <a:schemeClr val="tx2"/>
                </a:solidFill>
              </a:defRPr>
            </a:lvl1pPr>
            <a:lvl2pPr marL="295275" indent="0">
              <a:buNone/>
              <a:defRPr sz="825"/>
            </a:lvl2pPr>
            <a:lvl3pPr marL="561975" indent="0">
              <a:buNone/>
              <a:defRPr sz="825"/>
            </a:lvl3pPr>
            <a:lvl4pPr marL="819150" indent="0">
              <a:buNone/>
              <a:defRPr sz="825"/>
            </a:lvl4pPr>
            <a:lvl5pPr marL="1028700" indent="0">
              <a:buNone/>
              <a:defRPr sz="825"/>
            </a:lvl5pPr>
          </a:lstStyle>
          <a:p>
            <a:pPr lvl="0"/>
            <a:r>
              <a:rPr lang="en-US" dirty="0" smtClean="0"/>
              <a:t>Click to add a Source or Note</a:t>
            </a:r>
          </a:p>
        </p:txBody>
      </p:sp>
    </p:spTree>
    <p:extLst>
      <p:ext uri="{BB962C8B-B14F-4D97-AF65-F5344CB8AC3E}">
        <p14:creationId xmlns:p14="http://schemas.microsoft.com/office/powerpoint/2010/main" val="1907473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15" name="Text Placeholder 14"/>
          <p:cNvSpPr>
            <a:spLocks noGrp="1"/>
          </p:cNvSpPr>
          <p:nvPr>
            <p:ph type="body" sz="quarter" idx="12"/>
          </p:nvPr>
        </p:nvSpPr>
        <p:spPr>
          <a:xfrm>
            <a:off x="457200" y="685800"/>
            <a:ext cx="8229600" cy="1038746"/>
          </a:xfrm>
          <a:prstGeom prst="rect">
            <a:avLst/>
          </a:prstGeom>
        </p:spPr>
        <p:txBody>
          <a:bodyPr/>
          <a:lstStyle>
            <a:lvl1pPr>
              <a:defRPr>
                <a:solidFill>
                  <a:schemeClr val="bg2">
                    <a:lumMod val="25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p:nvPr>
        </p:nvSpPr>
        <p:spPr>
          <a:xfrm>
            <a:off x="457245" y="-1"/>
            <a:ext cx="8685168" cy="571502"/>
          </a:xfrm>
          <a:prstGeom prst="rect">
            <a:avLst/>
          </a:prstGeom>
        </p:spPr>
        <p:txBody>
          <a:bodyPr rtlCol="0">
            <a:normAutofit/>
          </a:bodyPr>
          <a:lstStyle/>
          <a:p>
            <a:pPr lvl="0"/>
            <a:r>
              <a:rPr lang="en-US" dirty="0" smtClean="0"/>
              <a:t>Click to edit master title style</a:t>
            </a:r>
            <a:endParaRPr lang="en-US" dirty="0"/>
          </a:p>
        </p:txBody>
      </p:sp>
    </p:spTree>
    <p:extLst>
      <p:ext uri="{BB962C8B-B14F-4D97-AF65-F5344CB8AC3E}">
        <p14:creationId xmlns:p14="http://schemas.microsoft.com/office/powerpoint/2010/main" val="2549085442"/>
      </p:ext>
    </p:extLst>
  </p:cSld>
  <p:clrMapOvr>
    <a:masterClrMapping/>
  </p:clrMapOvr>
  <p:transition spd="med">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15" name="Text Placeholder 14"/>
          <p:cNvSpPr>
            <a:spLocks noGrp="1"/>
          </p:cNvSpPr>
          <p:nvPr>
            <p:ph type="body" sz="quarter" idx="12"/>
          </p:nvPr>
        </p:nvSpPr>
        <p:spPr>
          <a:xfrm>
            <a:off x="457200" y="685800"/>
            <a:ext cx="8229600" cy="1038746"/>
          </a:xfrm>
          <a:prstGeom prst="rect">
            <a:avLst/>
          </a:prstGeom>
        </p:spPr>
        <p:txBody>
          <a:bodyPr/>
          <a:lstStyle>
            <a:lvl1pPr>
              <a:defRPr>
                <a:solidFill>
                  <a:schemeClr val="bg2">
                    <a:lumMod val="25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p:nvPr>
        </p:nvSpPr>
        <p:spPr>
          <a:xfrm>
            <a:off x="457245" y="-1"/>
            <a:ext cx="8685168" cy="571502"/>
          </a:xfrm>
          <a:prstGeom prst="rect">
            <a:avLst/>
          </a:prstGeom>
        </p:spPr>
        <p:txBody>
          <a:bodyPr rtlCol="0">
            <a:normAutofit/>
          </a:bodyPr>
          <a:lstStyle/>
          <a:p>
            <a:pPr lvl="0"/>
            <a:r>
              <a:rPr lang="en-US" dirty="0" smtClean="0"/>
              <a:t>Click to edit master title style</a:t>
            </a:r>
            <a:endParaRPr lang="en-US" dirty="0"/>
          </a:p>
        </p:txBody>
      </p:sp>
    </p:spTree>
    <p:extLst>
      <p:ext uri="{BB962C8B-B14F-4D97-AF65-F5344CB8AC3E}">
        <p14:creationId xmlns:p14="http://schemas.microsoft.com/office/powerpoint/2010/main" val="863065948"/>
      </p:ext>
    </p:extLst>
  </p:cSld>
  <p:clrMapOvr>
    <a:masterClrMapping/>
  </p:clrMapOvr>
  <p:transition spd="med">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1_Custom Layout">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rotWithShape="1">
          <a:blip r:embed="rId2" cstate="email">
            <a:extLst>
              <a:ext uri="{28A0092B-C50C-407E-A947-70E740481C1C}">
                <a14:useLocalDpi xmlns:a14="http://schemas.microsoft.com/office/drawing/2010/main" val="0"/>
              </a:ext>
            </a:extLst>
          </a:blip>
          <a:srcRect/>
          <a:stretch/>
        </p:blipFill>
        <p:spPr bwMode="auto">
          <a:xfrm>
            <a:off x="0" y="-1"/>
            <a:ext cx="9144000" cy="5143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5"/>
          <p:cNvSpPr txBox="1">
            <a:spLocks/>
          </p:cNvSpPr>
          <p:nvPr userDrawn="1"/>
        </p:nvSpPr>
        <p:spPr bwMode="auto">
          <a:xfrm>
            <a:off x="8849057" y="4954412"/>
            <a:ext cx="129844" cy="126958"/>
          </a:xfrm>
          <a:prstGeom prst="rect">
            <a:avLst/>
          </a:prstGeom>
          <a:noFill/>
          <a:ln w="9525">
            <a:noFill/>
            <a:miter lim="800000"/>
            <a:headEnd/>
            <a:tailEnd/>
          </a:ln>
        </p:spPr>
        <p:txBody>
          <a:bodyPr wrap="none" lIns="0" tIns="0" rIns="0" bIns="0" anchor="ctr">
            <a:spAutoFit/>
          </a:bodyPr>
          <a:lstStyle/>
          <a:p>
            <a:pPr algn="r">
              <a:defRPr/>
            </a:pPr>
            <a:fld id="{ADEBA5B5-5421-44EC-9F43-48CFF0A152A9}" type="slidenum">
              <a:rPr lang="en-US" sz="825">
                <a:solidFill>
                  <a:srgbClr val="6D6E71"/>
                </a:solidFill>
                <a:cs typeface="Arial" pitchFamily="34" charset="0"/>
              </a:rPr>
              <a:pPr algn="r">
                <a:defRPr/>
              </a:pPr>
              <a:t>‹#›</a:t>
            </a:fld>
            <a:endParaRPr lang="en-US" sz="825" dirty="0">
              <a:solidFill>
                <a:srgbClr val="6D6E71"/>
              </a:solidFill>
              <a:cs typeface="Arial" pitchFamily="34" charset="0"/>
            </a:endParaRPr>
          </a:p>
        </p:txBody>
      </p:sp>
      <p:pic>
        <p:nvPicPr>
          <p:cNvPr id="10" name="Picture 3" descr="C:\Users\ms24628\Desktop\Images_SalesMeet\Presentation\Testing Services Logo.gif"/>
          <p:cNvPicPr>
            <a:picLocks noChangeAspect="1" noChangeArrowheads="1"/>
          </p:cNvPicPr>
          <p:nvPr userDrawn="1"/>
        </p:nvPicPr>
        <p:blipFill rotWithShape="1">
          <a:blip r:embed="rId3" cstate="email">
            <a:extLst>
              <a:ext uri="{28A0092B-C50C-407E-A947-70E740481C1C}">
                <a14:useLocalDpi xmlns:a14="http://schemas.microsoft.com/office/drawing/2010/main" val="0"/>
              </a:ext>
            </a:extLst>
          </a:blip>
          <a:srcRect/>
          <a:stretch/>
        </p:blipFill>
        <p:spPr bwMode="auto">
          <a:xfrm>
            <a:off x="8083943" y="-117355"/>
            <a:ext cx="1060057" cy="591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20"/>
          <p:cNvSpPr txBox="1">
            <a:spLocks noChangeArrowheads="1"/>
          </p:cNvSpPr>
          <p:nvPr userDrawn="1"/>
        </p:nvSpPr>
        <p:spPr bwMode="gray">
          <a:xfrm>
            <a:off x="481014" y="4972073"/>
            <a:ext cx="1821011" cy="92333"/>
          </a:xfrm>
          <a:prstGeom prst="rect">
            <a:avLst/>
          </a:prstGeom>
          <a:noFill/>
          <a:ln w="9525">
            <a:noFill/>
            <a:miter lim="800000"/>
            <a:headEnd/>
            <a:tailEnd/>
          </a:ln>
        </p:spPr>
        <p:txBody>
          <a:bodyPr wrap="none" lIns="0" tIns="0" rIns="0" bIns="0">
            <a:spAutoFit/>
          </a:bodyPr>
          <a:lstStyle/>
          <a:p>
            <a:pPr>
              <a:defRPr/>
            </a:pPr>
            <a:r>
              <a:rPr lang="en-US" sz="600" dirty="0">
                <a:solidFill>
                  <a:srgbClr val="6D6E71"/>
                </a:solidFill>
                <a:cs typeface="Arial" pitchFamily="34" charset="0"/>
              </a:rPr>
              <a:t>Copyright © 2014 Tech Mahindra. All rights reserved.</a:t>
            </a:r>
          </a:p>
        </p:txBody>
      </p:sp>
      <p:pic>
        <p:nvPicPr>
          <p:cNvPr id="9" name="Picture 3" descr="D:\Work\Clients\TechMahindra\POC\lower right ridge.png"/>
          <p:cNvPicPr>
            <a:picLocks noChangeAspect="1" noChangeArrowheads="1"/>
          </p:cNvPicPr>
          <p:nvPr userDrawn="1"/>
        </p:nvPicPr>
        <p:blipFill>
          <a:blip r:embed="rId4" cstate="email">
            <a:extLst>
              <a:ext uri="{28A0092B-C50C-407E-A947-70E740481C1C}">
                <a14:useLocalDpi xmlns:a14="http://schemas.microsoft.com/office/drawing/2010/main" val="0"/>
              </a:ext>
            </a:extLst>
          </a:blip>
          <a:srcRect/>
          <a:stretch>
            <a:fillRect/>
          </a:stretch>
        </p:blipFill>
        <p:spPr bwMode="auto">
          <a:xfrm>
            <a:off x="7371630" y="4812424"/>
            <a:ext cx="1778766" cy="334667"/>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5"/>
          <p:cNvSpPr>
            <a:spLocks noGrp="1"/>
          </p:cNvSpPr>
          <p:nvPr>
            <p:ph type="sldNum" sz="quarter" idx="4"/>
          </p:nvPr>
        </p:nvSpPr>
        <p:spPr>
          <a:xfrm>
            <a:off x="8718227" y="4871547"/>
            <a:ext cx="425787" cy="251981"/>
          </a:xfrm>
          <a:prstGeom prst="rect">
            <a:avLst/>
          </a:prstGeom>
        </p:spPr>
        <p:txBody>
          <a:bodyPr vert="horz" lIns="91440" tIns="45720" rIns="91440" bIns="45720" rtlCol="0" anchor="ctr"/>
          <a:lstStyle>
            <a:lvl1pPr algn="r">
              <a:defRPr sz="825">
                <a:solidFill>
                  <a:schemeClr val="tx1">
                    <a:tint val="75000"/>
                  </a:schemeClr>
                </a:solidFill>
              </a:defRPr>
            </a:lvl1pPr>
          </a:lstStyle>
          <a:p>
            <a:pPr fontAlgn="base">
              <a:spcBef>
                <a:spcPct val="0"/>
              </a:spcBef>
              <a:spcAft>
                <a:spcPct val="0"/>
              </a:spcAft>
            </a:pPr>
            <a:fld id="{75C80DB6-ACCE-4503-B0CB-D7DE10332559}" type="slidenum">
              <a:rPr lang="en-US" smtClean="0">
                <a:solidFill>
                  <a:prstClr val="black">
                    <a:tint val="75000"/>
                  </a:prstClr>
                </a:solidFill>
                <a:cs typeface="Arial" charset="0"/>
              </a:rPr>
              <a:pPr fontAlgn="base">
                <a:spcBef>
                  <a:spcPct val="0"/>
                </a:spcBef>
                <a:spcAft>
                  <a:spcPct val="0"/>
                </a:spcAft>
              </a:pPr>
              <a:t>‹#›</a:t>
            </a:fld>
            <a:endParaRPr lang="en-US" dirty="0">
              <a:solidFill>
                <a:prstClr val="black">
                  <a:tint val="75000"/>
                </a:prstClr>
              </a:solidFill>
              <a:cs typeface="Arial" charset="0"/>
            </a:endParaRPr>
          </a:p>
        </p:txBody>
      </p:sp>
    </p:spTree>
    <p:extLst>
      <p:ext uri="{BB962C8B-B14F-4D97-AF65-F5344CB8AC3E}">
        <p14:creationId xmlns:p14="http://schemas.microsoft.com/office/powerpoint/2010/main" val="5686613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539354"/>
            <a:ext cx="8224837"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478757"/>
            <a:ext cx="8224838" cy="1038746"/>
          </a:xfrm>
        </p:spPr>
        <p:txBody>
          <a:bodyPr wrap="square">
            <a:spAutoFit/>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p:ph type="body" sz="quarter" idx="13"/>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1735289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7" name="Picture 26" descr="ridge4.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bwMode="ltGray">
          <a:xfrm>
            <a:off x="803" y="1"/>
            <a:ext cx="3968824" cy="1082407"/>
          </a:xfrm>
          <a:prstGeom prst="rect">
            <a:avLst/>
          </a:prstGeom>
        </p:spPr>
      </p:pic>
      <p:sp>
        <p:nvSpPr>
          <p:cNvPr id="20" name="TextBox 20"/>
          <p:cNvSpPr txBox="1">
            <a:spLocks noChangeArrowheads="1"/>
          </p:cNvSpPr>
          <p:nvPr/>
        </p:nvSpPr>
        <p:spPr bwMode="gray">
          <a:xfrm>
            <a:off x="481014" y="4972052"/>
            <a:ext cx="1821011" cy="92333"/>
          </a:xfrm>
          <a:prstGeom prst="rect">
            <a:avLst/>
          </a:prstGeom>
          <a:noFill/>
          <a:ln w="9525">
            <a:noFill/>
            <a:miter lim="800000"/>
            <a:headEnd/>
            <a:tailEnd/>
          </a:ln>
        </p:spPr>
        <p:txBody>
          <a:bodyPr wrap="none" lIns="0" tIns="0" rIns="0" bIns="0">
            <a:spAutoFit/>
          </a:bodyPr>
          <a:lstStyle/>
          <a:p>
            <a:pPr>
              <a:defRPr/>
            </a:pPr>
            <a:r>
              <a:rPr lang="en-US" sz="600" dirty="0" smtClean="0">
                <a:solidFill>
                  <a:srgbClr val="6D6E71"/>
                </a:solidFill>
                <a:cs typeface="Arial" pitchFamily="34" charset="0"/>
              </a:rPr>
              <a:t>Copyright © 2016 Tech Mahindra. All rights reserved.</a:t>
            </a:r>
            <a:endParaRPr lang="en-US" sz="600" dirty="0">
              <a:solidFill>
                <a:srgbClr val="6D6E71"/>
              </a:solidFill>
              <a:cs typeface="Arial" pitchFamily="34" charset="0"/>
            </a:endParaRPr>
          </a:p>
        </p:txBody>
      </p:sp>
      <p:pic>
        <p:nvPicPr>
          <p:cNvPr id="7" name="Picture 6" descr="Mahindra Logo.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bwMode="gray">
          <a:xfrm>
            <a:off x="6058912" y="357482"/>
            <a:ext cx="2467304" cy="492416"/>
          </a:xfrm>
          <a:prstGeom prst="rect">
            <a:avLst/>
          </a:prstGeom>
        </p:spPr>
      </p:pic>
    </p:spTree>
    <p:extLst>
      <p:ext uri="{BB962C8B-B14F-4D97-AF65-F5344CB8AC3E}">
        <p14:creationId xmlns:p14="http://schemas.microsoft.com/office/powerpoint/2010/main" val="7135949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4" y="3040277"/>
            <a:ext cx="5511800" cy="20774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4" y="1638300"/>
            <a:ext cx="5511800" cy="461665"/>
          </a:xfrm>
        </p:spPr>
        <p:txBody>
          <a:bodyPr wrap="square">
            <a:spAutoFit/>
          </a:bodyPr>
          <a:lstStyle>
            <a:lvl1pPr algn="l">
              <a:defRPr sz="3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p:nvSpPr>
        <p:spPr bwMode="gray">
          <a:xfrm>
            <a:off x="481014" y="4972052"/>
            <a:ext cx="1821011" cy="92333"/>
          </a:xfrm>
          <a:prstGeom prst="rect">
            <a:avLst/>
          </a:prstGeom>
          <a:noFill/>
          <a:ln w="9525">
            <a:noFill/>
            <a:miter lim="800000"/>
            <a:headEnd/>
            <a:tailEnd/>
          </a:ln>
        </p:spPr>
        <p:txBody>
          <a:bodyPr wrap="none" lIns="0" tIns="0" rIns="0" bIns="0">
            <a:spAutoFit/>
          </a:bodyPr>
          <a:lstStyle/>
          <a:p>
            <a:pPr>
              <a:defRPr/>
            </a:pPr>
            <a:r>
              <a:rPr lang="en-US" sz="600" dirty="0" smtClean="0">
                <a:solidFill>
                  <a:srgbClr val="6D6E71"/>
                </a:solidFill>
                <a:cs typeface="Arial" pitchFamily="34" charset="0"/>
              </a:rPr>
              <a:t>Copyright © 2016 Tech Mahindra. All rights reserved.</a:t>
            </a:r>
            <a:endParaRPr lang="en-US" sz="600" dirty="0">
              <a:solidFill>
                <a:srgbClr val="6D6E71"/>
              </a:solidFill>
              <a:cs typeface="Arial" pitchFamily="34" charset="0"/>
            </a:endParaRPr>
          </a:p>
        </p:txBody>
      </p:sp>
      <p:pic>
        <p:nvPicPr>
          <p:cNvPr id="12" name="Picture 11" descr="ridge4.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bwMode="ltGray">
          <a:xfrm>
            <a:off x="803" y="1"/>
            <a:ext cx="3968824" cy="1082407"/>
          </a:xfrm>
          <a:prstGeom prst="rect">
            <a:avLst/>
          </a:prstGeom>
        </p:spPr>
      </p:pic>
      <p:pic>
        <p:nvPicPr>
          <p:cNvPr id="7" name="Picture 6" descr="Mahindra Logo.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bwMode="gray">
          <a:xfrm>
            <a:off x="6058912" y="357482"/>
            <a:ext cx="2467304" cy="492416"/>
          </a:xfrm>
          <a:prstGeom prst="rect">
            <a:avLst/>
          </a:prstGeom>
        </p:spPr>
      </p:pic>
    </p:spTree>
    <p:extLst>
      <p:ext uri="{BB962C8B-B14F-4D97-AF65-F5344CB8AC3E}">
        <p14:creationId xmlns:p14="http://schemas.microsoft.com/office/powerpoint/2010/main" val="57026175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539354"/>
            <a:ext cx="8224837"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478757"/>
            <a:ext cx="8224838" cy="1038746"/>
          </a:xfrm>
        </p:spPr>
        <p:txBody>
          <a:bodyPr wrap="square">
            <a:spAutoFit/>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6984827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539354"/>
            <a:ext cx="8224837"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478757"/>
            <a:ext cx="8224838" cy="1038746"/>
          </a:xfrm>
        </p:spPr>
        <p:txBody>
          <a:bodyPr wrap="square">
            <a:spAutoFit/>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p:ph type="body" sz="quarter" idx="13"/>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1982997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478757"/>
            <a:ext cx="8224838" cy="1384995"/>
          </a:xfrm>
        </p:spPr>
        <p:txBody>
          <a:bodyPr wrap="square">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96868384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478757"/>
            <a:ext cx="4078287" cy="3121819"/>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4838701" y="1478757"/>
            <a:ext cx="3846512"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51984309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3050383"/>
            <a:ext cx="5524500" cy="20774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1650206"/>
            <a:ext cx="5524500" cy="461665"/>
          </a:xfrm>
          <a:noFill/>
          <a:ln w="9525">
            <a:noFill/>
            <a:miter lim="800000"/>
            <a:headEnd/>
            <a:tailEnd/>
          </a:ln>
        </p:spPr>
        <p:txBody>
          <a:bodyPr vert="horz" wrap="square" lIns="0" tIns="0" rIns="0" bIns="0" numCol="1" anchor="t" anchorCtr="0" compatLnSpc="1">
            <a:prstTxWarp prst="textNoShape">
              <a:avLst/>
            </a:prstTxWarp>
            <a:spAutoFit/>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bwMode="ltGray">
          <a:xfrm>
            <a:off x="802" y="1"/>
            <a:ext cx="2361398" cy="644018"/>
          </a:xfrm>
          <a:prstGeom prst="rect">
            <a:avLst/>
          </a:prstGeom>
        </p:spPr>
      </p:pic>
      <p:pic>
        <p:nvPicPr>
          <p:cNvPr id="12" name="Picture 11" descr="Mahindra Logo.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bwMode="gray">
          <a:xfrm>
            <a:off x="7239001" y="48789"/>
            <a:ext cx="1907763" cy="380744"/>
          </a:xfrm>
          <a:prstGeom prst="rect">
            <a:avLst/>
          </a:prstGeom>
        </p:spPr>
      </p:pic>
    </p:spTree>
    <p:extLst>
      <p:ext uri="{BB962C8B-B14F-4D97-AF65-F5344CB8AC3E}">
        <p14:creationId xmlns:p14="http://schemas.microsoft.com/office/powerpoint/2010/main" val="785277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4" y="1478757"/>
            <a:ext cx="4102100" cy="313134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4926013" y="3221833"/>
            <a:ext cx="3781424" cy="20774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5" y="1478757"/>
            <a:ext cx="3781424" cy="923330"/>
          </a:xfrm>
          <a:noFill/>
          <a:ln w="9525">
            <a:noFill/>
            <a:miter lim="800000"/>
            <a:headEnd/>
            <a:tailEnd/>
          </a:ln>
        </p:spPr>
        <p:txBody>
          <a:bodyPr vert="horz" wrap="square" lIns="0" tIns="0" rIns="0" bIns="0" numCol="1" anchor="t" anchorCtr="0" compatLnSpc="1">
            <a:prstTxWarp prst="textNoShape">
              <a:avLst/>
            </a:prstTxWarp>
            <a:spAutoFit/>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bwMode="ltGray">
          <a:xfrm>
            <a:off x="803" y="1"/>
            <a:ext cx="3968824" cy="1082407"/>
          </a:xfrm>
          <a:prstGeom prst="rect">
            <a:avLst/>
          </a:prstGeom>
        </p:spPr>
      </p:pic>
      <p:pic>
        <p:nvPicPr>
          <p:cNvPr id="7" name="Picture 6" descr="Mahindra Logo.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bwMode="gray">
          <a:xfrm>
            <a:off x="6058912" y="357482"/>
            <a:ext cx="2467304" cy="492416"/>
          </a:xfrm>
          <a:prstGeom prst="rect">
            <a:avLst/>
          </a:prstGeom>
        </p:spPr>
      </p:pic>
    </p:spTree>
    <p:extLst>
      <p:ext uri="{BB962C8B-B14F-4D97-AF65-F5344CB8AC3E}">
        <p14:creationId xmlns:p14="http://schemas.microsoft.com/office/powerpoint/2010/main" val="292143819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185023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4" y="185023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478757"/>
            <a:ext cx="3933825" cy="214621"/>
          </a:xfrm>
          <a:noFill/>
          <a:ln>
            <a:noFill/>
          </a:ln>
        </p:spPr>
        <p:txBody>
          <a:bodyPr wrap="square" lIns="0" tIns="0" rIns="0" bIns="0" anchor="b" anchorCtr="0">
            <a:spAutoFit/>
          </a:bodyPr>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4" y="1478757"/>
            <a:ext cx="3933825" cy="214621"/>
          </a:xfrm>
          <a:noFill/>
          <a:ln>
            <a:noFill/>
          </a:ln>
        </p:spPr>
        <p:txBody>
          <a:bodyPr wrap="square" lIns="0" tIns="0" rIns="0" bIns="0" anchor="b" anchorCtr="0">
            <a:spAutoFit/>
          </a:bodyPr>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dirty="0" smtClean="0"/>
              <a:t>Heading 2</a:t>
            </a:r>
          </a:p>
        </p:txBody>
      </p:sp>
      <p:cxnSp>
        <p:nvCxnSpPr>
          <p:cNvPr id="8" name="Straight Connector 7"/>
          <p:cNvCxnSpPr/>
          <p:nvPr/>
        </p:nvCxnSpPr>
        <p:spPr bwMode="gray">
          <a:xfrm>
            <a:off x="481014" y="175855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4" y="175855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9571770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185023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4" y="185023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478757"/>
            <a:ext cx="3933825" cy="214621"/>
          </a:xfrm>
          <a:noFill/>
          <a:ln>
            <a:noFill/>
          </a:ln>
        </p:spPr>
        <p:txBody>
          <a:bodyPr wrap="square" lIns="0" tIns="0" rIns="0" bIns="0" anchor="b" anchorCtr="0">
            <a:spAutoFit/>
          </a:bodyPr>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4" y="1478757"/>
            <a:ext cx="3933825" cy="214621"/>
          </a:xfrm>
          <a:noFill/>
          <a:ln>
            <a:noFill/>
          </a:ln>
        </p:spPr>
        <p:txBody>
          <a:bodyPr wrap="square" lIns="0" tIns="0" rIns="0" bIns="0" anchor="b" anchorCtr="0">
            <a:spAutoFit/>
          </a:bodyPr>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dirty="0" smtClean="0"/>
              <a:t>Heading 2</a:t>
            </a:r>
          </a:p>
        </p:txBody>
      </p:sp>
      <p:cxnSp>
        <p:nvCxnSpPr>
          <p:cNvPr id="33" name="Straight Connector 32"/>
          <p:cNvCxnSpPr/>
          <p:nvPr/>
        </p:nvCxnSpPr>
        <p:spPr bwMode="gray">
          <a:xfrm>
            <a:off x="481014" y="175855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4773614" y="175855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352747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4" y="352747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3162869"/>
            <a:ext cx="3933825" cy="207749"/>
          </a:xfrm>
          <a:noFill/>
          <a:ln>
            <a:noFill/>
          </a:ln>
        </p:spPr>
        <p:txBody>
          <a:bodyPr wrap="square" lIns="0" tIns="0" rIns="0" bIns="0" anchor="b" anchorCtr="0">
            <a:spAutoFit/>
          </a:bodyPr>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lvl="0" indent="0" algn="l" defTabSz="6858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4" y="3162869"/>
            <a:ext cx="3933825" cy="207749"/>
          </a:xfrm>
          <a:noFill/>
          <a:ln>
            <a:noFill/>
          </a:ln>
        </p:spPr>
        <p:txBody>
          <a:bodyPr wrap="square" lIns="0" tIns="0" rIns="0" bIns="0" anchor="b" anchorCtr="0">
            <a:spAutoFit/>
          </a:bodyPr>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lvl="0" indent="0" algn="l" defTabSz="6858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p:nvCxnSpPr>
        <p:spPr bwMode="gray">
          <a:xfrm>
            <a:off x="481014" y="343579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4773614" y="343579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924731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478757"/>
            <a:ext cx="8224838" cy="1384995"/>
          </a:xfrm>
        </p:spPr>
        <p:txBody>
          <a:bodyPr wrap="square">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60973298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400" y="1478757"/>
            <a:ext cx="2043113" cy="946413"/>
          </a:xfrm>
          <a:ln>
            <a:noFill/>
          </a:ln>
        </p:spPr>
        <p:txBody>
          <a:bodyPr wrap="square" lIns="0" tIns="0" rIns="0" bIns="0">
            <a:spAutoFit/>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marR="0" lvl="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4" y="1478758"/>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8" y="1478757"/>
            <a:ext cx="2043113" cy="946413"/>
          </a:xfrm>
          <a:ln>
            <a:noFill/>
          </a:ln>
        </p:spPr>
        <p:txBody>
          <a:bodyPr wrap="square" lIns="0" tIns="0" rIns="0" bIns="0">
            <a:spAutoFit/>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marR="0" lvl="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14313" lvl="1" indent="-214313" algn="l" defTabSz="6858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2" y="1478758"/>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2438400" y="3181352"/>
            <a:ext cx="2043113" cy="946413"/>
          </a:xfrm>
          <a:ln>
            <a:noFill/>
          </a:ln>
        </p:spPr>
        <p:txBody>
          <a:bodyPr wrap="square" lIns="0" tIns="0" rIns="0" bIns="0">
            <a:spAutoFit/>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marR="0" lvl="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14313" lvl="1" indent="-214313" algn="l" defTabSz="6858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4" y="3181352"/>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6669088" y="3181352"/>
            <a:ext cx="2043113" cy="946413"/>
          </a:xfrm>
          <a:ln>
            <a:noFill/>
          </a:ln>
        </p:spPr>
        <p:txBody>
          <a:bodyPr wrap="square" lIns="0" tIns="0" rIns="0" bIns="0">
            <a:spAutoFit/>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marR="0" lvl="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14313" lvl="1" indent="-214313" algn="l" defTabSz="6858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2" y="3181352"/>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481012" y="952840"/>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marL="0" lvl="0" indent="0" algn="l" defTabSz="6858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18094012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4" y="1478756"/>
            <a:ext cx="8226425" cy="3121820"/>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952840"/>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marL="0" lvl="0" indent="0" algn="l" defTabSz="6858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22545851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4" y="1478757"/>
            <a:ext cx="8226425" cy="3121819"/>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1483382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145472"/>
            <a:ext cx="6729984"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p:nvSpPr>
        <p:spPr bwMode="gray">
          <a:xfrm>
            <a:off x="1366840" y="2527135"/>
            <a:ext cx="6754811" cy="1426031"/>
          </a:xfrm>
          <a:prstGeom prst="rect">
            <a:avLst/>
          </a:prstGeom>
          <a:noFill/>
          <a:ln w="9525">
            <a:noFill/>
            <a:miter lim="800000"/>
            <a:headEnd/>
            <a:tailEnd/>
          </a:ln>
        </p:spPr>
        <p:txBody>
          <a:bodyPr wrap="square" lIns="0" tIns="0" rIns="0" bIns="0">
            <a:spAutoFit/>
          </a:bodyPr>
          <a:lstStyle/>
          <a:p>
            <a:pPr algn="just">
              <a:spcBef>
                <a:spcPts val="450"/>
              </a:spcBef>
            </a:pPr>
            <a:r>
              <a:rPr lang="en-US" sz="750" b="1" dirty="0" smtClean="0">
                <a:solidFill>
                  <a:srgbClr val="6D6E71"/>
                </a:solidFill>
                <a:cs typeface="Arial" pitchFamily="34" charset="0"/>
              </a:rPr>
              <a:t>Disclaimer </a:t>
            </a:r>
          </a:p>
          <a:p>
            <a:pPr algn="just">
              <a:spcBef>
                <a:spcPts val="450"/>
              </a:spcBef>
            </a:pPr>
            <a:r>
              <a:rPr lang="en-US" sz="675" dirty="0" smtClean="0">
                <a:solidFill>
                  <a:srgbClr val="6D6E71"/>
                </a:solidFil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9" y="1605128"/>
            <a:ext cx="6734627" cy="20774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p:nvSpPr>
        <p:spPr bwMode="gray">
          <a:xfrm>
            <a:off x="481014" y="4972052"/>
            <a:ext cx="1821011" cy="92333"/>
          </a:xfrm>
          <a:prstGeom prst="rect">
            <a:avLst/>
          </a:prstGeom>
          <a:noFill/>
          <a:ln w="9525">
            <a:noFill/>
            <a:miter lim="800000"/>
            <a:headEnd/>
            <a:tailEnd/>
          </a:ln>
        </p:spPr>
        <p:txBody>
          <a:bodyPr wrap="none" lIns="0" tIns="0" rIns="0" bIns="0">
            <a:spAutoFit/>
          </a:bodyPr>
          <a:lstStyle/>
          <a:p>
            <a:pPr>
              <a:defRPr/>
            </a:pPr>
            <a:r>
              <a:rPr lang="en-US" sz="600" dirty="0" smtClean="0">
                <a:solidFill>
                  <a:srgbClr val="6D6E71"/>
                </a:solidFill>
                <a:cs typeface="Arial" pitchFamily="34" charset="0"/>
              </a:rPr>
              <a:t>Copyright © 2016 Tech Mahindra. All rights reserved.</a:t>
            </a:r>
            <a:endParaRPr lang="en-US" sz="600" dirty="0">
              <a:solidFill>
                <a:srgbClr val="6D6E71"/>
              </a:solidFill>
              <a:cs typeface="Arial" pitchFamily="34" charset="0"/>
            </a:endParaRPr>
          </a:p>
        </p:txBody>
      </p:sp>
    </p:spTree>
    <p:extLst>
      <p:ext uri="{BB962C8B-B14F-4D97-AF65-F5344CB8AC3E}">
        <p14:creationId xmlns:p14="http://schemas.microsoft.com/office/powerpoint/2010/main" val="87083936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bwMode="gray">
          <a:xfrm>
            <a:off x="0" y="0"/>
            <a:ext cx="9144000" cy="51435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solidFill>
                <a:prstClr val="black"/>
              </a:solidFill>
            </a:endParaRPr>
          </a:p>
        </p:txBody>
      </p:sp>
      <p:pic>
        <p:nvPicPr>
          <p:cNvPr id="4" name="Picture 3" descr="Mahindra Logo.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bwMode="gray">
          <a:xfrm>
            <a:off x="1864289" y="2037921"/>
            <a:ext cx="5603207" cy="1118267"/>
          </a:xfrm>
          <a:prstGeom prst="rect">
            <a:avLst/>
          </a:prstGeom>
        </p:spPr>
      </p:pic>
    </p:spTree>
    <p:extLst>
      <p:ext uri="{BB962C8B-B14F-4D97-AF65-F5344CB8AC3E}">
        <p14:creationId xmlns:p14="http://schemas.microsoft.com/office/powerpoint/2010/main" val="27692424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82539" y="1200151"/>
            <a:ext cx="8229600" cy="1038746"/>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Rectangle 4"/>
          <p:cNvSpPr>
            <a:spLocks noGrp="1" noChangeArrowheads="1"/>
          </p:cNvSpPr>
          <p:nvPr>
            <p:ph type="dt" sz="half" idx="10"/>
          </p:nvPr>
        </p:nvSpPr>
        <p:spPr>
          <a:xfrm>
            <a:off x="7010400" y="4908478"/>
            <a:ext cx="2133600" cy="165671"/>
          </a:xfrm>
          <a:prstGeom prst="rect">
            <a:avLst/>
          </a:prstGeom>
          <a:ln/>
        </p:spPr>
        <p:txBody>
          <a:bodyPr/>
          <a:lstStyle>
            <a:lvl1pPr>
              <a:defRPr/>
            </a:lvl1pPr>
          </a:lstStyle>
          <a:p>
            <a:endParaRPr lang="en-US" dirty="0">
              <a:solidFill>
                <a:prstClr val="black"/>
              </a:solidFill>
            </a:endParaRPr>
          </a:p>
        </p:txBody>
      </p:sp>
      <p:sp>
        <p:nvSpPr>
          <p:cNvPr id="5" name="Rectangle 5"/>
          <p:cNvSpPr>
            <a:spLocks noGrp="1" noChangeArrowheads="1"/>
          </p:cNvSpPr>
          <p:nvPr>
            <p:ph type="ftr" sz="quarter" idx="11"/>
          </p:nvPr>
        </p:nvSpPr>
        <p:spPr>
          <a:xfrm>
            <a:off x="6248400" y="4663746"/>
            <a:ext cx="2895600" cy="237028"/>
          </a:xfrm>
          <a:prstGeom prst="rect">
            <a:avLst/>
          </a:prstGeom>
          <a:ln/>
        </p:spPr>
        <p:txBody>
          <a:bodyPr/>
          <a:lstStyle>
            <a:lvl1pPr>
              <a:defRPr/>
            </a:lvl1pPr>
          </a:lstStyle>
          <a:p>
            <a:r>
              <a:rPr lang="en-US" dirty="0" smtClean="0">
                <a:solidFill>
                  <a:prstClr val="black"/>
                </a:solidFill>
              </a:rPr>
              <a:t>aaaaaaaaaaaaaaaaa</a:t>
            </a:r>
            <a:endParaRPr lang="en-US" dirty="0">
              <a:solidFill>
                <a:prstClr val="black"/>
              </a:solidFill>
            </a:endParaRPr>
          </a:p>
        </p:txBody>
      </p:sp>
      <p:sp>
        <p:nvSpPr>
          <p:cNvPr id="6" name="Rectangle 6"/>
          <p:cNvSpPr>
            <a:spLocks noGrp="1" noChangeArrowheads="1"/>
          </p:cNvSpPr>
          <p:nvPr>
            <p:ph type="sldNum" sz="quarter" idx="12"/>
          </p:nvPr>
        </p:nvSpPr>
        <p:spPr>
          <a:xfrm>
            <a:off x="7010400" y="4900773"/>
            <a:ext cx="2133600" cy="242727"/>
          </a:xfrm>
          <a:prstGeom prst="rect">
            <a:avLst/>
          </a:prstGeom>
          <a:ln/>
        </p:spPr>
        <p:txBody>
          <a:bodyPr/>
          <a:lstStyle>
            <a:lvl1pPr>
              <a:defRPr/>
            </a:lvl1pPr>
          </a:lstStyle>
          <a:p>
            <a:fld id="{86A20232-690A-4812-94BC-2F949A391583}" type="slidenum">
              <a:rPr lang="en-US" smtClean="0">
                <a:solidFill>
                  <a:prstClr val="black"/>
                </a:solidFill>
              </a:rPr>
              <a:pPr/>
              <a:t>‹#›</a:t>
            </a:fld>
            <a:endParaRPr lang="en-US" dirty="0">
              <a:solidFill>
                <a:prstClr val="black"/>
              </a:solidFill>
            </a:endParaRPr>
          </a:p>
        </p:txBody>
      </p:sp>
      <p:sp>
        <p:nvSpPr>
          <p:cNvPr id="7" name="Titre 1"/>
          <p:cNvSpPr txBox="1">
            <a:spLocks/>
          </p:cNvSpPr>
          <p:nvPr/>
        </p:nvSpPr>
        <p:spPr>
          <a:xfrm>
            <a:off x="123291" y="199704"/>
            <a:ext cx="6369977" cy="663179"/>
          </a:xfrm>
          <a:prstGeom prst="rect">
            <a:avLst/>
          </a:prstGeom>
        </p:spPr>
        <p:txBody>
          <a:bodyPr/>
          <a:lstStyle>
            <a:lvl1pPr algn="l" rtl="0" eaLnBrk="0" fontAlgn="base" hangingPunct="0">
              <a:spcBef>
                <a:spcPct val="0"/>
              </a:spcBef>
              <a:spcAft>
                <a:spcPct val="0"/>
              </a:spcAft>
              <a:defRPr sz="2400">
                <a:solidFill>
                  <a:srgbClr val="5D004A"/>
                </a:solidFill>
                <a:latin typeface="+mj-lt"/>
                <a:ea typeface="+mj-ea"/>
                <a:cs typeface="+mj-cs"/>
              </a:defRPr>
            </a:lvl1pPr>
            <a:lvl2pPr algn="l" rtl="0" eaLnBrk="0" fontAlgn="base" hangingPunct="0">
              <a:spcBef>
                <a:spcPct val="0"/>
              </a:spcBef>
              <a:spcAft>
                <a:spcPct val="0"/>
              </a:spcAft>
              <a:defRPr sz="3200">
                <a:solidFill>
                  <a:srgbClr val="5D004A"/>
                </a:solidFill>
                <a:latin typeface="Verdana" pitchFamily="34" charset="0"/>
              </a:defRPr>
            </a:lvl2pPr>
            <a:lvl3pPr algn="l" rtl="0" eaLnBrk="0" fontAlgn="base" hangingPunct="0">
              <a:spcBef>
                <a:spcPct val="0"/>
              </a:spcBef>
              <a:spcAft>
                <a:spcPct val="0"/>
              </a:spcAft>
              <a:defRPr sz="3200">
                <a:solidFill>
                  <a:srgbClr val="5D004A"/>
                </a:solidFill>
                <a:latin typeface="Verdana" pitchFamily="34" charset="0"/>
              </a:defRPr>
            </a:lvl3pPr>
            <a:lvl4pPr algn="l" rtl="0" eaLnBrk="0" fontAlgn="base" hangingPunct="0">
              <a:spcBef>
                <a:spcPct val="0"/>
              </a:spcBef>
              <a:spcAft>
                <a:spcPct val="0"/>
              </a:spcAft>
              <a:defRPr sz="3200">
                <a:solidFill>
                  <a:srgbClr val="5D004A"/>
                </a:solidFill>
                <a:latin typeface="Verdana" pitchFamily="34" charset="0"/>
              </a:defRPr>
            </a:lvl4pPr>
            <a:lvl5pPr algn="l" rtl="0" eaLnBrk="0" fontAlgn="base" hangingPunct="0">
              <a:spcBef>
                <a:spcPct val="0"/>
              </a:spcBef>
              <a:spcAft>
                <a:spcPct val="0"/>
              </a:spcAft>
              <a:defRPr sz="3200">
                <a:solidFill>
                  <a:srgbClr val="5D004A"/>
                </a:solidFill>
                <a:latin typeface="Verdana" pitchFamily="34" charset="0"/>
              </a:defRPr>
            </a:lvl5pPr>
            <a:lvl6pPr marL="457200" algn="ctr" rtl="0" fontAlgn="base">
              <a:spcBef>
                <a:spcPct val="0"/>
              </a:spcBef>
              <a:spcAft>
                <a:spcPct val="0"/>
              </a:spcAft>
              <a:defRPr sz="3200">
                <a:solidFill>
                  <a:srgbClr val="5D004A"/>
                </a:solidFill>
                <a:latin typeface="Verdana" pitchFamily="34" charset="0"/>
              </a:defRPr>
            </a:lvl6pPr>
            <a:lvl7pPr marL="914400" algn="ctr" rtl="0" fontAlgn="base">
              <a:spcBef>
                <a:spcPct val="0"/>
              </a:spcBef>
              <a:spcAft>
                <a:spcPct val="0"/>
              </a:spcAft>
              <a:defRPr sz="3200">
                <a:solidFill>
                  <a:srgbClr val="5D004A"/>
                </a:solidFill>
                <a:latin typeface="Verdana" pitchFamily="34" charset="0"/>
              </a:defRPr>
            </a:lvl7pPr>
            <a:lvl8pPr marL="1371600" algn="ctr" rtl="0" fontAlgn="base">
              <a:spcBef>
                <a:spcPct val="0"/>
              </a:spcBef>
              <a:spcAft>
                <a:spcPct val="0"/>
              </a:spcAft>
              <a:defRPr sz="3200">
                <a:solidFill>
                  <a:srgbClr val="5D004A"/>
                </a:solidFill>
                <a:latin typeface="Verdana" pitchFamily="34" charset="0"/>
              </a:defRPr>
            </a:lvl8pPr>
            <a:lvl9pPr marL="1828800" algn="ctr" rtl="0" fontAlgn="base">
              <a:spcBef>
                <a:spcPct val="0"/>
              </a:spcBef>
              <a:spcAft>
                <a:spcPct val="0"/>
              </a:spcAft>
              <a:defRPr sz="3200">
                <a:solidFill>
                  <a:srgbClr val="5D004A"/>
                </a:solidFill>
                <a:latin typeface="Verdana" pitchFamily="34" charset="0"/>
              </a:defRPr>
            </a:lvl9pPr>
          </a:lstStyle>
          <a:p>
            <a:endParaRPr lang="en-US" sz="1800" dirty="0"/>
          </a:p>
        </p:txBody>
      </p:sp>
      <p:sp>
        <p:nvSpPr>
          <p:cNvPr id="8" name="Rectangle 7"/>
          <p:cNvSpPr/>
          <p:nvPr/>
        </p:nvSpPr>
        <p:spPr>
          <a:xfrm flipV="1">
            <a:off x="178407" y="4950617"/>
            <a:ext cx="5222268" cy="4286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dirty="0">
              <a:solidFill>
                <a:srgbClr val="FFFFFF"/>
              </a:solidFill>
            </a:endParaRPr>
          </a:p>
        </p:txBody>
      </p:sp>
      <p:sp>
        <p:nvSpPr>
          <p:cNvPr id="9" name="Titre 1"/>
          <p:cNvSpPr>
            <a:spLocks noGrp="1"/>
          </p:cNvSpPr>
          <p:nvPr>
            <p:ph type="title"/>
          </p:nvPr>
        </p:nvSpPr>
        <p:spPr>
          <a:xfrm>
            <a:off x="176465" y="371156"/>
            <a:ext cx="6369977" cy="276999"/>
          </a:xfrm>
          <a:prstGeom prst="rect">
            <a:avLst/>
          </a:prstGeom>
        </p:spPr>
        <p:txBody>
          <a:bodyPr/>
          <a:lstStyle>
            <a:lvl1pPr>
              <a:defRPr sz="1800"/>
            </a:lvl1pPr>
          </a:lstStyle>
          <a:p>
            <a:r>
              <a:rPr lang="en-US" noProof="0" smtClean="0"/>
              <a:t>Click to edit Master title style</a:t>
            </a:r>
            <a:endParaRPr lang="en-US" noProof="0"/>
          </a:p>
        </p:txBody>
      </p:sp>
    </p:spTree>
    <p:extLst>
      <p:ext uri="{BB962C8B-B14F-4D97-AF65-F5344CB8AC3E}">
        <p14:creationId xmlns:p14="http://schemas.microsoft.com/office/powerpoint/2010/main" val="1276036961"/>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400051"/>
            <a:ext cx="5486400" cy="369332"/>
          </a:xfrm>
          <a:prstGeom prst="rect">
            <a:avLst/>
          </a:prstGeom>
        </p:spPr>
        <p:txBody>
          <a:bodyPr/>
          <a:lstStyle/>
          <a:p>
            <a:r>
              <a:rPr lang="en-US" noProof="0" smtClean="0"/>
              <a:t>Click to edit Master title style</a:t>
            </a:r>
            <a:endParaRPr lang="en-US" noProof="0"/>
          </a:p>
        </p:txBody>
      </p:sp>
      <p:sp>
        <p:nvSpPr>
          <p:cNvPr id="3" name="Espace réservé du contenu 2"/>
          <p:cNvSpPr>
            <a:spLocks noGrp="1"/>
          </p:cNvSpPr>
          <p:nvPr>
            <p:ph sz="half" idx="1"/>
          </p:nvPr>
        </p:nvSpPr>
        <p:spPr>
          <a:xfrm>
            <a:off x="457200" y="1200151"/>
            <a:ext cx="4038600" cy="124649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contenu 3"/>
          <p:cNvSpPr>
            <a:spLocks noGrp="1"/>
          </p:cNvSpPr>
          <p:nvPr>
            <p:ph sz="half" idx="2"/>
          </p:nvPr>
        </p:nvSpPr>
        <p:spPr>
          <a:xfrm>
            <a:off x="4648200" y="1200151"/>
            <a:ext cx="4038600" cy="124649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noChangeArrowheads="1"/>
          </p:cNvSpPr>
          <p:nvPr>
            <p:ph type="dt" sz="half" idx="10"/>
          </p:nvPr>
        </p:nvSpPr>
        <p:spPr>
          <a:xfrm>
            <a:off x="7010400" y="4908478"/>
            <a:ext cx="2133600" cy="165671"/>
          </a:xfrm>
          <a:prstGeom prst="rect">
            <a:avLst/>
          </a:prstGeom>
          <a:ln/>
        </p:spPr>
        <p:txBody>
          <a:bodyPr/>
          <a:lstStyle>
            <a:lvl1pPr>
              <a:defRPr/>
            </a:lvl1pPr>
          </a:lstStyle>
          <a:p>
            <a:endParaRPr lang="en-US" dirty="0">
              <a:solidFill>
                <a:prstClr val="black"/>
              </a:solidFill>
            </a:endParaRPr>
          </a:p>
        </p:txBody>
      </p:sp>
      <p:sp>
        <p:nvSpPr>
          <p:cNvPr id="6" name="Footer Placeholder 5"/>
          <p:cNvSpPr>
            <a:spLocks noGrp="1" noChangeArrowheads="1"/>
          </p:cNvSpPr>
          <p:nvPr>
            <p:ph type="ftr" sz="quarter" idx="11"/>
          </p:nvPr>
        </p:nvSpPr>
        <p:spPr>
          <a:xfrm>
            <a:off x="6248400" y="4663746"/>
            <a:ext cx="2895600" cy="237028"/>
          </a:xfrm>
          <a:prstGeom prst="rect">
            <a:avLst/>
          </a:prstGeom>
          <a:ln/>
        </p:spPr>
        <p:txBody>
          <a:bodyPr/>
          <a:lstStyle>
            <a:lvl1pPr>
              <a:defRPr/>
            </a:lvl1pPr>
          </a:lstStyle>
          <a:p>
            <a:r>
              <a:rPr lang="en-US" dirty="0" smtClean="0">
                <a:solidFill>
                  <a:prstClr val="black"/>
                </a:solidFill>
              </a:rPr>
              <a:t>aaaaaaaaaaaaaaaaa</a:t>
            </a:r>
            <a:endParaRPr lang="en-US" dirty="0">
              <a:solidFill>
                <a:prstClr val="black"/>
              </a:solidFill>
            </a:endParaRPr>
          </a:p>
        </p:txBody>
      </p:sp>
      <p:sp>
        <p:nvSpPr>
          <p:cNvPr id="7" name="Slide Number Placeholder 6"/>
          <p:cNvSpPr>
            <a:spLocks noGrp="1" noChangeArrowheads="1"/>
          </p:cNvSpPr>
          <p:nvPr>
            <p:ph type="sldNum" sz="quarter" idx="12"/>
          </p:nvPr>
        </p:nvSpPr>
        <p:spPr>
          <a:xfrm>
            <a:off x="7010400" y="4900773"/>
            <a:ext cx="2133600" cy="242727"/>
          </a:xfrm>
          <a:prstGeom prst="rect">
            <a:avLst/>
          </a:prstGeom>
          <a:ln/>
        </p:spPr>
        <p:txBody>
          <a:bodyPr/>
          <a:lstStyle>
            <a:lvl1pPr>
              <a:defRPr/>
            </a:lvl1pPr>
          </a:lstStyle>
          <a:p>
            <a:fld id="{86A20232-690A-4812-94BC-2F949A391583}"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080145746"/>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1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82539" y="1200151"/>
            <a:ext cx="8229600" cy="1038746"/>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Rectangle 4"/>
          <p:cNvSpPr>
            <a:spLocks noGrp="1" noChangeArrowheads="1"/>
          </p:cNvSpPr>
          <p:nvPr>
            <p:ph type="dt" sz="half" idx="10"/>
          </p:nvPr>
        </p:nvSpPr>
        <p:spPr>
          <a:xfrm>
            <a:off x="7010400" y="4908478"/>
            <a:ext cx="2133600" cy="165671"/>
          </a:xfrm>
          <a:prstGeom prst="rect">
            <a:avLst/>
          </a:prstGeom>
          <a:ln/>
        </p:spPr>
        <p:txBody>
          <a:bodyPr/>
          <a:lstStyle>
            <a:lvl1pPr>
              <a:defRPr/>
            </a:lvl1pPr>
          </a:lstStyle>
          <a:p>
            <a:endParaRPr lang="en-US" dirty="0">
              <a:solidFill>
                <a:prstClr val="black"/>
              </a:solidFill>
            </a:endParaRPr>
          </a:p>
        </p:txBody>
      </p:sp>
      <p:sp>
        <p:nvSpPr>
          <p:cNvPr id="5" name="Rectangle 5"/>
          <p:cNvSpPr>
            <a:spLocks noGrp="1" noChangeArrowheads="1"/>
          </p:cNvSpPr>
          <p:nvPr>
            <p:ph type="ftr" sz="quarter" idx="11"/>
          </p:nvPr>
        </p:nvSpPr>
        <p:spPr>
          <a:xfrm>
            <a:off x="5867400" y="4663746"/>
            <a:ext cx="3276600" cy="237028"/>
          </a:xfrm>
          <a:prstGeom prst="rect">
            <a:avLst/>
          </a:prstGeom>
          <a:ln/>
        </p:spPr>
        <p:txBody>
          <a:bodyPr/>
          <a:lstStyle>
            <a:lvl1pPr>
              <a:defRPr/>
            </a:lvl1pPr>
          </a:lstStyle>
          <a:p>
            <a:r>
              <a:rPr lang="en-US" dirty="0" smtClean="0">
                <a:solidFill>
                  <a:prstClr val="black"/>
                </a:solidFill>
              </a:rPr>
              <a:t>Copyright 2014 TechMahindra</a:t>
            </a:r>
            <a:endParaRPr lang="en-US" dirty="0">
              <a:solidFill>
                <a:prstClr val="black"/>
              </a:solidFill>
            </a:endParaRPr>
          </a:p>
        </p:txBody>
      </p:sp>
      <p:sp>
        <p:nvSpPr>
          <p:cNvPr id="6" name="Rectangle 6"/>
          <p:cNvSpPr>
            <a:spLocks noGrp="1" noChangeArrowheads="1"/>
          </p:cNvSpPr>
          <p:nvPr>
            <p:ph type="sldNum" sz="quarter" idx="12"/>
          </p:nvPr>
        </p:nvSpPr>
        <p:spPr>
          <a:xfrm>
            <a:off x="7010400" y="4900773"/>
            <a:ext cx="2133600" cy="242727"/>
          </a:xfrm>
          <a:prstGeom prst="rect">
            <a:avLst/>
          </a:prstGeom>
          <a:ln/>
        </p:spPr>
        <p:txBody>
          <a:bodyPr/>
          <a:lstStyle>
            <a:lvl1pPr>
              <a:defRPr/>
            </a:lvl1pPr>
          </a:lstStyle>
          <a:p>
            <a:fld id="{86A20232-690A-4812-94BC-2F949A391583}" type="slidenum">
              <a:rPr lang="en-US" smtClean="0">
                <a:solidFill>
                  <a:prstClr val="black"/>
                </a:solidFill>
              </a:rPr>
              <a:pPr/>
              <a:t>‹#›</a:t>
            </a:fld>
            <a:endParaRPr lang="en-US" dirty="0">
              <a:solidFill>
                <a:prstClr val="black"/>
              </a:solidFill>
            </a:endParaRPr>
          </a:p>
        </p:txBody>
      </p:sp>
      <p:sp>
        <p:nvSpPr>
          <p:cNvPr id="7" name="Rectangle 6"/>
          <p:cNvSpPr/>
          <p:nvPr/>
        </p:nvSpPr>
        <p:spPr>
          <a:xfrm flipV="1">
            <a:off x="178407" y="4950617"/>
            <a:ext cx="5222268" cy="4286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dirty="0">
              <a:solidFill>
                <a:srgbClr val="FFFFFF"/>
              </a:solidFill>
            </a:endParaRPr>
          </a:p>
        </p:txBody>
      </p:sp>
      <p:sp>
        <p:nvSpPr>
          <p:cNvPr id="8" name="Titre 1"/>
          <p:cNvSpPr>
            <a:spLocks noGrp="1"/>
          </p:cNvSpPr>
          <p:nvPr>
            <p:ph type="title"/>
          </p:nvPr>
        </p:nvSpPr>
        <p:spPr>
          <a:xfrm>
            <a:off x="176465" y="371156"/>
            <a:ext cx="6369977" cy="276999"/>
          </a:xfrm>
          <a:prstGeom prst="rect">
            <a:avLst/>
          </a:prstGeom>
        </p:spPr>
        <p:txBody>
          <a:bodyPr/>
          <a:lstStyle>
            <a:lvl1pPr>
              <a:defRPr sz="1800"/>
            </a:lvl1pPr>
          </a:lstStyle>
          <a:p>
            <a:r>
              <a:rPr lang="en-US" noProof="0" smtClean="0"/>
              <a:t>Click to edit Master title style</a:t>
            </a:r>
            <a:endParaRPr lang="en-US" noProof="0"/>
          </a:p>
        </p:txBody>
      </p:sp>
    </p:spTree>
    <p:extLst>
      <p:ext uri="{BB962C8B-B14F-4D97-AF65-F5344CB8AC3E}">
        <p14:creationId xmlns:p14="http://schemas.microsoft.com/office/powerpoint/2010/main" val="1761701443"/>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369332"/>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1"/>
            <a:ext cx="6400800" cy="207749"/>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4767264"/>
            <a:ext cx="2133600" cy="273844"/>
          </a:xfrm>
          <a:prstGeom prst="rect">
            <a:avLst/>
          </a:prstGeom>
        </p:spPr>
        <p:txBody>
          <a:bodyPr/>
          <a:lstStyle/>
          <a:p>
            <a:endParaRPr lang="en-US" dirty="0">
              <a:solidFill>
                <a:prstClr val="black"/>
              </a:solidFill>
            </a:endParaRPr>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r>
              <a:rPr lang="en-US" dirty="0" smtClean="0">
                <a:solidFill>
                  <a:prstClr val="black"/>
                </a:solidFill>
              </a:rPr>
              <a:t>aaaaaaaaaaaaaaaaa</a:t>
            </a:r>
            <a:endParaRPr lang="en-US" dirty="0">
              <a:solidFill>
                <a:prstClr val="black"/>
              </a:solidFill>
            </a:endParaRPr>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86A20232-690A-4812-94BC-2F949A391583}"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552781125"/>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1"/>
            <a:ext cx="7620000" cy="369332"/>
          </a:xfrm>
        </p:spPr>
        <p:txBody>
          <a:bodyPr/>
          <a:lstStyle/>
          <a:p>
            <a:r>
              <a:rPr lang="en-US" smtClean="0"/>
              <a:t>Click to edit Master title style</a:t>
            </a:r>
            <a:endParaRPr lang="en-US"/>
          </a:p>
        </p:txBody>
      </p:sp>
      <p:sp>
        <p:nvSpPr>
          <p:cNvPr id="3" name="Content Placeholder 2"/>
          <p:cNvSpPr>
            <a:spLocks noGrp="1"/>
          </p:cNvSpPr>
          <p:nvPr>
            <p:ph idx="1"/>
          </p:nvPr>
        </p:nvSpPr>
        <p:spPr>
          <a:xfrm>
            <a:off x="228600" y="857251"/>
            <a:ext cx="8686800" cy="10387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62402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478757"/>
            <a:ext cx="4078287" cy="3121819"/>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4838701" y="1478757"/>
            <a:ext cx="3846512"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24117649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4" name="Title 1"/>
          <p:cNvSpPr>
            <a:spLocks noGrp="1"/>
          </p:cNvSpPr>
          <p:nvPr>
            <p:ph type="title"/>
          </p:nvPr>
        </p:nvSpPr>
        <p:spPr bwMode="gray">
          <a:xfrm>
            <a:off x="1828801" y="137161"/>
            <a:ext cx="6858000" cy="323165"/>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sz="2100" dirty="0">
                <a:latin typeface="+mj-lt"/>
              </a:defRPr>
            </a:lvl1pPr>
          </a:lstStyle>
          <a:p>
            <a:pPr lvl="0"/>
            <a:r>
              <a:rPr lang="en-US" dirty="0" smtClean="0"/>
              <a:t>Click to edit Master title style</a:t>
            </a:r>
            <a:endParaRPr lang="en-US" dirty="0"/>
          </a:p>
        </p:txBody>
      </p:sp>
      <p:sp>
        <p:nvSpPr>
          <p:cNvPr id="7" name="Text Placeholder 41"/>
          <p:cNvSpPr>
            <a:spLocks noGrp="1"/>
          </p:cNvSpPr>
          <p:nvPr>
            <p:ph type="body" sz="quarter" idx="13"/>
          </p:nvPr>
        </p:nvSpPr>
        <p:spPr bwMode="gray">
          <a:xfrm>
            <a:off x="457201" y="548641"/>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dirty="0" smtClean="0"/>
              <a:t>Click to edit Master text styles</a:t>
            </a:r>
          </a:p>
        </p:txBody>
      </p:sp>
      <p:pic>
        <p:nvPicPr>
          <p:cNvPr id="5" name="Picture 10" descr="Mahindra Logo.png"/>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gray">
          <a:xfrm>
            <a:off x="457200" y="4823432"/>
            <a:ext cx="1193800" cy="247447"/>
          </a:xfrm>
          <a:prstGeom prst="rect">
            <a:avLst/>
          </a:prstGeom>
          <a:noFill/>
          <a:ln w="9525">
            <a:noFill/>
            <a:miter lim="800000"/>
            <a:headEnd/>
            <a:tailEnd/>
          </a:ln>
        </p:spPr>
      </p:pic>
    </p:spTree>
    <p:extLst>
      <p:ext uri="{BB962C8B-B14F-4D97-AF65-F5344CB8AC3E}">
        <p14:creationId xmlns:p14="http://schemas.microsoft.com/office/powerpoint/2010/main" val="1422517996"/>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736"/>
            <a:ext cx="8229600" cy="738664"/>
          </a:xfrm>
        </p:spPr>
        <p:txBody>
          <a:bodyPr/>
          <a:lstStyle>
            <a:lvl1pPr>
              <a:defRPr/>
            </a:lvl1pPr>
          </a:lstStyle>
          <a:p>
            <a:r>
              <a:rPr lang="en-US" dirty="0" smtClean="0"/>
              <a:t>Title - Title Case, Calibri 28 </a:t>
            </a:r>
            <a:r>
              <a:rPr lang="en-US" dirty="0" err="1" smtClean="0"/>
              <a:t>Pt</a:t>
            </a:r>
            <a:r>
              <a:rPr lang="en-US" dirty="0" smtClean="0"/>
              <a:t/>
            </a:r>
            <a:br>
              <a:rPr lang="en-US" dirty="0" smtClean="0"/>
            </a:br>
            <a:r>
              <a:rPr lang="en-US" dirty="0" smtClean="0"/>
              <a:t>2 Line Max</a:t>
            </a:r>
            <a:endParaRPr lang="en-US" dirty="0"/>
          </a:p>
        </p:txBody>
      </p:sp>
      <p:sp>
        <p:nvSpPr>
          <p:cNvPr id="3" name="Content Placeholder 3"/>
          <p:cNvSpPr>
            <a:spLocks noGrp="1"/>
          </p:cNvSpPr>
          <p:nvPr>
            <p:ph sz="quarter" idx="10" hasCustomPrompt="1"/>
          </p:nvPr>
        </p:nvSpPr>
        <p:spPr>
          <a:xfrm>
            <a:off x="459615" y="4443528"/>
            <a:ext cx="8224770" cy="207749"/>
          </a:xfrm>
        </p:spPr>
        <p:txBody>
          <a:bodyPr tIns="45720" bIns="45720"/>
          <a:lstStyle>
            <a:lvl1pPr marL="0" indent="0">
              <a:lnSpc>
                <a:spcPct val="100000"/>
              </a:lnSpc>
              <a:spcBef>
                <a:spcPts val="0"/>
              </a:spcBef>
              <a:buNone/>
              <a:defRPr sz="750">
                <a:solidFill>
                  <a:schemeClr val="tx2"/>
                </a:solidFill>
              </a:defRPr>
            </a:lvl1pPr>
            <a:lvl2pPr marL="295275" indent="0">
              <a:buNone/>
              <a:defRPr sz="825"/>
            </a:lvl2pPr>
            <a:lvl3pPr marL="561975" indent="0">
              <a:buNone/>
              <a:defRPr sz="825"/>
            </a:lvl3pPr>
            <a:lvl4pPr marL="819150" indent="0">
              <a:buNone/>
              <a:defRPr sz="825"/>
            </a:lvl4pPr>
            <a:lvl5pPr marL="1028700" indent="0">
              <a:buNone/>
              <a:defRPr sz="825"/>
            </a:lvl5pPr>
          </a:lstStyle>
          <a:p>
            <a:pPr lvl="0"/>
            <a:r>
              <a:rPr lang="en-US" dirty="0" smtClean="0"/>
              <a:t>Click to add a Source or Note</a:t>
            </a:r>
          </a:p>
        </p:txBody>
      </p:sp>
    </p:spTree>
    <p:extLst>
      <p:ext uri="{BB962C8B-B14F-4D97-AF65-F5344CB8AC3E}">
        <p14:creationId xmlns:p14="http://schemas.microsoft.com/office/powerpoint/2010/main" val="1478227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21_Custom Layout">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rotWithShape="1">
          <a:blip r:embed="rId2" cstate="email">
            <a:extLst>
              <a:ext uri="{28A0092B-C50C-407E-A947-70E740481C1C}">
                <a14:useLocalDpi xmlns:a14="http://schemas.microsoft.com/office/drawing/2010/main" val="0"/>
              </a:ext>
            </a:extLst>
          </a:blip>
          <a:srcRect/>
          <a:stretch/>
        </p:blipFill>
        <p:spPr bwMode="auto">
          <a:xfrm>
            <a:off x="0" y="-1"/>
            <a:ext cx="9144000" cy="5143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5"/>
          <p:cNvSpPr txBox="1">
            <a:spLocks/>
          </p:cNvSpPr>
          <p:nvPr userDrawn="1"/>
        </p:nvSpPr>
        <p:spPr bwMode="auto">
          <a:xfrm>
            <a:off x="8849057" y="4954412"/>
            <a:ext cx="129844" cy="126958"/>
          </a:xfrm>
          <a:prstGeom prst="rect">
            <a:avLst/>
          </a:prstGeom>
          <a:noFill/>
          <a:ln w="9525">
            <a:noFill/>
            <a:miter lim="800000"/>
            <a:headEnd/>
            <a:tailEnd/>
          </a:ln>
        </p:spPr>
        <p:txBody>
          <a:bodyPr wrap="none" lIns="0" tIns="0" rIns="0" bIns="0" anchor="ctr">
            <a:spAutoFit/>
          </a:bodyPr>
          <a:lstStyle/>
          <a:p>
            <a:pPr algn="r">
              <a:defRPr/>
            </a:pPr>
            <a:fld id="{ADEBA5B5-5421-44EC-9F43-48CFF0A152A9}" type="slidenum">
              <a:rPr lang="en-US" sz="825">
                <a:solidFill>
                  <a:srgbClr val="6D6E71"/>
                </a:solidFill>
                <a:cs typeface="Arial" pitchFamily="34" charset="0"/>
              </a:rPr>
              <a:pPr algn="r">
                <a:defRPr/>
              </a:pPr>
              <a:t>‹#›</a:t>
            </a:fld>
            <a:endParaRPr lang="en-US" sz="825" dirty="0">
              <a:solidFill>
                <a:srgbClr val="6D6E71"/>
              </a:solidFill>
              <a:cs typeface="Arial" pitchFamily="34" charset="0"/>
            </a:endParaRPr>
          </a:p>
        </p:txBody>
      </p:sp>
      <p:pic>
        <p:nvPicPr>
          <p:cNvPr id="10" name="Picture 3" descr="C:\Users\ms24628\Desktop\Images_SalesMeet\Presentation\Testing Services Logo.gif"/>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6229360" y="-105965"/>
            <a:ext cx="3109913" cy="83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20"/>
          <p:cNvSpPr txBox="1">
            <a:spLocks noChangeArrowheads="1"/>
          </p:cNvSpPr>
          <p:nvPr userDrawn="1"/>
        </p:nvSpPr>
        <p:spPr bwMode="gray">
          <a:xfrm>
            <a:off x="481014" y="4972073"/>
            <a:ext cx="1821011" cy="92333"/>
          </a:xfrm>
          <a:prstGeom prst="rect">
            <a:avLst/>
          </a:prstGeom>
          <a:noFill/>
          <a:ln w="9525">
            <a:noFill/>
            <a:miter lim="800000"/>
            <a:headEnd/>
            <a:tailEnd/>
          </a:ln>
        </p:spPr>
        <p:txBody>
          <a:bodyPr wrap="none" lIns="0" tIns="0" rIns="0" bIns="0">
            <a:spAutoFit/>
          </a:bodyPr>
          <a:lstStyle/>
          <a:p>
            <a:pPr>
              <a:defRPr/>
            </a:pPr>
            <a:r>
              <a:rPr lang="en-US" sz="600" dirty="0">
                <a:solidFill>
                  <a:srgbClr val="6D6E71"/>
                </a:solidFill>
                <a:cs typeface="Arial" pitchFamily="34" charset="0"/>
              </a:rPr>
              <a:t>Copyright © 2014 Tech Mahindra. All rights reserved.</a:t>
            </a:r>
          </a:p>
        </p:txBody>
      </p:sp>
      <p:pic>
        <p:nvPicPr>
          <p:cNvPr id="9" name="Picture 3" descr="D:\Work\Clients\TechMahindra\POC\lower right ridge.png"/>
          <p:cNvPicPr>
            <a:picLocks noChangeAspect="1" noChangeArrowheads="1"/>
          </p:cNvPicPr>
          <p:nvPr userDrawn="1"/>
        </p:nvPicPr>
        <p:blipFill>
          <a:blip r:embed="rId4" cstate="email">
            <a:extLst>
              <a:ext uri="{28A0092B-C50C-407E-A947-70E740481C1C}">
                <a14:useLocalDpi xmlns:a14="http://schemas.microsoft.com/office/drawing/2010/main" val="0"/>
              </a:ext>
            </a:extLst>
          </a:blip>
          <a:srcRect/>
          <a:stretch>
            <a:fillRect/>
          </a:stretch>
        </p:blipFill>
        <p:spPr bwMode="auto">
          <a:xfrm>
            <a:off x="7371630" y="4812424"/>
            <a:ext cx="1778766" cy="334667"/>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5"/>
          <p:cNvSpPr>
            <a:spLocks noGrp="1"/>
          </p:cNvSpPr>
          <p:nvPr>
            <p:ph type="sldNum" sz="quarter" idx="4"/>
          </p:nvPr>
        </p:nvSpPr>
        <p:spPr>
          <a:xfrm>
            <a:off x="8718227" y="4871547"/>
            <a:ext cx="425787" cy="251981"/>
          </a:xfrm>
          <a:prstGeom prst="rect">
            <a:avLst/>
          </a:prstGeom>
        </p:spPr>
        <p:txBody>
          <a:bodyPr vert="horz" lIns="91440" tIns="45720" rIns="91440" bIns="45720" rtlCol="0" anchor="ctr"/>
          <a:lstStyle>
            <a:lvl1pPr algn="r">
              <a:defRPr sz="825">
                <a:solidFill>
                  <a:schemeClr val="tx1">
                    <a:tint val="75000"/>
                  </a:schemeClr>
                </a:solidFill>
              </a:defRPr>
            </a:lvl1pPr>
          </a:lstStyle>
          <a:p>
            <a:pPr fontAlgn="base">
              <a:spcBef>
                <a:spcPct val="0"/>
              </a:spcBef>
              <a:spcAft>
                <a:spcPct val="0"/>
              </a:spcAft>
            </a:pPr>
            <a:fld id="{75C80DB6-ACCE-4503-B0CB-D7DE10332559}" type="slidenum">
              <a:rPr lang="en-US" smtClean="0">
                <a:solidFill>
                  <a:prstClr val="black">
                    <a:tint val="75000"/>
                  </a:prstClr>
                </a:solidFill>
                <a:cs typeface="Arial" charset="0"/>
              </a:rPr>
              <a:pPr fontAlgn="base">
                <a:spcBef>
                  <a:spcPct val="0"/>
                </a:spcBef>
                <a:spcAft>
                  <a:spcPct val="0"/>
                </a:spcAft>
              </a:pPr>
              <a:t>‹#›</a:t>
            </a:fld>
            <a:endParaRPr lang="en-US" dirty="0">
              <a:solidFill>
                <a:prstClr val="black">
                  <a:tint val="75000"/>
                </a:prstClr>
              </a:solidFill>
              <a:cs typeface="Arial" charset="0"/>
            </a:endParaRPr>
          </a:p>
        </p:txBody>
      </p:sp>
    </p:spTree>
    <p:extLst>
      <p:ext uri="{BB962C8B-B14F-4D97-AF65-F5344CB8AC3E}">
        <p14:creationId xmlns:p14="http://schemas.microsoft.com/office/powerpoint/2010/main" val="32876009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3050383"/>
            <a:ext cx="5524500" cy="20774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1650206"/>
            <a:ext cx="5524500" cy="461665"/>
          </a:xfrm>
          <a:noFill/>
          <a:ln w="9525">
            <a:noFill/>
            <a:miter lim="800000"/>
            <a:headEnd/>
            <a:tailEnd/>
          </a:ln>
        </p:spPr>
        <p:txBody>
          <a:bodyPr vert="horz" wrap="square" lIns="0" tIns="0" rIns="0" bIns="0" numCol="1" anchor="t" anchorCtr="0" compatLnSpc="1">
            <a:prstTxWarp prst="textNoShape">
              <a:avLst/>
            </a:prstTxWarp>
            <a:spAutoFit/>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bwMode="ltGray">
          <a:xfrm>
            <a:off x="802" y="1"/>
            <a:ext cx="2361398" cy="644018"/>
          </a:xfrm>
          <a:prstGeom prst="rect">
            <a:avLst/>
          </a:prstGeom>
        </p:spPr>
      </p:pic>
    </p:spTree>
    <p:extLst>
      <p:ext uri="{BB962C8B-B14F-4D97-AF65-F5344CB8AC3E}">
        <p14:creationId xmlns:p14="http://schemas.microsoft.com/office/powerpoint/2010/main" val="2607971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4" y="1478757"/>
            <a:ext cx="4102100" cy="313134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4926013" y="3221833"/>
            <a:ext cx="3781424" cy="20774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5" y="1478757"/>
            <a:ext cx="3781424" cy="923330"/>
          </a:xfrm>
          <a:noFill/>
          <a:ln w="9525">
            <a:noFill/>
            <a:miter lim="800000"/>
            <a:headEnd/>
            <a:tailEnd/>
          </a:ln>
        </p:spPr>
        <p:txBody>
          <a:bodyPr vert="horz" wrap="square" lIns="0" tIns="0" rIns="0" bIns="0" numCol="1" anchor="t" anchorCtr="0" compatLnSpc="1">
            <a:prstTxWarp prst="textNoShape">
              <a:avLst/>
            </a:prstTxWarp>
            <a:spAutoFit/>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bwMode="ltGray">
          <a:xfrm>
            <a:off x="803" y="1"/>
            <a:ext cx="3968824" cy="1082407"/>
          </a:xfrm>
          <a:prstGeom prst="rect">
            <a:avLst/>
          </a:prstGeom>
        </p:spPr>
      </p:pic>
      <p:pic>
        <p:nvPicPr>
          <p:cNvPr id="7" name="Picture 6" descr="Mahindra Logo.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bwMode="gray">
          <a:xfrm>
            <a:off x="6058912" y="357482"/>
            <a:ext cx="2467304" cy="492416"/>
          </a:xfrm>
          <a:prstGeom prst="rect">
            <a:avLst/>
          </a:prstGeom>
        </p:spPr>
      </p:pic>
    </p:spTree>
    <p:extLst>
      <p:ext uri="{BB962C8B-B14F-4D97-AF65-F5344CB8AC3E}">
        <p14:creationId xmlns:p14="http://schemas.microsoft.com/office/powerpoint/2010/main" val="1627348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185023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4" y="185023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478757"/>
            <a:ext cx="3933825" cy="214621"/>
          </a:xfrm>
          <a:noFill/>
          <a:ln>
            <a:noFill/>
          </a:ln>
        </p:spPr>
        <p:txBody>
          <a:bodyPr wrap="square" lIns="0" tIns="0" rIns="0" bIns="0" anchor="b" anchorCtr="0">
            <a:spAutoFit/>
          </a:bodyPr>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4" y="1478757"/>
            <a:ext cx="3933825" cy="214621"/>
          </a:xfrm>
          <a:noFill/>
          <a:ln>
            <a:noFill/>
          </a:ln>
        </p:spPr>
        <p:txBody>
          <a:bodyPr wrap="square" lIns="0" tIns="0" rIns="0" bIns="0" anchor="b" anchorCtr="0">
            <a:spAutoFit/>
          </a:bodyPr>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dirty="0" smtClean="0"/>
              <a:t>Heading 2</a:t>
            </a:r>
          </a:p>
        </p:txBody>
      </p:sp>
      <p:cxnSp>
        <p:nvCxnSpPr>
          <p:cNvPr id="8" name="Straight Connector 7"/>
          <p:cNvCxnSpPr/>
          <p:nvPr/>
        </p:nvCxnSpPr>
        <p:spPr bwMode="gray">
          <a:xfrm>
            <a:off x="481014" y="175855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4" y="175855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41267791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2.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3" Type="http://schemas.openxmlformats.org/officeDocument/2006/relationships/slideLayout" Target="../slideLayouts/slideLayout42.xml"/><Relationship Id="rId21" Type="http://schemas.openxmlformats.org/officeDocument/2006/relationships/slideLayout" Target="../slideLayouts/slideLayout60.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image" Target="../media/image1.png"/><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theme" Target="../theme/theme2.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41" cstate="email">
            <a:extLst>
              <a:ext uri="{28A0092B-C50C-407E-A947-70E740481C1C}">
                <a14:useLocalDpi xmlns:a14="http://schemas.microsoft.com/office/drawing/2010/main" val="0"/>
              </a:ext>
            </a:extLst>
          </a:blip>
          <a:stretch>
            <a:fillRect/>
          </a:stretch>
        </p:blipFill>
        <p:spPr bwMode="ltGray">
          <a:xfrm>
            <a:off x="459" y="0"/>
            <a:ext cx="2270124" cy="619125"/>
          </a:xfrm>
          <a:prstGeom prst="rect">
            <a:avLst/>
          </a:prstGeom>
        </p:spPr>
      </p:pic>
      <p:sp>
        <p:nvSpPr>
          <p:cNvPr id="2" name="Title Placeholder 1"/>
          <p:cNvSpPr>
            <a:spLocks noGrp="1"/>
          </p:cNvSpPr>
          <p:nvPr>
            <p:ph type="title"/>
          </p:nvPr>
        </p:nvSpPr>
        <p:spPr>
          <a:xfrm>
            <a:off x="468314" y="533401"/>
            <a:ext cx="8212137"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013" y="1478756"/>
            <a:ext cx="8212137" cy="110799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428625" marR="0" lvl="2" indent="-209550" algn="l" defTabSz="6858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pic>
        <p:nvPicPr>
          <p:cNvPr id="5" name="Picture 11" descr="Mahindra Logo.png"/>
          <p:cNvPicPr>
            <a:picLocks noChangeAspect="1"/>
          </p:cNvPicPr>
          <p:nvPr userDrawn="1"/>
        </p:nvPicPr>
        <p:blipFill>
          <a:blip r:embed="rId42" cstate="email">
            <a:extLst>
              <a:ext uri="{28A0092B-C50C-407E-A947-70E740481C1C}">
                <a14:useLocalDpi xmlns:a14="http://schemas.microsoft.com/office/drawing/2010/main" val="0"/>
              </a:ext>
            </a:extLst>
          </a:blip>
          <a:srcRect/>
          <a:stretch>
            <a:fillRect/>
          </a:stretch>
        </p:blipFill>
        <p:spPr bwMode="gray">
          <a:xfrm>
            <a:off x="8213416" y="4867444"/>
            <a:ext cx="888026" cy="230983"/>
          </a:xfrm>
          <a:prstGeom prst="rect">
            <a:avLst/>
          </a:prstGeom>
          <a:noFill/>
          <a:ln w="9525">
            <a:noFill/>
            <a:miter lim="800000"/>
            <a:headEnd/>
            <a:tailEnd/>
          </a:ln>
        </p:spPr>
      </p:pic>
    </p:spTree>
    <p:extLst>
      <p:ext uri="{BB962C8B-B14F-4D97-AF65-F5344CB8AC3E}">
        <p14:creationId xmlns:p14="http://schemas.microsoft.com/office/powerpoint/2010/main" val="1087270611"/>
      </p:ext>
    </p:extLst>
  </p:cSld>
  <p:clrMap bg1="lt1" tx1="dk1" bg2="lt2" tx2="dk2" accent1="accent1" accent2="accent2" accent3="accent3" accent4="accent4" accent5="accent5" accent6="accent6" hlink="hlink" folHlink="folHlink"/>
  <p:sldLayoutIdLst>
    <p:sldLayoutId id="2147484363" r:id="rId1"/>
    <p:sldLayoutId id="2147484364" r:id="rId2"/>
    <p:sldLayoutId id="2147484365" r:id="rId3"/>
    <p:sldLayoutId id="2147484366" r:id="rId4"/>
    <p:sldLayoutId id="2147484367" r:id="rId5"/>
    <p:sldLayoutId id="2147484368" r:id="rId6"/>
    <p:sldLayoutId id="2147484369" r:id="rId7"/>
    <p:sldLayoutId id="2147484370" r:id="rId8"/>
    <p:sldLayoutId id="2147484371" r:id="rId9"/>
    <p:sldLayoutId id="2147484372" r:id="rId10"/>
    <p:sldLayoutId id="2147484373" r:id="rId11"/>
    <p:sldLayoutId id="2147484374" r:id="rId12"/>
    <p:sldLayoutId id="2147484375" r:id="rId13"/>
    <p:sldLayoutId id="2147484376" r:id="rId14"/>
    <p:sldLayoutId id="2147484377" r:id="rId15"/>
    <p:sldLayoutId id="2147484378" r:id="rId16"/>
    <p:sldLayoutId id="2147484379" r:id="rId17"/>
    <p:sldLayoutId id="2147484381" r:id="rId18"/>
    <p:sldLayoutId id="2147484293" r:id="rId19"/>
    <p:sldLayoutId id="2147484294" r:id="rId20"/>
    <p:sldLayoutId id="2147484295" r:id="rId21"/>
    <p:sldLayoutId id="2147484296" r:id="rId22"/>
    <p:sldLayoutId id="2147484297" r:id="rId23"/>
    <p:sldLayoutId id="2147484298" r:id="rId24"/>
    <p:sldLayoutId id="2147484299" r:id="rId25"/>
    <p:sldLayoutId id="2147484300" r:id="rId26"/>
    <p:sldLayoutId id="2147484301" r:id="rId27"/>
    <p:sldLayoutId id="2147484302" r:id="rId28"/>
    <p:sldLayoutId id="2147484303" r:id="rId29"/>
    <p:sldLayoutId id="2147484304" r:id="rId30"/>
    <p:sldLayoutId id="2147484305" r:id="rId31"/>
    <p:sldLayoutId id="2147484306" r:id="rId32"/>
    <p:sldLayoutId id="2147484307" r:id="rId33"/>
    <p:sldLayoutId id="2147484308" r:id="rId34"/>
    <p:sldLayoutId id="2147484477" r:id="rId35"/>
    <p:sldLayoutId id="2147484484" r:id="rId36"/>
    <p:sldLayoutId id="2147484489" r:id="rId37"/>
    <p:sldLayoutId id="2147484495" r:id="rId38"/>
    <p:sldLayoutId id="2147484496" r:id="rId39"/>
  </p:sldLayoutIdLst>
  <p:timing>
    <p:tnLst>
      <p:par>
        <p:cTn id="1" dur="indefinite" restart="never" nodeType="tmRoot"/>
      </p:par>
    </p:tnLst>
  </p:timing>
  <p:hf sldNum="0" hdr="0" dt="0"/>
  <p:txStyles>
    <p:titleStyle>
      <a:lvl1pPr algn="l" defTabSz="685800" rtl="0" eaLnBrk="1" latinLnBrk="0" hangingPunct="1">
        <a:spcBef>
          <a:spcPct val="0"/>
        </a:spcBef>
        <a:buNone/>
        <a:defRPr lang="en-US" sz="2400" b="1" kern="1200" dirty="0" smtClean="0">
          <a:solidFill>
            <a:schemeClr val="tx2"/>
          </a:solidFill>
          <a:latin typeface="Arial" pitchFamily="34" charset="0"/>
          <a:ea typeface="+mj-ea"/>
          <a:cs typeface="Arial" pitchFamily="34" charset="0"/>
        </a:defRPr>
      </a:lvl1pPr>
    </p:titleStyle>
    <p:bodyStyle>
      <a:lvl1pPr marL="217885" indent="-217885" algn="l" defTabSz="685800" rtl="0" eaLnBrk="1" fontAlgn="base" latinLnBrk="0" hangingPunct="1">
        <a:spcBef>
          <a:spcPts val="0"/>
        </a:spcBef>
        <a:spcAft>
          <a:spcPct val="0"/>
        </a:spcAft>
        <a:buClr>
          <a:schemeClr val="bg2"/>
        </a:buClr>
        <a:buSzPct val="120000"/>
        <a:buFont typeface="Wingdings" pitchFamily="2" charset="2"/>
        <a:buChar char="§"/>
        <a:defRPr lang="en-US" sz="1350" b="0" kern="1200" baseline="0" dirty="0" smtClean="0">
          <a:solidFill>
            <a:schemeClr val="tx1"/>
          </a:solidFill>
          <a:latin typeface="Arial" pitchFamily="34" charset="0"/>
          <a:ea typeface="+mn-ea"/>
          <a:cs typeface="Arial" pitchFamily="34" charset="0"/>
        </a:defRPr>
      </a:lvl1pPr>
      <a:lvl2pPr marL="214313" indent="-214313" algn="l" defTabSz="685800" rtl="0" eaLnBrk="1" fontAlgn="base" latinLnBrk="0" hangingPunct="1">
        <a:spcBef>
          <a:spcPts val="0"/>
        </a:spcBef>
        <a:spcAft>
          <a:spcPct val="0"/>
        </a:spcAft>
        <a:buClr>
          <a:schemeClr val="bg2"/>
        </a:buClr>
        <a:buSzPct val="100000"/>
        <a:buFont typeface="Wingdings" pitchFamily="2" charset="2"/>
        <a:buChar char="§"/>
        <a:defRPr lang="en-US" sz="1350" b="0" kern="1200" baseline="0" dirty="0" smtClean="0">
          <a:solidFill>
            <a:schemeClr val="tx1"/>
          </a:solidFill>
          <a:latin typeface="+mn-lt"/>
          <a:ea typeface="+mn-ea"/>
          <a:cs typeface="+mn-cs"/>
        </a:defRPr>
      </a:lvl2pPr>
      <a:lvl3pPr marL="428625" indent="-209550" algn="l" defTabSz="685800" rtl="0" eaLnBrk="1" fontAlgn="base" latinLnBrk="0" hangingPunct="1">
        <a:spcBef>
          <a:spcPts val="0"/>
        </a:spcBef>
        <a:spcAft>
          <a:spcPct val="0"/>
        </a:spcAft>
        <a:buClr>
          <a:schemeClr val="bg2"/>
        </a:buClr>
        <a:buSzPct val="90000"/>
        <a:buFont typeface="Arial" pitchFamily="34" charset="0"/>
        <a:buChar char="–"/>
        <a:defRPr kumimoji="0" lang="en-US" sz="135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638175" indent="-209550" algn="l" defTabSz="685800" rtl="0" eaLnBrk="1" fontAlgn="base" latinLnBrk="0" hangingPunct="1">
        <a:spcBef>
          <a:spcPts val="0"/>
        </a:spcBef>
        <a:spcAft>
          <a:spcPct val="0"/>
        </a:spcAft>
        <a:buClr>
          <a:schemeClr val="bg2"/>
        </a:buClr>
        <a:buSzPct val="80000"/>
        <a:buFont typeface="Wingdings" pitchFamily="2" charset="2"/>
        <a:buChar char="§"/>
        <a:defRPr lang="en-US" sz="1350" b="0" kern="1200" baseline="0" dirty="0" smtClean="0">
          <a:solidFill>
            <a:schemeClr val="tx1"/>
          </a:solidFill>
          <a:latin typeface="Arial" pitchFamily="34" charset="0"/>
          <a:ea typeface="+mn-ea"/>
          <a:cs typeface="+mn-cs"/>
        </a:defRPr>
      </a:lvl4pPr>
      <a:lvl5pPr marL="852488" indent="-214313" algn="l" defTabSz="700088" rtl="0" eaLnBrk="1" fontAlgn="base" latinLnBrk="0" hangingPunct="1">
        <a:spcBef>
          <a:spcPts val="0"/>
        </a:spcBef>
        <a:spcAft>
          <a:spcPct val="0"/>
        </a:spcAft>
        <a:buClr>
          <a:schemeClr val="bg2"/>
        </a:buClr>
        <a:buSzPct val="70000"/>
        <a:buFont typeface="Arial" pitchFamily="34" charset="0"/>
        <a:buChar char="–"/>
        <a:defRPr lang="en-US" sz="1350" b="0" kern="1200" baseline="0" dirty="0" smtClean="0">
          <a:solidFill>
            <a:schemeClr val="tx1"/>
          </a:solidFill>
          <a:latin typeface="Arial" pitchFamily="34" charset="0"/>
          <a:ea typeface="+mn-ea"/>
          <a:cs typeface="+mn-cs"/>
        </a:defRPr>
      </a:lvl5pPr>
      <a:lvl6pPr marL="1028700" indent="-180975" algn="l" defTabSz="685800" rtl="0" eaLnBrk="1" latinLnBrk="0" hangingPunct="1">
        <a:spcBef>
          <a:spcPct val="20000"/>
        </a:spcBef>
        <a:buClr>
          <a:schemeClr val="bg2"/>
        </a:buClr>
        <a:buSzPct val="60000"/>
        <a:buFont typeface="Wingdings" pitchFamily="2" charset="2"/>
        <a:buChar char="§"/>
        <a:defRPr sz="1500" kern="1200">
          <a:solidFill>
            <a:schemeClr val="tx1"/>
          </a:solidFill>
          <a:latin typeface="Arial" pitchFamily="34" charset="0"/>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25" cstate="email">
            <a:extLst>
              <a:ext uri="{28A0092B-C50C-407E-A947-70E740481C1C}">
                <a14:useLocalDpi xmlns:a14="http://schemas.microsoft.com/office/drawing/2010/main" val="0"/>
              </a:ext>
            </a:extLst>
          </a:blip>
          <a:stretch>
            <a:fillRect/>
          </a:stretch>
        </p:blipFill>
        <p:spPr bwMode="ltGray">
          <a:xfrm>
            <a:off x="459" y="0"/>
            <a:ext cx="2270124" cy="619125"/>
          </a:xfrm>
          <a:prstGeom prst="rect">
            <a:avLst/>
          </a:prstGeom>
        </p:spPr>
      </p:pic>
      <p:sp>
        <p:nvSpPr>
          <p:cNvPr id="2" name="Title Placeholder 1"/>
          <p:cNvSpPr>
            <a:spLocks noGrp="1"/>
          </p:cNvSpPr>
          <p:nvPr>
            <p:ph type="title"/>
          </p:nvPr>
        </p:nvSpPr>
        <p:spPr>
          <a:xfrm>
            <a:off x="468314" y="533401"/>
            <a:ext cx="8212137"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013" y="1478756"/>
            <a:ext cx="8212137" cy="110799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428625" marR="0" lvl="2" indent="-209550" algn="l" defTabSz="6858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Tree>
    <p:extLst>
      <p:ext uri="{BB962C8B-B14F-4D97-AF65-F5344CB8AC3E}">
        <p14:creationId xmlns:p14="http://schemas.microsoft.com/office/powerpoint/2010/main" val="1757737022"/>
      </p:ext>
    </p:extLst>
  </p:cSld>
  <p:clrMap bg1="lt1" tx1="dk1" bg2="lt2" tx2="dk2" accent1="accent1" accent2="accent2" accent3="accent3" accent4="accent4" accent5="accent5" accent6="accent6" hlink="hlink" folHlink="folHlink"/>
  <p:sldLayoutIdLst>
    <p:sldLayoutId id="2147484452" r:id="rId1"/>
    <p:sldLayoutId id="2147484453" r:id="rId2"/>
    <p:sldLayoutId id="2147484454" r:id="rId3"/>
    <p:sldLayoutId id="2147484455" r:id="rId4"/>
    <p:sldLayoutId id="2147484456" r:id="rId5"/>
    <p:sldLayoutId id="2147484457" r:id="rId6"/>
    <p:sldLayoutId id="2147484458" r:id="rId7"/>
    <p:sldLayoutId id="2147484459" r:id="rId8"/>
    <p:sldLayoutId id="2147484460" r:id="rId9"/>
    <p:sldLayoutId id="2147484461" r:id="rId10"/>
    <p:sldLayoutId id="2147484462" r:id="rId11"/>
    <p:sldLayoutId id="2147484463" r:id="rId12"/>
    <p:sldLayoutId id="2147484464" r:id="rId13"/>
    <p:sldLayoutId id="2147484465" r:id="rId14"/>
    <p:sldLayoutId id="2147484466" r:id="rId15"/>
    <p:sldLayoutId id="2147484467" r:id="rId16"/>
    <p:sldLayoutId id="2147484468" r:id="rId17"/>
    <p:sldLayoutId id="2147484470" r:id="rId18"/>
    <p:sldLayoutId id="2147484471" r:id="rId19"/>
    <p:sldLayoutId id="2147484472" r:id="rId20"/>
    <p:sldLayoutId id="2147484473" r:id="rId21"/>
    <p:sldLayoutId id="2147484475" r:id="rId22"/>
    <p:sldLayoutId id="2147484476" r:id="rId23"/>
  </p:sldLayoutIdLst>
  <p:hf sldNum="0" hdr="0" dt="0"/>
  <p:txStyles>
    <p:titleStyle>
      <a:lvl1pPr algn="l" defTabSz="685800" rtl="0" eaLnBrk="1" latinLnBrk="0" hangingPunct="1">
        <a:spcBef>
          <a:spcPct val="0"/>
        </a:spcBef>
        <a:buNone/>
        <a:defRPr lang="en-US" sz="2400" b="1" kern="1200" dirty="0" smtClean="0">
          <a:solidFill>
            <a:schemeClr val="tx2"/>
          </a:solidFill>
          <a:latin typeface="Arial" pitchFamily="34" charset="0"/>
          <a:ea typeface="+mj-ea"/>
          <a:cs typeface="Arial" pitchFamily="34" charset="0"/>
        </a:defRPr>
      </a:lvl1pPr>
    </p:titleStyle>
    <p:bodyStyle>
      <a:lvl1pPr marL="217885" indent="-217885" algn="l" defTabSz="685800" rtl="0" eaLnBrk="1" fontAlgn="base" latinLnBrk="0" hangingPunct="1">
        <a:spcBef>
          <a:spcPts val="0"/>
        </a:spcBef>
        <a:spcAft>
          <a:spcPct val="0"/>
        </a:spcAft>
        <a:buClr>
          <a:schemeClr val="bg2"/>
        </a:buClr>
        <a:buSzPct val="120000"/>
        <a:buFont typeface="Wingdings" pitchFamily="2" charset="2"/>
        <a:buChar char="§"/>
        <a:defRPr lang="en-US" sz="1350" b="0" kern="1200" baseline="0" dirty="0" smtClean="0">
          <a:solidFill>
            <a:schemeClr val="tx1"/>
          </a:solidFill>
          <a:latin typeface="Arial" pitchFamily="34" charset="0"/>
          <a:ea typeface="+mn-ea"/>
          <a:cs typeface="Arial" pitchFamily="34" charset="0"/>
        </a:defRPr>
      </a:lvl1pPr>
      <a:lvl2pPr marL="214313" indent="-214313" algn="l" defTabSz="685800" rtl="0" eaLnBrk="1" fontAlgn="base" latinLnBrk="0" hangingPunct="1">
        <a:spcBef>
          <a:spcPts val="0"/>
        </a:spcBef>
        <a:spcAft>
          <a:spcPct val="0"/>
        </a:spcAft>
        <a:buClr>
          <a:schemeClr val="bg2"/>
        </a:buClr>
        <a:buSzPct val="100000"/>
        <a:buFont typeface="Wingdings" pitchFamily="2" charset="2"/>
        <a:buChar char="§"/>
        <a:defRPr lang="en-US" sz="1350" b="0" kern="1200" baseline="0" dirty="0" smtClean="0">
          <a:solidFill>
            <a:schemeClr val="tx1"/>
          </a:solidFill>
          <a:latin typeface="+mn-lt"/>
          <a:ea typeface="+mn-ea"/>
          <a:cs typeface="+mn-cs"/>
        </a:defRPr>
      </a:lvl2pPr>
      <a:lvl3pPr marL="428625" indent="-209550" algn="l" defTabSz="685800" rtl="0" eaLnBrk="1" fontAlgn="base" latinLnBrk="0" hangingPunct="1">
        <a:spcBef>
          <a:spcPts val="0"/>
        </a:spcBef>
        <a:spcAft>
          <a:spcPct val="0"/>
        </a:spcAft>
        <a:buClr>
          <a:schemeClr val="bg2"/>
        </a:buClr>
        <a:buSzPct val="90000"/>
        <a:buFont typeface="Arial" pitchFamily="34" charset="0"/>
        <a:buChar char="–"/>
        <a:defRPr kumimoji="0" lang="en-US" sz="135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638175" indent="-209550" algn="l" defTabSz="685800" rtl="0" eaLnBrk="1" fontAlgn="base" latinLnBrk="0" hangingPunct="1">
        <a:spcBef>
          <a:spcPts val="0"/>
        </a:spcBef>
        <a:spcAft>
          <a:spcPct val="0"/>
        </a:spcAft>
        <a:buClr>
          <a:schemeClr val="bg2"/>
        </a:buClr>
        <a:buSzPct val="80000"/>
        <a:buFont typeface="Wingdings" pitchFamily="2" charset="2"/>
        <a:buChar char="§"/>
        <a:defRPr lang="en-US" sz="1350" b="0" kern="1200" baseline="0" dirty="0" smtClean="0">
          <a:solidFill>
            <a:schemeClr val="tx1"/>
          </a:solidFill>
          <a:latin typeface="Arial" pitchFamily="34" charset="0"/>
          <a:ea typeface="+mn-ea"/>
          <a:cs typeface="+mn-cs"/>
        </a:defRPr>
      </a:lvl4pPr>
      <a:lvl5pPr marL="852488" indent="-214313" algn="l" defTabSz="700088" rtl="0" eaLnBrk="1" fontAlgn="base" latinLnBrk="0" hangingPunct="1">
        <a:spcBef>
          <a:spcPts val="0"/>
        </a:spcBef>
        <a:spcAft>
          <a:spcPct val="0"/>
        </a:spcAft>
        <a:buClr>
          <a:schemeClr val="bg2"/>
        </a:buClr>
        <a:buSzPct val="70000"/>
        <a:buFont typeface="Arial" pitchFamily="34" charset="0"/>
        <a:buChar char="–"/>
        <a:defRPr lang="en-US" sz="1350" b="0" kern="1200" baseline="0" dirty="0" smtClean="0">
          <a:solidFill>
            <a:schemeClr val="tx1"/>
          </a:solidFill>
          <a:latin typeface="Arial" pitchFamily="34" charset="0"/>
          <a:ea typeface="+mn-ea"/>
          <a:cs typeface="+mn-cs"/>
        </a:defRPr>
      </a:lvl5pPr>
      <a:lvl6pPr marL="1028700" indent="-180975" algn="l" defTabSz="685800" rtl="0" eaLnBrk="1" latinLnBrk="0" hangingPunct="1">
        <a:spcBef>
          <a:spcPct val="20000"/>
        </a:spcBef>
        <a:buClr>
          <a:schemeClr val="bg2"/>
        </a:buClr>
        <a:buSzPct val="60000"/>
        <a:buFont typeface="Wingdings" pitchFamily="2" charset="2"/>
        <a:buChar char="§"/>
        <a:defRPr sz="1500" kern="1200">
          <a:solidFill>
            <a:schemeClr val="tx1"/>
          </a:solidFill>
          <a:latin typeface="Arial" pitchFamily="34" charset="0"/>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8.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localhost:8080/" TargetMode="Externa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8" Type="http://schemas.openxmlformats.org/officeDocument/2006/relationships/hyperlink" Target="http://corrines-corner2006.blogspot.com/2011/09/freebie-monday_26.html" TargetMode="External"/><Relationship Id="rId3" Type="http://schemas.openxmlformats.org/officeDocument/2006/relationships/hyperlink" Target="http://www.martinfowler.com/articles/continuousIntegration.html" TargetMode="External"/><Relationship Id="rId7" Type="http://schemas.openxmlformats.org/officeDocument/2006/relationships/hyperlink" Target="https://wiki.jenkins-ci.org/" TargetMode="External"/><Relationship Id="rId2" Type="http://schemas.openxmlformats.org/officeDocument/2006/relationships/notesSlide" Target="../notesSlides/notesSlide11.xml"/><Relationship Id="rId1" Type="http://schemas.openxmlformats.org/officeDocument/2006/relationships/slideLayout" Target="../slideLayouts/slideLayout38.xml"/><Relationship Id="rId6" Type="http://schemas.openxmlformats.org/officeDocument/2006/relationships/hyperlink" Target="http://www.eclipse.org/hudson/the-hudson-book/book-hudson.pdf" TargetMode="External"/><Relationship Id="rId5" Type="http://schemas.openxmlformats.org/officeDocument/2006/relationships/hyperlink" Target="http://www.code-magazine.com/articleprint.aspx?quickid=0906071&amp;printmode=true" TargetMode="External"/><Relationship Id="rId4" Type="http://schemas.openxmlformats.org/officeDocument/2006/relationships/hyperlink" Target="http://hudson-ci.org/"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grpSp>
        <p:nvGrpSpPr>
          <p:cNvPr id="9" name="Group 8"/>
          <p:cNvGrpSpPr/>
          <p:nvPr/>
        </p:nvGrpSpPr>
        <p:grpSpPr>
          <a:xfrm>
            <a:off x="-24497" y="2220626"/>
            <a:ext cx="9168497" cy="1284628"/>
            <a:chOff x="100749" y="2546773"/>
            <a:chExt cx="4752860" cy="379266"/>
          </a:xfrm>
        </p:grpSpPr>
        <p:sp>
          <p:nvSpPr>
            <p:cNvPr id="10" name="Rectangle 9"/>
            <p:cNvSpPr/>
            <p:nvPr/>
          </p:nvSpPr>
          <p:spPr>
            <a:xfrm>
              <a:off x="108479" y="2546773"/>
              <a:ext cx="4745130" cy="26996"/>
            </a:xfrm>
            <a:prstGeom prst="rect">
              <a:avLst/>
            </a:prstGeom>
            <a:solidFill>
              <a:srgbClr val="EDEDEE">
                <a:alpha val="32157"/>
              </a:srgbClr>
            </a:solidFill>
            <a:ln w="38100" cap="flat" cmpd="sng" algn="ctr">
              <a:noFill/>
              <a:prstDash val="solid"/>
            </a:ln>
            <a:effectLst/>
          </p:spPr>
          <p:txBody>
            <a:bodyPr vert="horz" lIns="91355" tIns="91355" rIns="91355" bIns="91355" rtlCol="0" anchor="ctr"/>
            <a:lstStyle/>
            <a:p>
              <a:pPr algn="ctr" defTabSz="913554">
                <a:lnSpc>
                  <a:spcPct val="80000"/>
                </a:lnSpc>
                <a:buClr>
                  <a:srgbClr val="FFFFFF"/>
                </a:buClr>
                <a:defRPr/>
              </a:pPr>
              <a:endParaRPr lang="en-US" sz="900" kern="0" dirty="0">
                <a:solidFill>
                  <a:prstClr val="black"/>
                </a:solidFill>
                <a:cs typeface="Arial Unicode MS" pitchFamily="34" charset="-128"/>
              </a:endParaRPr>
            </a:p>
          </p:txBody>
        </p:sp>
        <p:sp>
          <p:nvSpPr>
            <p:cNvPr id="11" name="Rectangle 10"/>
            <p:cNvSpPr/>
            <p:nvPr/>
          </p:nvSpPr>
          <p:spPr>
            <a:xfrm>
              <a:off x="100749" y="2899043"/>
              <a:ext cx="4745130" cy="26996"/>
            </a:xfrm>
            <a:prstGeom prst="rect">
              <a:avLst/>
            </a:prstGeom>
            <a:solidFill>
              <a:srgbClr val="EDEDEE">
                <a:alpha val="32157"/>
              </a:srgbClr>
            </a:solidFill>
            <a:ln w="38100" cap="flat" cmpd="sng" algn="ctr">
              <a:noFill/>
              <a:prstDash val="solid"/>
            </a:ln>
            <a:effectLst/>
          </p:spPr>
          <p:txBody>
            <a:bodyPr vert="horz" lIns="91355" tIns="91355" rIns="91355" bIns="91355" rtlCol="0" anchor="ctr"/>
            <a:lstStyle/>
            <a:p>
              <a:pPr algn="ctr" defTabSz="913554">
                <a:lnSpc>
                  <a:spcPct val="80000"/>
                </a:lnSpc>
                <a:buClr>
                  <a:srgbClr val="FFFFFF"/>
                </a:buClr>
                <a:defRPr/>
              </a:pPr>
              <a:endParaRPr lang="en-US" sz="900" kern="0" dirty="0">
                <a:solidFill>
                  <a:prstClr val="black"/>
                </a:solidFill>
                <a:cs typeface="Arial Unicode MS" pitchFamily="34" charset="-128"/>
              </a:endParaRPr>
            </a:p>
          </p:txBody>
        </p:sp>
      </p:grpSp>
      <p:sp>
        <p:nvSpPr>
          <p:cNvPr id="8" name="Rectangle 7"/>
          <p:cNvSpPr/>
          <p:nvPr/>
        </p:nvSpPr>
        <p:spPr>
          <a:xfrm>
            <a:off x="-5" y="2314774"/>
            <a:ext cx="9144005" cy="1098785"/>
          </a:xfrm>
          <a:prstGeom prst="rect">
            <a:avLst/>
          </a:prstGeom>
          <a:solidFill>
            <a:srgbClr val="000000">
              <a:alpha val="18039"/>
            </a:srgb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013" dirty="0">
              <a:solidFill>
                <a:prstClr val="white"/>
              </a:solidFill>
            </a:endParaRPr>
          </a:p>
        </p:txBody>
      </p:sp>
      <p:pic>
        <p:nvPicPr>
          <p:cNvPr id="4" name="Picture 3" descr="CWCS Baseline.png"/>
          <p:cNvPicPr>
            <a:picLocks noChangeAspect="1"/>
          </p:cNvPicPr>
          <p:nvPr/>
        </p:nvPicPr>
        <p:blipFill>
          <a:blip r:embed="rId4" cstate="email">
            <a:lum bright="70000" contrast="-70000"/>
            <a:extLst>
              <a:ext uri="{28A0092B-C50C-407E-A947-70E740481C1C}">
                <a14:useLocalDpi xmlns:a14="http://schemas.microsoft.com/office/drawing/2010/main" val="0"/>
              </a:ext>
            </a:extLst>
          </a:blip>
          <a:stretch>
            <a:fillRect/>
          </a:stretch>
        </p:blipFill>
        <p:spPr>
          <a:xfrm>
            <a:off x="73539" y="4752457"/>
            <a:ext cx="2702318" cy="128802"/>
          </a:xfrm>
          <a:prstGeom prst="rect">
            <a:avLst/>
          </a:prstGeom>
        </p:spPr>
      </p:pic>
      <p:cxnSp>
        <p:nvCxnSpPr>
          <p:cNvPr id="6" name="Straight Connector 5"/>
          <p:cNvCxnSpPr/>
          <p:nvPr/>
        </p:nvCxnSpPr>
        <p:spPr>
          <a:xfrm>
            <a:off x="73539" y="4907764"/>
            <a:ext cx="265176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bwMode="gray">
          <a:xfrm>
            <a:off x="4191856" y="2423375"/>
            <a:ext cx="4839128" cy="55399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685800" rtl="0" eaLnBrk="1" latinLnBrk="0" hangingPunct="1">
              <a:spcBef>
                <a:spcPct val="0"/>
              </a:spcBef>
              <a:buNone/>
              <a:defRPr lang="en-US" sz="3000" b="1" kern="1200">
                <a:solidFill>
                  <a:schemeClr val="bg2"/>
                </a:solidFill>
                <a:latin typeface="Arial" pitchFamily="34" charset="0"/>
                <a:ea typeface="+mj-ea"/>
                <a:cs typeface="Arial" pitchFamily="34" charset="0"/>
              </a:defRPr>
            </a:lvl1pPr>
          </a:lstStyle>
          <a:p>
            <a:r>
              <a:rPr lang="en-US" sz="3600" dirty="0" smtClean="0">
                <a:solidFill>
                  <a:srgbClr val="FFFF00"/>
                </a:solidFill>
                <a:effectLst>
                  <a:outerShdw blurRad="38100" dist="38100" dir="2700000" algn="tl">
                    <a:srgbClr val="000000">
                      <a:alpha val="43137"/>
                    </a:srgbClr>
                  </a:outerShdw>
                </a:effectLst>
              </a:rPr>
              <a:t>Overview</a:t>
            </a:r>
            <a:r>
              <a:rPr lang="en-US" sz="2800" b="0" dirty="0" smtClean="0">
                <a:solidFill>
                  <a:schemeClr val="bg1"/>
                </a:solidFill>
                <a:effectLst>
                  <a:outerShdw blurRad="38100" dist="38100" dir="2700000" algn="tl">
                    <a:srgbClr val="000000">
                      <a:alpha val="43137"/>
                    </a:srgbClr>
                  </a:outerShdw>
                </a:effectLst>
                <a:latin typeface="Monotype Corsiva" panose="03010101010201010101" pitchFamily="66" charset="0"/>
              </a:rPr>
              <a:t>of</a:t>
            </a:r>
            <a:r>
              <a:rPr lang="en-US" sz="1200" dirty="0" smtClean="0">
                <a:solidFill>
                  <a:srgbClr val="FF0000"/>
                </a:solidFill>
              </a:rPr>
              <a:t>  </a:t>
            </a:r>
            <a:r>
              <a:rPr lang="en-US" sz="3600" b="0" dirty="0" smtClean="0">
                <a:solidFill>
                  <a:srgbClr val="FFFF00"/>
                </a:solidFill>
                <a:effectLst>
                  <a:outerShdw blurRad="38100" dist="38100" dir="2700000" algn="tl">
                    <a:srgbClr val="000000">
                      <a:alpha val="43137"/>
                    </a:srgbClr>
                  </a:outerShdw>
                </a:effectLst>
                <a:latin typeface="Arial"/>
                <a:ea typeface="+mn-ea"/>
                <a:cs typeface="+mn-cs"/>
              </a:rPr>
              <a:t>Jenkins</a:t>
            </a:r>
            <a:r>
              <a:rPr lang="en-US" sz="1200" dirty="0" smtClean="0">
                <a:solidFill>
                  <a:srgbClr val="FF0000"/>
                </a:solidFill>
              </a:rPr>
              <a:t>                                                              </a:t>
            </a:r>
          </a:p>
        </p:txBody>
      </p:sp>
    </p:spTree>
    <p:extLst>
      <p:ext uri="{BB962C8B-B14F-4D97-AF65-F5344CB8AC3E}">
        <p14:creationId xmlns:p14="http://schemas.microsoft.com/office/powerpoint/2010/main" val="19522727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1829" y="219703"/>
            <a:ext cx="6812349" cy="369332"/>
          </a:xfrm>
        </p:spPr>
        <p:txBody>
          <a:bodyPr>
            <a:normAutofit/>
          </a:bodyPr>
          <a:lstStyle/>
          <a:p>
            <a:pPr algn="ctr"/>
            <a:r>
              <a:rPr lang="en-US" dirty="0" smtClean="0">
                <a:solidFill>
                  <a:schemeClr val="tx1"/>
                </a:solidFill>
              </a:rPr>
              <a:t>Jenkins</a:t>
            </a:r>
            <a:r>
              <a:rPr lang="en-US" dirty="0" smtClean="0">
                <a:solidFill>
                  <a:schemeClr val="tx1"/>
                </a:solidFill>
                <a:latin typeface="+mj-lt"/>
              </a:rPr>
              <a:t>: Features</a:t>
            </a:r>
            <a:endParaRPr lang="en-US" dirty="0">
              <a:solidFill>
                <a:schemeClr val="tx1"/>
              </a:solidFill>
              <a:latin typeface="+mj-lt"/>
            </a:endParaRPr>
          </a:p>
        </p:txBody>
      </p:sp>
      <p:sp>
        <p:nvSpPr>
          <p:cNvPr id="5" name="Text Placeholder 2"/>
          <p:cNvSpPr txBox="1">
            <a:spLocks/>
          </p:cNvSpPr>
          <p:nvPr/>
        </p:nvSpPr>
        <p:spPr>
          <a:xfrm>
            <a:off x="251521" y="512188"/>
            <a:ext cx="8712967" cy="4410876"/>
          </a:xfrm>
          <a:prstGeom prst="rect">
            <a:avLst/>
          </a:prstGeom>
        </p:spPr>
        <p:txBody>
          <a:bodyPr/>
          <a:lst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IN" sz="1600" b="1" dirty="0" smtClean="0"/>
          </a:p>
          <a:p>
            <a:endParaRPr lang="en-IN" sz="1600" b="1" dirty="0"/>
          </a:p>
          <a:p>
            <a:r>
              <a:rPr lang="en-IN" sz="1600" b="1" dirty="0" smtClean="0"/>
              <a:t>Easy installation</a:t>
            </a:r>
          </a:p>
          <a:p>
            <a:pPr lvl="2"/>
            <a:endParaRPr lang="en-IN" sz="1600" b="1" dirty="0"/>
          </a:p>
          <a:p>
            <a:r>
              <a:rPr lang="en-IN" sz="1600" b="1" dirty="0"/>
              <a:t>Easy </a:t>
            </a:r>
            <a:r>
              <a:rPr lang="en-IN" sz="1600" b="1" dirty="0" smtClean="0"/>
              <a:t>configuration</a:t>
            </a:r>
          </a:p>
          <a:p>
            <a:pPr lvl="2"/>
            <a:endParaRPr lang="en-IN" sz="1600" b="1" dirty="0"/>
          </a:p>
          <a:p>
            <a:r>
              <a:rPr lang="en-IN" sz="1600" b="1" dirty="0"/>
              <a:t>Rich plugin </a:t>
            </a:r>
            <a:r>
              <a:rPr lang="en-IN" sz="1600" b="1" dirty="0" smtClean="0"/>
              <a:t>ecosystem</a:t>
            </a:r>
          </a:p>
          <a:p>
            <a:pPr lvl="2"/>
            <a:endParaRPr lang="en-IN" sz="1400" dirty="0"/>
          </a:p>
          <a:p>
            <a:r>
              <a:rPr lang="en-IN" sz="1600" b="1" dirty="0" smtClean="0"/>
              <a:t>Extensibility </a:t>
            </a:r>
          </a:p>
          <a:p>
            <a:pPr lvl="2"/>
            <a:endParaRPr lang="en-IN" sz="1400" dirty="0"/>
          </a:p>
          <a:p>
            <a:r>
              <a:rPr lang="en-IN" sz="1600" b="1" dirty="0"/>
              <a:t>Distributed </a:t>
            </a:r>
            <a:r>
              <a:rPr lang="en-IN" sz="1600" b="1" dirty="0" smtClean="0"/>
              <a:t>builds</a:t>
            </a:r>
          </a:p>
          <a:p>
            <a:pPr marL="0" indent="0">
              <a:buNone/>
            </a:pPr>
            <a:endParaRPr lang="en-IN" sz="1600" b="1" dirty="0" smtClean="0"/>
          </a:p>
          <a:p>
            <a:r>
              <a:rPr lang="en-IN" sz="1600" b="1" dirty="0" smtClean="0"/>
              <a:t>Easy Integration with other ALM tools like </a:t>
            </a:r>
            <a:r>
              <a:rPr lang="en-IN" sz="1600" b="1" dirty="0" err="1" smtClean="0"/>
              <a:t>Collabnet</a:t>
            </a:r>
            <a:r>
              <a:rPr lang="en-IN" sz="1600" b="1" dirty="0" smtClean="0"/>
              <a:t> </a:t>
            </a:r>
            <a:r>
              <a:rPr lang="en-IN" sz="1600" b="1" dirty="0" err="1" smtClean="0"/>
              <a:t>TeamForge</a:t>
            </a:r>
            <a:r>
              <a:rPr lang="en-IN" sz="1600" b="1" smtClean="0"/>
              <a:t>, Jira </a:t>
            </a:r>
            <a:r>
              <a:rPr lang="en-IN" sz="1600" b="1" dirty="0" smtClean="0"/>
              <a:t>etc.</a:t>
            </a:r>
          </a:p>
        </p:txBody>
      </p:sp>
    </p:spTree>
    <p:extLst>
      <p:ext uri="{BB962C8B-B14F-4D97-AF65-F5344CB8AC3E}">
        <p14:creationId xmlns:p14="http://schemas.microsoft.com/office/powerpoint/2010/main" val="281963327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3277" y="142856"/>
            <a:ext cx="6812349" cy="369332"/>
          </a:xfrm>
        </p:spPr>
        <p:txBody>
          <a:bodyPr>
            <a:normAutofit/>
          </a:bodyPr>
          <a:lstStyle/>
          <a:p>
            <a:pPr algn="ctr"/>
            <a:r>
              <a:rPr lang="en-US" dirty="0" smtClean="0">
                <a:solidFill>
                  <a:schemeClr val="tx1"/>
                </a:solidFill>
              </a:rPr>
              <a:t>Installation of Jenkins</a:t>
            </a:r>
            <a:endParaRPr lang="en-US" dirty="0">
              <a:solidFill>
                <a:schemeClr val="tx1"/>
              </a:solidFill>
              <a:latin typeface="+mj-lt"/>
            </a:endParaRPr>
          </a:p>
        </p:txBody>
      </p:sp>
      <p:sp>
        <p:nvSpPr>
          <p:cNvPr id="5" name="Text Placeholder 2"/>
          <p:cNvSpPr txBox="1">
            <a:spLocks/>
          </p:cNvSpPr>
          <p:nvPr/>
        </p:nvSpPr>
        <p:spPr>
          <a:xfrm>
            <a:off x="251521" y="512188"/>
            <a:ext cx="8712967" cy="4410876"/>
          </a:xfrm>
          <a:prstGeom prst="rect">
            <a:avLst/>
          </a:prstGeom>
        </p:spPr>
        <p:txBody>
          <a:bodyPr/>
          <a:lst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1600" b="1" dirty="0" smtClean="0"/>
              <a:t>Jenkins can be installed in two ways</a:t>
            </a:r>
          </a:p>
          <a:p>
            <a:pPr lvl="2"/>
            <a:endParaRPr lang="en-IN" dirty="0" smtClean="0"/>
          </a:p>
          <a:p>
            <a:pPr lvl="2"/>
            <a:r>
              <a:rPr lang="en-IN" dirty="0" smtClean="0"/>
              <a:t>Installing </a:t>
            </a:r>
            <a:r>
              <a:rPr lang="en-IN" dirty="0"/>
              <a:t>of the Jenkins server on </a:t>
            </a:r>
            <a:r>
              <a:rPr lang="en-IN" dirty="0" smtClean="0"/>
              <a:t>Ubuntu</a:t>
            </a:r>
          </a:p>
          <a:p>
            <a:pPr lvl="2"/>
            <a:endParaRPr lang="en-IN" dirty="0"/>
          </a:p>
          <a:p>
            <a:pPr lvl="2"/>
            <a:endParaRPr lang="en-IN" dirty="0" smtClean="0"/>
          </a:p>
          <a:p>
            <a:pPr lvl="2"/>
            <a:endParaRPr lang="en-IN" dirty="0" smtClean="0"/>
          </a:p>
          <a:p>
            <a:pPr lvl="2"/>
            <a:endParaRPr lang="en-IN" dirty="0"/>
          </a:p>
          <a:p>
            <a:pPr lvl="2"/>
            <a:endParaRPr lang="en-IN" dirty="0"/>
          </a:p>
          <a:p>
            <a:pPr lvl="2"/>
            <a:endParaRPr lang="en-IN" dirty="0" smtClean="0"/>
          </a:p>
          <a:p>
            <a:pPr lvl="2"/>
            <a:endParaRPr lang="en-IN" dirty="0" smtClean="0"/>
          </a:p>
          <a:p>
            <a:pPr lvl="2"/>
            <a:r>
              <a:rPr lang="en-IN" dirty="0" smtClean="0"/>
              <a:t>Download the </a:t>
            </a:r>
            <a:r>
              <a:rPr lang="en-IN" dirty="0" err="1" smtClean="0"/>
              <a:t>jenkins.war</a:t>
            </a:r>
            <a:r>
              <a:rPr lang="en-IN" dirty="0"/>
              <a:t> from https://jenkins.io/</a:t>
            </a:r>
            <a:endParaRPr lang="en-IN" dirty="0" smtClean="0"/>
          </a:p>
          <a:p>
            <a:pPr lvl="2"/>
            <a:r>
              <a:rPr lang="en-IN" dirty="0" smtClean="0"/>
              <a:t>Using </a:t>
            </a:r>
            <a:r>
              <a:rPr lang="en-IN" dirty="0"/>
              <a:t>the .WAR file of </a:t>
            </a:r>
            <a:r>
              <a:rPr lang="en-IN" dirty="0" smtClean="0"/>
              <a:t>Jenkins in command prompt</a:t>
            </a:r>
          </a:p>
          <a:p>
            <a:pPr lvl="2"/>
            <a:endParaRPr lang="en-IN" dirty="0"/>
          </a:p>
          <a:p>
            <a:pPr lvl="2"/>
            <a:endParaRPr lang="en-IN" dirty="0"/>
          </a:p>
          <a:p>
            <a:pPr lvl="2"/>
            <a:endParaRPr lang="en-IN" sz="1600" b="1"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903" y="1280759"/>
            <a:ext cx="6562668"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1902" y="3165838"/>
            <a:ext cx="4371975"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1903" y="4492126"/>
            <a:ext cx="4371975"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719121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19316" y="497395"/>
            <a:ext cx="6663240" cy="4646105"/>
          </a:xfrm>
          <a:prstGeom prst="rect">
            <a:avLst/>
          </a:prstGeom>
        </p:spPr>
      </p:pic>
      <p:sp>
        <p:nvSpPr>
          <p:cNvPr id="3" name="Title 2"/>
          <p:cNvSpPr>
            <a:spLocks noGrp="1"/>
          </p:cNvSpPr>
          <p:nvPr>
            <p:ph type="title"/>
          </p:nvPr>
        </p:nvSpPr>
        <p:spPr>
          <a:xfrm>
            <a:off x="2059903" y="9832"/>
            <a:ext cx="8685168" cy="571502"/>
          </a:xfrm>
        </p:spPr>
        <p:txBody>
          <a:bodyPr/>
          <a:lstStyle/>
          <a:p>
            <a:r>
              <a:rPr lang="en-US" dirty="0" smtClean="0"/>
              <a:t>Continued…</a:t>
            </a:r>
            <a:endParaRPr lang="en-US" dirty="0"/>
          </a:p>
        </p:txBody>
      </p:sp>
    </p:spTree>
    <p:extLst>
      <p:ext uri="{BB962C8B-B14F-4D97-AF65-F5344CB8AC3E}">
        <p14:creationId xmlns:p14="http://schemas.microsoft.com/office/powerpoint/2010/main" val="1068591717"/>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57200" y="685800"/>
            <a:ext cx="8229600" cy="1038746"/>
          </a:xfrm>
        </p:spPr>
        <p:txBody>
          <a:bodyPr/>
          <a:lstStyle/>
          <a:p>
            <a:r>
              <a:rPr lang="en-US" dirty="0" smtClean="0">
                <a:solidFill>
                  <a:schemeClr val="tx1"/>
                </a:solidFill>
              </a:rPr>
              <a:t>Plugins can be installed in Jenkins in two ways:</a:t>
            </a:r>
          </a:p>
          <a:p>
            <a:r>
              <a:rPr lang="en-US" dirty="0" smtClean="0">
                <a:solidFill>
                  <a:schemeClr val="tx1"/>
                </a:solidFill>
              </a:rPr>
              <a:t>Go to Manage Jenkins and then Manage </a:t>
            </a:r>
            <a:r>
              <a:rPr lang="en-US" dirty="0">
                <a:solidFill>
                  <a:schemeClr val="tx1"/>
                </a:solidFill>
              </a:rPr>
              <a:t>P</a:t>
            </a:r>
            <a:r>
              <a:rPr lang="en-US" dirty="0" smtClean="0">
                <a:solidFill>
                  <a:schemeClr val="tx1"/>
                </a:solidFill>
              </a:rPr>
              <a:t>lugins tab</a:t>
            </a:r>
          </a:p>
          <a:p>
            <a:pPr marL="553640" lvl="2" indent="-342900">
              <a:buFont typeface="+mj-lt"/>
              <a:buAutoNum type="arabicPeriod"/>
            </a:pPr>
            <a:r>
              <a:rPr lang="en-US" dirty="0" smtClean="0">
                <a:solidFill>
                  <a:schemeClr val="tx1"/>
                </a:solidFill>
              </a:rPr>
              <a:t>We can install the available plugins listed according to our requirement.</a:t>
            </a:r>
          </a:p>
          <a:p>
            <a:pPr marL="210740" lvl="2" indent="0">
              <a:buNone/>
            </a:pPr>
            <a:endParaRPr lang="en-US" dirty="0" smtClean="0">
              <a:solidFill>
                <a:schemeClr val="tx1"/>
              </a:solidFill>
            </a:endParaRPr>
          </a:p>
          <a:p>
            <a:pPr marL="0" indent="0">
              <a:buNone/>
            </a:pPr>
            <a:endParaRPr lang="en-US" dirty="0" smtClean="0"/>
          </a:p>
        </p:txBody>
      </p:sp>
      <p:sp>
        <p:nvSpPr>
          <p:cNvPr id="3" name="Title 2"/>
          <p:cNvSpPr>
            <a:spLocks noGrp="1"/>
          </p:cNvSpPr>
          <p:nvPr>
            <p:ph type="title"/>
          </p:nvPr>
        </p:nvSpPr>
        <p:spPr>
          <a:xfrm>
            <a:off x="1558458" y="114298"/>
            <a:ext cx="8685168" cy="571502"/>
          </a:xfrm>
        </p:spPr>
        <p:txBody>
          <a:bodyPr/>
          <a:lstStyle/>
          <a:p>
            <a:r>
              <a:rPr lang="en-US" dirty="0" smtClean="0"/>
              <a:t>Installing plugins in Jenkins:</a:t>
            </a:r>
            <a:endParaRPr lang="en-US" dirty="0"/>
          </a:p>
        </p:txBody>
      </p:sp>
      <p:pic>
        <p:nvPicPr>
          <p:cNvPr id="4" name="Picture 3"/>
          <p:cNvPicPr>
            <a:picLocks noChangeAspect="1"/>
          </p:cNvPicPr>
          <p:nvPr/>
        </p:nvPicPr>
        <p:blipFill>
          <a:blip r:embed="rId2"/>
          <a:stretch>
            <a:fillRect/>
          </a:stretch>
        </p:blipFill>
        <p:spPr>
          <a:xfrm>
            <a:off x="457200" y="1435537"/>
            <a:ext cx="7302775" cy="3492631"/>
          </a:xfrm>
          <a:prstGeom prst="rect">
            <a:avLst/>
          </a:prstGeom>
        </p:spPr>
      </p:pic>
    </p:spTree>
    <p:extLst>
      <p:ext uri="{BB962C8B-B14F-4D97-AF65-F5344CB8AC3E}">
        <p14:creationId xmlns:p14="http://schemas.microsoft.com/office/powerpoint/2010/main" val="2345893008"/>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57200" y="685800"/>
            <a:ext cx="8229600" cy="623248"/>
          </a:xfrm>
        </p:spPr>
        <p:txBody>
          <a:bodyPr/>
          <a:lstStyle/>
          <a:p>
            <a:r>
              <a:rPr lang="en-US" dirty="0" smtClean="0"/>
              <a:t>Select the plugin you want to install</a:t>
            </a:r>
          </a:p>
          <a:p>
            <a:r>
              <a:rPr lang="en-US" dirty="0" smtClean="0"/>
              <a:t>Click on install without restart</a:t>
            </a:r>
          </a:p>
          <a:p>
            <a:r>
              <a:rPr lang="en-US" dirty="0" smtClean="0"/>
              <a:t>This is the success page for installing </a:t>
            </a:r>
            <a:r>
              <a:rPr lang="en-US" dirty="0" err="1" smtClean="0"/>
              <a:t>Powershell</a:t>
            </a:r>
            <a:r>
              <a:rPr lang="en-US" dirty="0" smtClean="0"/>
              <a:t> plugin.</a:t>
            </a:r>
            <a:endParaRPr lang="en-US" dirty="0"/>
          </a:p>
        </p:txBody>
      </p:sp>
      <p:sp>
        <p:nvSpPr>
          <p:cNvPr id="3" name="Title 2"/>
          <p:cNvSpPr>
            <a:spLocks noGrp="1"/>
          </p:cNvSpPr>
          <p:nvPr>
            <p:ph type="title"/>
          </p:nvPr>
        </p:nvSpPr>
        <p:spPr>
          <a:xfrm>
            <a:off x="1627284" y="19665"/>
            <a:ext cx="8685168" cy="571502"/>
          </a:xfrm>
        </p:spPr>
        <p:txBody>
          <a:bodyPr/>
          <a:lstStyle/>
          <a:p>
            <a:r>
              <a:rPr lang="en-US" dirty="0" smtClean="0"/>
              <a:t>Continued..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61" y="1483172"/>
            <a:ext cx="7913291" cy="3390211"/>
          </a:xfrm>
          <a:prstGeom prst="rect">
            <a:avLst/>
          </a:prstGeom>
        </p:spPr>
      </p:pic>
    </p:spTree>
    <p:extLst>
      <p:ext uri="{BB962C8B-B14F-4D97-AF65-F5344CB8AC3E}">
        <p14:creationId xmlns:p14="http://schemas.microsoft.com/office/powerpoint/2010/main" val="3424127538"/>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57200" y="1102360"/>
            <a:ext cx="8229600" cy="3116238"/>
          </a:xfrm>
        </p:spPr>
        <p:txBody>
          <a:bodyPr/>
          <a:lstStyle/>
          <a:p>
            <a:r>
              <a:rPr lang="en-US" dirty="0" smtClean="0">
                <a:solidFill>
                  <a:schemeClr val="tx1"/>
                </a:solidFill>
              </a:rPr>
              <a:t>Now after installing </a:t>
            </a:r>
            <a:r>
              <a:rPr lang="en-US" dirty="0" err="1" smtClean="0">
                <a:solidFill>
                  <a:schemeClr val="tx1"/>
                </a:solidFill>
              </a:rPr>
              <a:t>powershell</a:t>
            </a:r>
            <a:r>
              <a:rPr lang="en-US" dirty="0" smtClean="0">
                <a:solidFill>
                  <a:schemeClr val="tx1"/>
                </a:solidFill>
              </a:rPr>
              <a:t> plugin we should be able to run </a:t>
            </a:r>
            <a:r>
              <a:rPr lang="en-US" dirty="0" err="1" smtClean="0">
                <a:solidFill>
                  <a:schemeClr val="tx1"/>
                </a:solidFill>
              </a:rPr>
              <a:t>powershell</a:t>
            </a:r>
            <a:r>
              <a:rPr lang="en-US" dirty="0" smtClean="0">
                <a:solidFill>
                  <a:schemeClr val="tx1"/>
                </a:solidFill>
              </a:rPr>
              <a:t> scripts in windows </a:t>
            </a:r>
            <a:r>
              <a:rPr lang="en-US" dirty="0" err="1" smtClean="0">
                <a:solidFill>
                  <a:schemeClr val="tx1"/>
                </a:solidFill>
              </a:rPr>
              <a:t>powershell</a:t>
            </a:r>
            <a:r>
              <a:rPr lang="en-US" dirty="0" smtClean="0">
                <a:solidFill>
                  <a:schemeClr val="tx1"/>
                </a:solidFill>
              </a:rPr>
              <a:t>.</a:t>
            </a:r>
          </a:p>
          <a:p>
            <a:pPr marL="0" indent="0">
              <a:buNone/>
            </a:pPr>
            <a:endParaRPr lang="en-US" dirty="0" smtClean="0">
              <a:solidFill>
                <a:schemeClr val="tx1"/>
              </a:solidFill>
            </a:endParaRPr>
          </a:p>
          <a:p>
            <a:r>
              <a:rPr lang="en-US" dirty="0" smtClean="0">
                <a:solidFill>
                  <a:schemeClr val="tx1"/>
                </a:solidFill>
              </a:rPr>
              <a:t>Here’s a sample example.</a:t>
            </a:r>
          </a:p>
          <a:p>
            <a:pPr marL="0" indent="0">
              <a:buNone/>
            </a:pPr>
            <a:endParaRPr lang="en-US" dirty="0" smtClean="0">
              <a:solidFill>
                <a:schemeClr val="tx1"/>
              </a:solidFill>
            </a:endParaRPr>
          </a:p>
          <a:p>
            <a:r>
              <a:rPr lang="en-US" dirty="0" smtClean="0">
                <a:solidFill>
                  <a:schemeClr val="tx1"/>
                </a:solidFill>
              </a:rPr>
              <a:t>Create a freestyle job named </a:t>
            </a:r>
            <a:r>
              <a:rPr lang="en-US" dirty="0" err="1" smtClean="0">
                <a:solidFill>
                  <a:schemeClr val="tx1"/>
                </a:solidFill>
              </a:rPr>
              <a:t>powershell</a:t>
            </a:r>
            <a:r>
              <a:rPr lang="en-US" dirty="0" smtClean="0">
                <a:solidFill>
                  <a:schemeClr val="tx1"/>
                </a:solidFill>
              </a:rPr>
              <a:t> and in its configurations make following changes:</a:t>
            </a:r>
          </a:p>
          <a:p>
            <a:pPr lvl="2"/>
            <a:r>
              <a:rPr lang="en-US" dirty="0" smtClean="0">
                <a:solidFill>
                  <a:schemeClr val="tx1"/>
                </a:solidFill>
              </a:rPr>
              <a:t>In the Build tab click on Add build step</a:t>
            </a:r>
          </a:p>
          <a:p>
            <a:pPr lvl="2"/>
            <a:r>
              <a:rPr lang="en-US" dirty="0" smtClean="0">
                <a:solidFill>
                  <a:schemeClr val="tx1"/>
                </a:solidFill>
              </a:rPr>
              <a:t>In the dropdown click on Windows </a:t>
            </a:r>
            <a:r>
              <a:rPr lang="en-US" dirty="0" err="1" smtClean="0">
                <a:solidFill>
                  <a:schemeClr val="tx1"/>
                </a:solidFill>
              </a:rPr>
              <a:t>Powershell</a:t>
            </a:r>
            <a:r>
              <a:rPr lang="en-US" dirty="0" smtClean="0">
                <a:solidFill>
                  <a:schemeClr val="tx1"/>
                </a:solidFill>
              </a:rPr>
              <a:t> option(enabled after installing </a:t>
            </a:r>
            <a:r>
              <a:rPr lang="en-US" dirty="0" err="1" smtClean="0">
                <a:solidFill>
                  <a:schemeClr val="tx1"/>
                </a:solidFill>
              </a:rPr>
              <a:t>powershell</a:t>
            </a:r>
            <a:r>
              <a:rPr lang="en-US" dirty="0" smtClean="0">
                <a:solidFill>
                  <a:schemeClr val="tx1"/>
                </a:solidFill>
              </a:rPr>
              <a:t> plugin)</a:t>
            </a:r>
          </a:p>
          <a:p>
            <a:pPr lvl="2"/>
            <a:r>
              <a:rPr lang="en-US" dirty="0" smtClean="0">
                <a:solidFill>
                  <a:schemeClr val="tx1"/>
                </a:solidFill>
              </a:rPr>
              <a:t>Write the following </a:t>
            </a:r>
            <a:r>
              <a:rPr lang="en-US" dirty="0" err="1" smtClean="0">
                <a:solidFill>
                  <a:schemeClr val="tx1"/>
                </a:solidFill>
              </a:rPr>
              <a:t>powershell</a:t>
            </a:r>
            <a:r>
              <a:rPr lang="en-US" dirty="0" smtClean="0">
                <a:solidFill>
                  <a:schemeClr val="tx1"/>
                </a:solidFill>
              </a:rPr>
              <a:t> script for getting the current date and time:</a:t>
            </a:r>
          </a:p>
          <a:p>
            <a:pPr marL="219075" lvl="2" indent="0">
              <a:buNone/>
            </a:pPr>
            <a:r>
              <a:rPr lang="en-US" dirty="0">
                <a:solidFill>
                  <a:schemeClr val="tx1"/>
                </a:solidFill>
              </a:rPr>
              <a:t> </a:t>
            </a:r>
            <a:r>
              <a:rPr lang="en-US" dirty="0" smtClean="0">
                <a:solidFill>
                  <a:schemeClr val="tx1"/>
                </a:solidFill>
              </a:rPr>
              <a:t>      </a:t>
            </a:r>
            <a:r>
              <a:rPr lang="en-US" dirty="0"/>
              <a:t>$a = Get-Date</a:t>
            </a:r>
            <a:r>
              <a:rPr lang="en-US" dirty="0"/>
              <a:t> </a:t>
            </a:r>
            <a:br>
              <a:rPr lang="en-US" dirty="0"/>
            </a:br>
            <a:r>
              <a:rPr lang="en-US" dirty="0" smtClean="0"/>
              <a:t>       echo </a:t>
            </a:r>
            <a:r>
              <a:rPr lang="en-US" dirty="0"/>
              <a:t>$</a:t>
            </a:r>
            <a:r>
              <a:rPr lang="en-US" dirty="0" smtClean="0"/>
              <a:t>a</a:t>
            </a:r>
          </a:p>
          <a:p>
            <a:pPr marL="219075" lvl="2" indent="0">
              <a:buNone/>
            </a:pPr>
            <a:endParaRPr lang="en-US" dirty="0" smtClean="0"/>
          </a:p>
          <a:p>
            <a:pPr marL="290513" lvl="1" indent="-285750"/>
            <a:r>
              <a:rPr lang="en-US" dirty="0" smtClean="0">
                <a:solidFill>
                  <a:schemeClr val="tx1"/>
                </a:solidFill>
              </a:rPr>
              <a:t>Apply and save</a:t>
            </a:r>
          </a:p>
          <a:p>
            <a:pPr marL="4763" lvl="1" indent="0">
              <a:buNone/>
            </a:pPr>
            <a:endParaRPr lang="en-US" dirty="0" smtClean="0">
              <a:solidFill>
                <a:schemeClr val="tx1"/>
              </a:solidFill>
            </a:endParaRPr>
          </a:p>
          <a:p>
            <a:pPr marL="290513" lvl="1" indent="-285750"/>
            <a:r>
              <a:rPr lang="en-US" dirty="0" smtClean="0">
                <a:solidFill>
                  <a:schemeClr val="tx1"/>
                </a:solidFill>
              </a:rPr>
              <a:t>Now build the job using Build Now</a:t>
            </a:r>
          </a:p>
          <a:p>
            <a:pPr marL="219075" lvl="2" indent="0">
              <a:buNone/>
            </a:pPr>
            <a:endParaRPr lang="en-US" dirty="0" smtClean="0"/>
          </a:p>
        </p:txBody>
      </p:sp>
      <p:sp>
        <p:nvSpPr>
          <p:cNvPr id="3" name="Title 2"/>
          <p:cNvSpPr>
            <a:spLocks noGrp="1"/>
          </p:cNvSpPr>
          <p:nvPr>
            <p:ph type="title"/>
          </p:nvPr>
        </p:nvSpPr>
        <p:spPr>
          <a:xfrm>
            <a:off x="1578122" y="114298"/>
            <a:ext cx="8685168" cy="571502"/>
          </a:xfrm>
        </p:spPr>
        <p:txBody>
          <a:bodyPr/>
          <a:lstStyle/>
          <a:p>
            <a:r>
              <a:rPr lang="en-US" dirty="0" smtClean="0"/>
              <a:t>Continued..</a:t>
            </a:r>
            <a:endParaRPr lang="en-US" dirty="0"/>
          </a:p>
        </p:txBody>
      </p:sp>
    </p:spTree>
    <p:extLst>
      <p:ext uri="{BB962C8B-B14F-4D97-AF65-F5344CB8AC3E}">
        <p14:creationId xmlns:p14="http://schemas.microsoft.com/office/powerpoint/2010/main" val="2568039"/>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39005" y="20320"/>
            <a:ext cx="8685168" cy="571502"/>
          </a:xfrm>
        </p:spPr>
        <p:txBody>
          <a:bodyPr/>
          <a:lstStyle/>
          <a:p>
            <a:r>
              <a:rPr lang="en-US" dirty="0" smtClean="0"/>
              <a:t>Continued..</a:t>
            </a:r>
            <a:endParaRPr lang="en-US" dirty="0"/>
          </a:p>
        </p:txBody>
      </p:sp>
      <p:pic>
        <p:nvPicPr>
          <p:cNvPr id="4" name="Picture 3"/>
          <p:cNvPicPr>
            <a:picLocks noChangeAspect="1"/>
          </p:cNvPicPr>
          <p:nvPr/>
        </p:nvPicPr>
        <p:blipFill>
          <a:blip r:embed="rId2"/>
          <a:stretch>
            <a:fillRect/>
          </a:stretch>
        </p:blipFill>
        <p:spPr>
          <a:xfrm>
            <a:off x="172720" y="591822"/>
            <a:ext cx="8757920" cy="4243328"/>
          </a:xfrm>
          <a:prstGeom prst="rect">
            <a:avLst/>
          </a:prstGeom>
        </p:spPr>
      </p:pic>
    </p:spTree>
    <p:extLst>
      <p:ext uri="{BB962C8B-B14F-4D97-AF65-F5344CB8AC3E}">
        <p14:creationId xmlns:p14="http://schemas.microsoft.com/office/powerpoint/2010/main" val="3768704975"/>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84600" y="0"/>
            <a:ext cx="8685168" cy="571502"/>
          </a:xfrm>
        </p:spPr>
        <p:txBody>
          <a:bodyPr/>
          <a:lstStyle/>
          <a:p>
            <a:r>
              <a:rPr lang="en-US" dirty="0" smtClean="0"/>
              <a:t>Continued..</a:t>
            </a:r>
            <a:endParaRPr lang="en-US" dirty="0"/>
          </a:p>
        </p:txBody>
      </p:sp>
      <p:pic>
        <p:nvPicPr>
          <p:cNvPr id="4" name="Picture 3"/>
          <p:cNvPicPr>
            <a:picLocks noChangeAspect="1"/>
          </p:cNvPicPr>
          <p:nvPr/>
        </p:nvPicPr>
        <p:blipFill>
          <a:blip r:embed="rId2"/>
          <a:stretch>
            <a:fillRect/>
          </a:stretch>
        </p:blipFill>
        <p:spPr>
          <a:xfrm>
            <a:off x="193041" y="571502"/>
            <a:ext cx="8168640" cy="4176501"/>
          </a:xfrm>
          <a:prstGeom prst="rect">
            <a:avLst/>
          </a:prstGeom>
        </p:spPr>
      </p:pic>
    </p:spTree>
    <p:extLst>
      <p:ext uri="{BB962C8B-B14F-4D97-AF65-F5344CB8AC3E}">
        <p14:creationId xmlns:p14="http://schemas.microsoft.com/office/powerpoint/2010/main" val="3737685730"/>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83405" y="0"/>
            <a:ext cx="8685168" cy="571502"/>
          </a:xfrm>
        </p:spPr>
        <p:txBody>
          <a:bodyPr/>
          <a:lstStyle/>
          <a:p>
            <a:r>
              <a:rPr lang="en-US" dirty="0" smtClean="0"/>
              <a:t>Continued..</a:t>
            </a:r>
            <a:endParaRPr lang="en-US" dirty="0"/>
          </a:p>
        </p:txBody>
      </p:sp>
      <p:pic>
        <p:nvPicPr>
          <p:cNvPr id="4" name="Picture 3"/>
          <p:cNvPicPr>
            <a:picLocks noChangeAspect="1"/>
          </p:cNvPicPr>
          <p:nvPr/>
        </p:nvPicPr>
        <p:blipFill>
          <a:blip r:embed="rId2"/>
          <a:stretch>
            <a:fillRect/>
          </a:stretch>
        </p:blipFill>
        <p:spPr>
          <a:xfrm>
            <a:off x="0" y="1209367"/>
            <a:ext cx="9158017" cy="3766984"/>
          </a:xfrm>
          <a:prstGeom prst="rect">
            <a:avLst/>
          </a:prstGeom>
        </p:spPr>
      </p:pic>
      <p:sp>
        <p:nvSpPr>
          <p:cNvPr id="6" name="TextBox 5"/>
          <p:cNvSpPr txBox="1"/>
          <p:nvPr/>
        </p:nvSpPr>
        <p:spPr>
          <a:xfrm>
            <a:off x="1042219" y="479169"/>
            <a:ext cx="7767484"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171450" indent="-171450" fontAlgn="base">
              <a:buClr>
                <a:schemeClr val="tx2"/>
              </a:buClr>
              <a:buFont typeface="Wingdings" panose="05000000000000000000" pitchFamily="2" charset="2"/>
              <a:buChar char="§"/>
            </a:pPr>
            <a:r>
              <a:rPr lang="en-US" sz="1200" dirty="0" smtClean="0">
                <a:latin typeface="+mj-lt"/>
              </a:rPr>
              <a:t>After clicking on build now a process with build number in the build history can be seen.</a:t>
            </a:r>
          </a:p>
          <a:p>
            <a:pPr marL="171450" indent="-171450" fontAlgn="base">
              <a:buClr>
                <a:schemeClr val="tx2"/>
              </a:buClr>
              <a:buFont typeface="Wingdings" panose="05000000000000000000" pitchFamily="2" charset="2"/>
              <a:buChar char="§"/>
            </a:pPr>
            <a:r>
              <a:rPr lang="en-US" sz="1200" dirty="0" smtClean="0">
                <a:latin typeface="+mj-lt"/>
              </a:rPr>
              <a:t>Click on the process to check console output</a:t>
            </a:r>
            <a:endParaRPr lang="en-US" sz="1200" dirty="0" smtClean="0">
              <a:latin typeface="+mj-lt"/>
            </a:endParaRPr>
          </a:p>
        </p:txBody>
      </p:sp>
    </p:spTree>
    <p:extLst>
      <p:ext uri="{BB962C8B-B14F-4D97-AF65-F5344CB8AC3E}">
        <p14:creationId xmlns:p14="http://schemas.microsoft.com/office/powerpoint/2010/main" val="2889349868"/>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57200" y="685800"/>
            <a:ext cx="8229600" cy="207749"/>
          </a:xfrm>
        </p:spPr>
        <p:txBody>
          <a:bodyPr/>
          <a:lstStyle/>
          <a:p>
            <a:r>
              <a:rPr lang="en-US" dirty="0" smtClean="0"/>
              <a:t>The output is the current system date. And the build is successful.</a:t>
            </a:r>
            <a:endParaRPr lang="en-US" dirty="0"/>
          </a:p>
        </p:txBody>
      </p:sp>
      <p:sp>
        <p:nvSpPr>
          <p:cNvPr id="3" name="Title 2"/>
          <p:cNvSpPr>
            <a:spLocks noGrp="1"/>
          </p:cNvSpPr>
          <p:nvPr>
            <p:ph type="title"/>
          </p:nvPr>
        </p:nvSpPr>
        <p:spPr>
          <a:xfrm>
            <a:off x="1735438" y="114298"/>
            <a:ext cx="8685168" cy="571502"/>
          </a:xfrm>
        </p:spPr>
        <p:txBody>
          <a:bodyPr/>
          <a:lstStyle/>
          <a:p>
            <a:r>
              <a:rPr lang="en-US" dirty="0" smtClean="0"/>
              <a:t>Continued..</a:t>
            </a:r>
            <a:endParaRPr lang="en-US" dirty="0"/>
          </a:p>
        </p:txBody>
      </p:sp>
      <p:pic>
        <p:nvPicPr>
          <p:cNvPr id="4" name="Picture 3"/>
          <p:cNvPicPr>
            <a:picLocks noChangeAspect="1"/>
          </p:cNvPicPr>
          <p:nvPr/>
        </p:nvPicPr>
        <p:blipFill>
          <a:blip r:embed="rId2"/>
          <a:stretch>
            <a:fillRect/>
          </a:stretch>
        </p:blipFill>
        <p:spPr>
          <a:xfrm>
            <a:off x="88490" y="1257302"/>
            <a:ext cx="9055510" cy="2903344"/>
          </a:xfrm>
          <a:prstGeom prst="rect">
            <a:avLst/>
          </a:prstGeom>
        </p:spPr>
      </p:pic>
    </p:spTree>
    <p:extLst>
      <p:ext uri="{BB962C8B-B14F-4D97-AF65-F5344CB8AC3E}">
        <p14:creationId xmlns:p14="http://schemas.microsoft.com/office/powerpoint/2010/main" val="1122183915"/>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1000"/>
            <a:duotone>
              <a:prstClr val="black"/>
              <a:schemeClr val="accent2">
                <a:tint val="45000"/>
                <a:satMod val="400000"/>
              </a:schemeClr>
            </a:duotone>
          </a:blip>
          <a:srcRect/>
          <a:stretch>
            <a:fillRect t="-17000" b="-17000"/>
          </a:stretch>
        </a:blipFill>
        <a:effectLst/>
      </p:bgPr>
    </p:bg>
    <p:spTree>
      <p:nvGrpSpPr>
        <p:cNvPr id="1" name=""/>
        <p:cNvGrpSpPr/>
        <p:nvPr/>
      </p:nvGrpSpPr>
      <p:grpSpPr>
        <a:xfrm>
          <a:off x="0" y="0"/>
          <a:ext cx="0" cy="0"/>
          <a:chOff x="0" y="0"/>
          <a:chExt cx="0" cy="0"/>
        </a:xfrm>
      </p:grpSpPr>
      <p:sp>
        <p:nvSpPr>
          <p:cNvPr id="12" name="Rectangle 11"/>
          <p:cNvSpPr/>
          <p:nvPr/>
        </p:nvSpPr>
        <p:spPr>
          <a:xfrm>
            <a:off x="5358493" y="886048"/>
            <a:ext cx="3549201" cy="457200"/>
          </a:xfrm>
          <a:prstGeom prst="rect">
            <a:avLst/>
          </a:prstGeom>
          <a:gradFill flip="none" rotWithShape="1">
            <a:gsLst>
              <a:gs pos="0">
                <a:srgbClr val="002060">
                  <a:lumMod val="96000"/>
                </a:srgbClr>
              </a:gs>
              <a:gs pos="86000">
                <a:srgbClr val="0070C0"/>
              </a:gs>
              <a:gs pos="100000">
                <a:srgbClr val="AAC5CE"/>
              </a:gs>
            </a:gsLst>
            <a:lin ang="0" scaled="1"/>
            <a:tileRect/>
          </a:gra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chemeClr val="bg1"/>
                </a:solidFill>
                <a:effectLst/>
                <a:uLnTx/>
                <a:uFillTx/>
                <a:latin typeface="Arial"/>
                <a:ea typeface="+mn-ea"/>
                <a:cs typeface="+mn-cs"/>
              </a:rPr>
              <a:t>Continuous Integration</a:t>
            </a:r>
          </a:p>
        </p:txBody>
      </p:sp>
      <p:sp>
        <p:nvSpPr>
          <p:cNvPr id="13" name="Rectangle 12"/>
          <p:cNvSpPr/>
          <p:nvPr/>
        </p:nvSpPr>
        <p:spPr>
          <a:xfrm>
            <a:off x="5016383" y="886048"/>
            <a:ext cx="294310" cy="457200"/>
          </a:xfrm>
          <a:prstGeom prst="rect">
            <a:avLst/>
          </a:prstGeom>
          <a:solidFill>
            <a:srgbClr val="0070C0"/>
          </a:solidFill>
          <a:ln>
            <a:noFill/>
          </a:ln>
          <a:effectLst>
            <a:outerShdw blurRad="76200" dir="18900000" sy="23000" kx="-1200000" algn="bl" rotWithShape="0">
              <a:prstClr val="black">
                <a:alpha val="20000"/>
              </a:prstClr>
            </a:outerShdw>
            <a:reflection blurRad="6350" stA="52000" endA="300" endPos="35000" dir="5400000" sy="-100000" algn="bl" rotWithShape="0"/>
          </a:effectLst>
          <a:scene3d>
            <a:camera prst="orthographicFront"/>
            <a:lightRig rig="threePt" dir="t"/>
          </a:scene3d>
          <a:sp3d extrusionH="82550"/>
        </p:spPr>
        <p:style>
          <a:lnRef idx="1">
            <a:schemeClr val="accent1"/>
          </a:lnRef>
          <a:fillRef idx="0">
            <a:schemeClr val="accent1"/>
          </a:fillRef>
          <a:effectRef idx="0">
            <a:schemeClr val="accent1"/>
          </a:effectRef>
          <a:fontRef idx="minor">
            <a:schemeClr val="tx1"/>
          </a:fontRef>
        </p:style>
        <p:txBody>
          <a:bodyPr tIns="0" bIns="0" rtlCol="0" anchor="ctr" anchorCtr="0"/>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Arial"/>
                <a:ea typeface="+mn-ea"/>
                <a:cs typeface="+mn-cs"/>
              </a:rPr>
              <a:t>1</a:t>
            </a:r>
          </a:p>
        </p:txBody>
      </p:sp>
      <p:sp>
        <p:nvSpPr>
          <p:cNvPr id="14" name="Rectangle 13"/>
          <p:cNvSpPr/>
          <p:nvPr/>
        </p:nvSpPr>
        <p:spPr>
          <a:xfrm>
            <a:off x="5358493" y="1434778"/>
            <a:ext cx="3549201" cy="457200"/>
          </a:xfrm>
          <a:prstGeom prst="rect">
            <a:avLst/>
          </a:prstGeom>
          <a:gradFill flip="none" rotWithShape="1">
            <a:gsLst>
              <a:gs pos="0">
                <a:srgbClr val="002060">
                  <a:lumMod val="96000"/>
                </a:srgbClr>
              </a:gs>
              <a:gs pos="86000">
                <a:srgbClr val="0070C0"/>
              </a:gs>
              <a:gs pos="100000">
                <a:srgbClr val="AAC5CE"/>
              </a:gs>
            </a:gsLst>
            <a:lin ang="0" scaled="1"/>
            <a:tileRect/>
          </a:gra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marL="0" marR="0" lvl="0" indent="0" algn="l" defTabSz="685800" rtl="0" eaLnBrk="1" fontAlgn="auto" latinLnBrk="0" hangingPunct="1">
              <a:lnSpc>
                <a:spcPct val="100000"/>
              </a:lnSpc>
              <a:spcBef>
                <a:spcPts val="0"/>
              </a:spcBef>
              <a:spcAft>
                <a:spcPts val="0"/>
              </a:spcAft>
              <a:buClrTx/>
              <a:buSzPts val="2000"/>
              <a:buFontTx/>
              <a:buNone/>
              <a:tabLst/>
              <a:defRPr/>
            </a:pPr>
            <a:r>
              <a:rPr kumimoji="0" lang="en-IN" sz="1400" b="1" i="0" u="none" strike="noStrike" kern="1200" cap="none" spc="0" normalizeH="0" baseline="0" noProof="0" dirty="0" smtClean="0">
                <a:ln>
                  <a:noFill/>
                </a:ln>
                <a:solidFill>
                  <a:prstClr val="white"/>
                </a:solidFill>
                <a:effectLst/>
                <a:uLnTx/>
                <a:uFillTx/>
                <a:latin typeface="Arial"/>
                <a:ea typeface="+mn-ea"/>
                <a:cs typeface="+mn-cs"/>
              </a:rPr>
              <a:t>Orchestration</a:t>
            </a:r>
            <a:endParaRPr kumimoji="0" lang="en-IN" sz="1400" b="1" i="0" u="none" strike="noStrike" kern="1200" cap="none" spc="0" normalizeH="0" baseline="0" noProof="0" dirty="0">
              <a:ln>
                <a:noFill/>
              </a:ln>
              <a:solidFill>
                <a:prstClr val="white"/>
              </a:solidFill>
              <a:effectLst/>
              <a:uLnTx/>
              <a:uFillTx/>
              <a:latin typeface="Arial"/>
              <a:ea typeface="+mn-ea"/>
              <a:cs typeface="+mn-cs"/>
            </a:endParaRPr>
          </a:p>
        </p:txBody>
      </p:sp>
      <p:sp>
        <p:nvSpPr>
          <p:cNvPr id="15" name="Rectangle 14"/>
          <p:cNvSpPr/>
          <p:nvPr/>
        </p:nvSpPr>
        <p:spPr>
          <a:xfrm>
            <a:off x="5016383" y="1413575"/>
            <a:ext cx="294310" cy="457200"/>
          </a:xfrm>
          <a:prstGeom prst="rect">
            <a:avLst/>
          </a:prstGeom>
          <a:solidFill>
            <a:srgbClr val="0070C0"/>
          </a:solidFill>
          <a:ln>
            <a:noFill/>
          </a:ln>
          <a:effectLst>
            <a:outerShdw blurRad="76200" dir="18900000" sy="23000" kx="-1200000" algn="bl" rotWithShape="0">
              <a:prstClr val="black">
                <a:alpha val="20000"/>
              </a:prstClr>
            </a:outerShdw>
            <a:reflection blurRad="6350" stA="52000" endA="300" endPos="35000" dir="5400000" sy="-100000" algn="bl" rotWithShape="0"/>
          </a:effectLst>
          <a:scene3d>
            <a:camera prst="orthographicFront"/>
            <a:lightRig rig="threePt" dir="t"/>
          </a:scene3d>
          <a:sp3d extrusionH="82550"/>
        </p:spPr>
        <p:style>
          <a:lnRef idx="1">
            <a:schemeClr val="accent1"/>
          </a:lnRef>
          <a:fillRef idx="0">
            <a:schemeClr val="accent1"/>
          </a:fillRef>
          <a:effectRef idx="0">
            <a:schemeClr val="accent1"/>
          </a:effectRef>
          <a:fontRef idx="minor">
            <a:schemeClr val="tx1"/>
          </a:fontRef>
        </p:style>
        <p:txBody>
          <a:bodyPr tIns="0" bIns="0" rtlCol="0" anchor="ctr" anchorCtr="0"/>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100" b="1" i="0" u="none" strike="noStrike" kern="1200" cap="none" spc="0" normalizeH="0" baseline="0" noProof="0" dirty="0">
                <a:ln>
                  <a:noFill/>
                </a:ln>
                <a:solidFill>
                  <a:schemeClr val="bg1"/>
                </a:solidFill>
                <a:effectLst/>
                <a:uLnTx/>
                <a:uFillTx/>
                <a:latin typeface="Arial"/>
                <a:ea typeface="+mn-ea"/>
                <a:cs typeface="+mn-cs"/>
              </a:rPr>
              <a:t>2</a:t>
            </a:r>
          </a:p>
        </p:txBody>
      </p:sp>
      <p:sp>
        <p:nvSpPr>
          <p:cNvPr id="17" name="Rectangle 16"/>
          <p:cNvSpPr/>
          <p:nvPr/>
        </p:nvSpPr>
        <p:spPr>
          <a:xfrm>
            <a:off x="5358493" y="1933089"/>
            <a:ext cx="3549201" cy="457200"/>
          </a:xfrm>
          <a:prstGeom prst="rect">
            <a:avLst/>
          </a:prstGeom>
          <a:gradFill flip="none" rotWithShape="1">
            <a:gsLst>
              <a:gs pos="0">
                <a:srgbClr val="002060">
                  <a:lumMod val="96000"/>
                </a:srgbClr>
              </a:gs>
              <a:gs pos="86000">
                <a:srgbClr val="0070C0"/>
              </a:gs>
              <a:gs pos="100000">
                <a:srgbClr val="AAC5CE"/>
              </a:gs>
            </a:gsLst>
            <a:lin ang="0" scaled="1"/>
            <a:tileRect/>
          </a:gra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marL="0" marR="0" lvl="0" indent="0" algn="l" defTabSz="685800" rtl="0" eaLnBrk="1" fontAlgn="auto" latinLnBrk="0" hangingPunct="1">
              <a:lnSpc>
                <a:spcPct val="100000"/>
              </a:lnSpc>
              <a:spcBef>
                <a:spcPts val="0"/>
              </a:spcBef>
              <a:spcAft>
                <a:spcPts val="0"/>
              </a:spcAft>
              <a:buClrTx/>
              <a:buSzPts val="2000"/>
              <a:buFontTx/>
              <a:buNone/>
              <a:tabLst/>
              <a:defRPr/>
            </a:pPr>
            <a:r>
              <a:rPr kumimoji="0" lang="en-US" sz="1400" b="1" i="0" u="none" strike="noStrike" kern="1200" cap="none" spc="0" normalizeH="0" baseline="0" noProof="0" dirty="0" smtClean="0">
                <a:ln>
                  <a:noFill/>
                </a:ln>
                <a:solidFill>
                  <a:schemeClr val="bg1"/>
                </a:solidFill>
                <a:effectLst/>
                <a:uLnTx/>
                <a:uFillTx/>
                <a:latin typeface="Arial"/>
                <a:ea typeface="+mn-ea"/>
                <a:cs typeface="+mn-cs"/>
              </a:rPr>
              <a:t>Jenkins</a:t>
            </a:r>
            <a:endParaRPr kumimoji="0" lang="en-US" sz="1400" b="1" i="0" u="none" strike="noStrike" kern="1200" cap="none" spc="0" normalizeH="0" baseline="0" noProof="0" dirty="0">
              <a:ln>
                <a:noFill/>
              </a:ln>
              <a:solidFill>
                <a:schemeClr val="bg1"/>
              </a:solidFill>
              <a:effectLst/>
              <a:uLnTx/>
              <a:uFillTx/>
              <a:latin typeface="Arial"/>
              <a:ea typeface="+mn-ea"/>
              <a:cs typeface="+mn-cs"/>
            </a:endParaRPr>
          </a:p>
        </p:txBody>
      </p:sp>
      <p:sp>
        <p:nvSpPr>
          <p:cNvPr id="18" name="Rectangle 17"/>
          <p:cNvSpPr/>
          <p:nvPr/>
        </p:nvSpPr>
        <p:spPr>
          <a:xfrm>
            <a:off x="5016383" y="1935924"/>
            <a:ext cx="294310" cy="457200"/>
          </a:xfrm>
          <a:prstGeom prst="rect">
            <a:avLst/>
          </a:prstGeom>
          <a:solidFill>
            <a:srgbClr val="0070C0"/>
          </a:solidFill>
          <a:ln>
            <a:noFill/>
          </a:ln>
          <a:effectLst>
            <a:outerShdw blurRad="76200" dir="18900000" sy="23000" kx="-1200000" algn="bl" rotWithShape="0">
              <a:prstClr val="black">
                <a:alpha val="20000"/>
              </a:prstClr>
            </a:outerShdw>
            <a:reflection blurRad="6350" stA="52000" endA="300" endPos="35000" dir="5400000" sy="-100000" algn="bl" rotWithShape="0"/>
          </a:effectLst>
          <a:scene3d>
            <a:camera prst="orthographicFront"/>
            <a:lightRig rig="threePt" dir="t"/>
          </a:scene3d>
          <a:sp3d extrusionH="82550"/>
        </p:spPr>
        <p:style>
          <a:lnRef idx="1">
            <a:schemeClr val="accent1"/>
          </a:lnRef>
          <a:fillRef idx="0">
            <a:schemeClr val="accent1"/>
          </a:fillRef>
          <a:effectRef idx="0">
            <a:schemeClr val="accent1"/>
          </a:effectRef>
          <a:fontRef idx="minor">
            <a:schemeClr val="tx1"/>
          </a:fontRef>
        </p:style>
        <p:txBody>
          <a:bodyPr tIns="0" bIns="0" rtlCol="0" anchor="ctr" anchorCtr="0"/>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100" b="1" i="0" u="none" strike="noStrike" kern="1200" cap="none" spc="0" normalizeH="0" baseline="0" noProof="0" dirty="0">
                <a:ln>
                  <a:noFill/>
                </a:ln>
                <a:solidFill>
                  <a:schemeClr val="bg1"/>
                </a:solidFill>
                <a:effectLst/>
                <a:uLnTx/>
                <a:uFillTx/>
                <a:latin typeface="Arial"/>
                <a:ea typeface="+mn-ea"/>
                <a:cs typeface="+mn-cs"/>
              </a:rPr>
              <a:t>3</a:t>
            </a:r>
          </a:p>
        </p:txBody>
      </p:sp>
      <p:sp>
        <p:nvSpPr>
          <p:cNvPr id="20" name="Rectangle 19"/>
          <p:cNvSpPr/>
          <p:nvPr/>
        </p:nvSpPr>
        <p:spPr>
          <a:xfrm>
            <a:off x="5358493" y="3449563"/>
            <a:ext cx="3549201" cy="457200"/>
          </a:xfrm>
          <a:prstGeom prst="rect">
            <a:avLst/>
          </a:prstGeom>
          <a:gradFill flip="none" rotWithShape="1">
            <a:gsLst>
              <a:gs pos="0">
                <a:srgbClr val="002060">
                  <a:lumMod val="96000"/>
                </a:srgbClr>
              </a:gs>
              <a:gs pos="86000">
                <a:srgbClr val="0070C0"/>
              </a:gs>
              <a:gs pos="100000">
                <a:srgbClr val="AAC5CE"/>
              </a:gs>
            </a:gsLst>
            <a:lin ang="0" scaled="1"/>
            <a:tileRect/>
          </a:gra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lvl="0">
              <a:buSzPts val="2000"/>
            </a:pPr>
            <a:r>
              <a:rPr lang="en-US" sz="1400" b="1" dirty="0" smtClean="0">
                <a:solidFill>
                  <a:schemeClr val="bg1"/>
                </a:solidFill>
              </a:rPr>
              <a:t>Jenkins Demo</a:t>
            </a:r>
            <a:endParaRPr kumimoji="0" lang="en-IN" sz="1400" b="1" i="0" u="none" strike="noStrike" kern="1200" cap="none" spc="0" normalizeH="0" baseline="0" noProof="0" dirty="0">
              <a:ln>
                <a:noFill/>
              </a:ln>
              <a:solidFill>
                <a:schemeClr val="bg1"/>
              </a:solidFill>
              <a:effectLst/>
              <a:uLnTx/>
              <a:uFillTx/>
              <a:latin typeface="Arial"/>
            </a:endParaRPr>
          </a:p>
        </p:txBody>
      </p:sp>
      <p:sp>
        <p:nvSpPr>
          <p:cNvPr id="21" name="Rectangle 20"/>
          <p:cNvSpPr/>
          <p:nvPr/>
        </p:nvSpPr>
        <p:spPr>
          <a:xfrm>
            <a:off x="5016383" y="2442530"/>
            <a:ext cx="294310" cy="457200"/>
          </a:xfrm>
          <a:prstGeom prst="rect">
            <a:avLst/>
          </a:prstGeom>
          <a:solidFill>
            <a:srgbClr val="0070C0"/>
          </a:solidFill>
          <a:ln>
            <a:noFill/>
          </a:ln>
          <a:effectLst>
            <a:outerShdw blurRad="76200" dir="18900000" sy="23000" kx="-1200000" algn="bl" rotWithShape="0">
              <a:prstClr val="black">
                <a:alpha val="20000"/>
              </a:prstClr>
            </a:outerShdw>
            <a:reflection blurRad="6350" stA="52000" endA="300" endPos="35000" dir="5400000" sy="-100000" algn="bl" rotWithShape="0"/>
          </a:effectLst>
          <a:scene3d>
            <a:camera prst="orthographicFront"/>
            <a:lightRig rig="threePt" dir="t"/>
          </a:scene3d>
          <a:sp3d extrusionH="82550"/>
        </p:spPr>
        <p:style>
          <a:lnRef idx="1">
            <a:schemeClr val="accent1"/>
          </a:lnRef>
          <a:fillRef idx="0">
            <a:schemeClr val="accent1"/>
          </a:fillRef>
          <a:effectRef idx="0">
            <a:schemeClr val="accent1"/>
          </a:effectRef>
          <a:fontRef idx="minor">
            <a:schemeClr val="tx1"/>
          </a:fontRef>
        </p:style>
        <p:txBody>
          <a:bodyPr tIns="0" bIns="0" rtlCol="0" anchor="ctr" anchorCtr="0"/>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100" b="1" i="0" u="none" strike="noStrike" kern="1200" cap="none" spc="0" normalizeH="0" baseline="0" noProof="0" dirty="0">
                <a:ln>
                  <a:noFill/>
                </a:ln>
                <a:solidFill>
                  <a:schemeClr val="bg1"/>
                </a:solidFill>
                <a:effectLst/>
                <a:uLnTx/>
                <a:uFillTx/>
                <a:latin typeface="Arial"/>
                <a:ea typeface="+mn-ea"/>
                <a:cs typeface="+mn-cs"/>
              </a:rPr>
              <a:t>4</a:t>
            </a:r>
          </a:p>
        </p:txBody>
      </p:sp>
      <p:sp>
        <p:nvSpPr>
          <p:cNvPr id="30" name="Rectangle 29"/>
          <p:cNvSpPr/>
          <p:nvPr/>
        </p:nvSpPr>
        <p:spPr>
          <a:xfrm>
            <a:off x="5358493" y="3942217"/>
            <a:ext cx="3549201" cy="457200"/>
          </a:xfrm>
          <a:prstGeom prst="rect">
            <a:avLst/>
          </a:prstGeom>
          <a:gradFill flip="none" rotWithShape="1">
            <a:gsLst>
              <a:gs pos="0">
                <a:srgbClr val="002060">
                  <a:lumMod val="96000"/>
                </a:srgbClr>
              </a:gs>
              <a:gs pos="86000">
                <a:srgbClr val="0070C0"/>
              </a:gs>
              <a:gs pos="100000">
                <a:srgbClr val="AAC5CE"/>
              </a:gs>
            </a:gsLst>
            <a:lin ang="0" scaled="1"/>
            <a:tileRect/>
          </a:gra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marL="0" marR="0" lvl="0" indent="0" algn="l" defTabSz="685800" rtl="0" eaLnBrk="1" fontAlgn="base" latinLnBrk="0" hangingPunct="1">
              <a:lnSpc>
                <a:spcPct val="100000"/>
              </a:lnSpc>
              <a:spcBef>
                <a:spcPct val="0"/>
              </a:spcBef>
              <a:spcAft>
                <a:spcPct val="0"/>
              </a:spcAft>
              <a:buClrTx/>
              <a:buSzPts val="2000"/>
              <a:buFontTx/>
              <a:buNone/>
              <a:tabLst/>
              <a:defRPr/>
            </a:pPr>
            <a:r>
              <a:rPr kumimoji="0" lang="en-IN" sz="1400" b="1" i="0" u="none" strike="noStrike" kern="1200" cap="none" spc="0" normalizeH="0" baseline="0" noProof="0" dirty="0" smtClean="0">
                <a:ln>
                  <a:noFill/>
                </a:ln>
                <a:solidFill>
                  <a:schemeClr val="bg1"/>
                </a:solidFill>
                <a:effectLst/>
                <a:uLnTx/>
                <a:uFillTx/>
                <a:latin typeface="Arial"/>
                <a:ea typeface="+mn-ea"/>
                <a:cs typeface="+mn-cs"/>
              </a:rPr>
              <a:t>Conclusion</a:t>
            </a:r>
            <a:endParaRPr kumimoji="0" lang="en-IN" sz="1400" b="1" i="0" u="none" strike="noStrike" kern="1200" cap="none" spc="0" normalizeH="0" baseline="0" noProof="0" dirty="0">
              <a:ln>
                <a:noFill/>
              </a:ln>
              <a:solidFill>
                <a:schemeClr val="bg1"/>
              </a:solidFill>
              <a:effectLst/>
              <a:uLnTx/>
              <a:uFillTx/>
              <a:latin typeface="Arial"/>
              <a:ea typeface="+mn-ea"/>
              <a:cs typeface="+mn-cs"/>
            </a:endParaRPr>
          </a:p>
        </p:txBody>
      </p:sp>
      <p:sp>
        <p:nvSpPr>
          <p:cNvPr id="31" name="Rectangle 30"/>
          <p:cNvSpPr/>
          <p:nvPr/>
        </p:nvSpPr>
        <p:spPr>
          <a:xfrm>
            <a:off x="5023173" y="2963811"/>
            <a:ext cx="294310" cy="457200"/>
          </a:xfrm>
          <a:prstGeom prst="rect">
            <a:avLst/>
          </a:prstGeom>
          <a:solidFill>
            <a:srgbClr val="0070C0"/>
          </a:solidFill>
          <a:ln>
            <a:noFill/>
          </a:ln>
          <a:effectLst>
            <a:outerShdw blurRad="76200" dir="18900000" sy="23000" kx="-1200000" algn="bl" rotWithShape="0">
              <a:prstClr val="black">
                <a:alpha val="20000"/>
              </a:prstClr>
            </a:outerShdw>
            <a:reflection blurRad="6350" stA="52000" endA="300" endPos="35000" dir="5400000" sy="-100000" algn="bl" rotWithShape="0"/>
          </a:effectLst>
          <a:scene3d>
            <a:camera prst="orthographicFront"/>
            <a:lightRig rig="threePt" dir="t"/>
          </a:scene3d>
          <a:sp3d extrusionH="82550"/>
        </p:spPr>
        <p:style>
          <a:lnRef idx="1">
            <a:schemeClr val="accent1"/>
          </a:lnRef>
          <a:fillRef idx="0">
            <a:schemeClr val="accent1"/>
          </a:fillRef>
          <a:effectRef idx="0">
            <a:schemeClr val="accent1"/>
          </a:effectRef>
          <a:fontRef idx="minor">
            <a:schemeClr val="tx1"/>
          </a:fontRef>
        </p:style>
        <p:txBody>
          <a:bodyPr tIns="0" bIns="0" rtlCol="0" anchor="ctr" anchorCtr="0"/>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100" b="1" i="0" u="none" strike="noStrike" kern="1200" cap="none" spc="0" normalizeH="0" baseline="0" noProof="0" dirty="0">
                <a:ln>
                  <a:noFill/>
                </a:ln>
                <a:solidFill>
                  <a:schemeClr val="bg1"/>
                </a:solidFill>
                <a:effectLst/>
                <a:uLnTx/>
                <a:uFillTx/>
                <a:latin typeface="Arial"/>
                <a:ea typeface="+mn-ea"/>
                <a:cs typeface="+mn-cs"/>
              </a:rPr>
              <a:t>5</a:t>
            </a:r>
          </a:p>
        </p:txBody>
      </p:sp>
      <p:sp>
        <p:nvSpPr>
          <p:cNvPr id="16" name="Rectangle 15"/>
          <p:cNvSpPr/>
          <p:nvPr/>
        </p:nvSpPr>
        <p:spPr>
          <a:xfrm>
            <a:off x="5358493" y="4433886"/>
            <a:ext cx="3549201" cy="457200"/>
          </a:xfrm>
          <a:prstGeom prst="rect">
            <a:avLst/>
          </a:prstGeom>
          <a:gradFill flip="none" rotWithShape="1">
            <a:gsLst>
              <a:gs pos="0">
                <a:srgbClr val="002060">
                  <a:lumMod val="96000"/>
                </a:srgbClr>
              </a:gs>
              <a:gs pos="86000">
                <a:srgbClr val="0070C0"/>
              </a:gs>
              <a:gs pos="100000">
                <a:srgbClr val="AAC5CE"/>
              </a:gs>
            </a:gsLst>
            <a:lin ang="0" scaled="1"/>
            <a:tileRect/>
          </a:gra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marL="0" marR="0" lvl="0" indent="0" algn="l" defTabSz="685800" rtl="0" eaLnBrk="1" fontAlgn="base" latinLnBrk="0" hangingPunct="1">
              <a:lnSpc>
                <a:spcPct val="100000"/>
              </a:lnSpc>
              <a:spcBef>
                <a:spcPct val="0"/>
              </a:spcBef>
              <a:spcAft>
                <a:spcPct val="0"/>
              </a:spcAft>
              <a:buClrTx/>
              <a:buSzPts val="2000"/>
              <a:buFontTx/>
              <a:buNone/>
              <a:tabLst/>
              <a:defRPr/>
            </a:pPr>
            <a:r>
              <a:rPr kumimoji="0" lang="en-IN" sz="1400" b="1" i="0" u="none" strike="noStrike" kern="1200" cap="none" spc="0" normalizeH="0" baseline="0" noProof="0" dirty="0">
                <a:ln>
                  <a:noFill/>
                </a:ln>
                <a:solidFill>
                  <a:schemeClr val="bg1"/>
                </a:solidFill>
                <a:effectLst/>
                <a:uLnTx/>
                <a:uFillTx/>
                <a:latin typeface="Arial"/>
                <a:ea typeface="+mn-ea"/>
                <a:cs typeface="+mn-cs"/>
              </a:rPr>
              <a:t>References</a:t>
            </a:r>
          </a:p>
        </p:txBody>
      </p:sp>
      <p:sp>
        <p:nvSpPr>
          <p:cNvPr id="19" name="Rectangle 18"/>
          <p:cNvSpPr/>
          <p:nvPr/>
        </p:nvSpPr>
        <p:spPr>
          <a:xfrm>
            <a:off x="5023173" y="3470248"/>
            <a:ext cx="294310" cy="457200"/>
          </a:xfrm>
          <a:prstGeom prst="rect">
            <a:avLst/>
          </a:prstGeom>
          <a:solidFill>
            <a:srgbClr val="0070C0"/>
          </a:solidFill>
          <a:ln>
            <a:noFill/>
          </a:ln>
          <a:effectLst>
            <a:outerShdw blurRad="76200" dir="18900000" sy="23000" kx="-1200000" algn="bl" rotWithShape="0">
              <a:prstClr val="black">
                <a:alpha val="20000"/>
              </a:prstClr>
            </a:outerShdw>
            <a:reflection blurRad="6350" stA="52000" endA="300" endPos="35000" dir="5400000" sy="-100000" algn="bl" rotWithShape="0"/>
          </a:effectLst>
          <a:scene3d>
            <a:camera prst="orthographicFront"/>
            <a:lightRig rig="threePt" dir="t"/>
          </a:scene3d>
          <a:sp3d extrusionH="82550"/>
        </p:spPr>
        <p:style>
          <a:lnRef idx="1">
            <a:schemeClr val="accent1"/>
          </a:lnRef>
          <a:fillRef idx="0">
            <a:schemeClr val="accent1"/>
          </a:fillRef>
          <a:effectRef idx="0">
            <a:schemeClr val="accent1"/>
          </a:effectRef>
          <a:fontRef idx="minor">
            <a:schemeClr val="tx1"/>
          </a:fontRef>
        </p:style>
        <p:txBody>
          <a:bodyPr tIns="0" bIns="0" rtlCol="0" anchor="ctr" anchorCtr="0"/>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100" b="1" i="0" u="none" strike="noStrike" kern="1200" cap="none" spc="0" normalizeH="0" baseline="0" noProof="0" dirty="0">
                <a:ln>
                  <a:noFill/>
                </a:ln>
                <a:solidFill>
                  <a:schemeClr val="bg1"/>
                </a:solidFill>
                <a:effectLst/>
                <a:uLnTx/>
                <a:uFillTx/>
                <a:latin typeface="Arial"/>
                <a:ea typeface="+mn-ea"/>
                <a:cs typeface="+mn-cs"/>
              </a:rPr>
              <a:t>6</a:t>
            </a:r>
          </a:p>
        </p:txBody>
      </p:sp>
      <p:sp>
        <p:nvSpPr>
          <p:cNvPr id="2" name="TextBox 1"/>
          <p:cNvSpPr txBox="1"/>
          <p:nvPr/>
        </p:nvSpPr>
        <p:spPr>
          <a:xfrm>
            <a:off x="5016383" y="152652"/>
            <a:ext cx="3431458"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400" b="1" dirty="0" smtClean="0">
                <a:latin typeface="+mj-lt"/>
              </a:rPr>
              <a:t>Agenda:</a:t>
            </a:r>
          </a:p>
        </p:txBody>
      </p:sp>
      <p:sp>
        <p:nvSpPr>
          <p:cNvPr id="22" name="Rectangle 21"/>
          <p:cNvSpPr/>
          <p:nvPr/>
        </p:nvSpPr>
        <p:spPr>
          <a:xfrm>
            <a:off x="5358493" y="2451963"/>
            <a:ext cx="3549201" cy="457200"/>
          </a:xfrm>
          <a:prstGeom prst="rect">
            <a:avLst/>
          </a:prstGeom>
          <a:gradFill flip="none" rotWithShape="1">
            <a:gsLst>
              <a:gs pos="0">
                <a:srgbClr val="002060">
                  <a:lumMod val="96000"/>
                </a:srgbClr>
              </a:gs>
              <a:gs pos="86000">
                <a:srgbClr val="0070C0"/>
              </a:gs>
              <a:gs pos="100000">
                <a:srgbClr val="AAC5CE"/>
              </a:gs>
            </a:gsLst>
            <a:lin ang="0" scaled="1"/>
            <a:tileRect/>
          </a:gra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lvl="0">
              <a:buSzPts val="2000"/>
            </a:pPr>
            <a:r>
              <a:rPr lang="en-US" sz="1400" b="1" dirty="0" smtClean="0">
                <a:solidFill>
                  <a:schemeClr val="bg1"/>
                </a:solidFill>
              </a:rPr>
              <a:t>Creating a Job in Jenkins</a:t>
            </a:r>
            <a:endParaRPr kumimoji="0" lang="en-IN" sz="1400" b="1" i="0" u="none" strike="noStrike" kern="1200" cap="none" spc="0" normalizeH="0" baseline="0" noProof="0" dirty="0">
              <a:ln>
                <a:noFill/>
              </a:ln>
              <a:solidFill>
                <a:schemeClr val="bg1"/>
              </a:solidFill>
              <a:effectLst/>
              <a:uLnTx/>
              <a:uFillTx/>
              <a:latin typeface="Arial"/>
            </a:endParaRPr>
          </a:p>
        </p:txBody>
      </p:sp>
      <p:sp>
        <p:nvSpPr>
          <p:cNvPr id="23" name="Rectangle 22"/>
          <p:cNvSpPr/>
          <p:nvPr/>
        </p:nvSpPr>
        <p:spPr>
          <a:xfrm>
            <a:off x="5358493" y="2950763"/>
            <a:ext cx="3549201" cy="457200"/>
          </a:xfrm>
          <a:prstGeom prst="rect">
            <a:avLst/>
          </a:prstGeom>
          <a:gradFill flip="none" rotWithShape="1">
            <a:gsLst>
              <a:gs pos="0">
                <a:srgbClr val="002060">
                  <a:lumMod val="96000"/>
                </a:srgbClr>
              </a:gs>
              <a:gs pos="86000">
                <a:srgbClr val="0070C0"/>
              </a:gs>
              <a:gs pos="100000">
                <a:srgbClr val="AAC5CE"/>
              </a:gs>
            </a:gsLst>
            <a:lin ang="0" scaled="1"/>
            <a:tileRect/>
          </a:gra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lvl="0">
              <a:buSzPts val="2000"/>
            </a:pPr>
            <a:r>
              <a:rPr lang="en-US" sz="1400" b="1" noProof="0" dirty="0" smtClean="0">
                <a:solidFill>
                  <a:schemeClr val="bg1"/>
                </a:solidFill>
              </a:rPr>
              <a:t>Creating a Jenkins </a:t>
            </a:r>
            <a:r>
              <a:rPr lang="en-US" sz="1400" b="1" dirty="0" smtClean="0">
                <a:solidFill>
                  <a:schemeClr val="bg1"/>
                </a:solidFill>
              </a:rPr>
              <a:t>pipeline</a:t>
            </a:r>
            <a:endParaRPr kumimoji="0" lang="en-IN" sz="1400" b="1" i="0" u="none" strike="noStrike" kern="1200" cap="none" spc="0" normalizeH="0" baseline="0" noProof="0" dirty="0">
              <a:ln>
                <a:noFill/>
              </a:ln>
              <a:solidFill>
                <a:schemeClr val="bg1"/>
              </a:solidFill>
              <a:effectLst/>
              <a:uLnTx/>
              <a:uFillTx/>
              <a:latin typeface="Arial"/>
            </a:endParaRPr>
          </a:p>
        </p:txBody>
      </p:sp>
      <p:sp>
        <p:nvSpPr>
          <p:cNvPr id="24" name="Rectangle 23"/>
          <p:cNvSpPr/>
          <p:nvPr/>
        </p:nvSpPr>
        <p:spPr>
          <a:xfrm>
            <a:off x="5023173" y="3956819"/>
            <a:ext cx="294310" cy="457200"/>
          </a:xfrm>
          <a:prstGeom prst="rect">
            <a:avLst/>
          </a:prstGeom>
          <a:solidFill>
            <a:srgbClr val="0070C0"/>
          </a:solidFill>
          <a:ln>
            <a:noFill/>
          </a:ln>
          <a:effectLst>
            <a:outerShdw blurRad="76200" dir="18900000" sy="23000" kx="-1200000" algn="bl" rotWithShape="0">
              <a:prstClr val="black">
                <a:alpha val="20000"/>
              </a:prstClr>
            </a:outerShdw>
            <a:reflection blurRad="6350" stA="52000" endA="300" endPos="35000" dir="5400000" sy="-100000" algn="bl" rotWithShape="0"/>
          </a:effectLst>
          <a:scene3d>
            <a:camera prst="orthographicFront"/>
            <a:lightRig rig="threePt" dir="t"/>
          </a:scene3d>
          <a:sp3d extrusionH="82550"/>
        </p:spPr>
        <p:style>
          <a:lnRef idx="1">
            <a:schemeClr val="accent1"/>
          </a:lnRef>
          <a:fillRef idx="0">
            <a:schemeClr val="accent1"/>
          </a:fillRef>
          <a:effectRef idx="0">
            <a:schemeClr val="accent1"/>
          </a:effectRef>
          <a:fontRef idx="minor">
            <a:schemeClr val="tx1"/>
          </a:fontRef>
        </p:style>
        <p:txBody>
          <a:bodyPr tIns="0" bIns="0" rtlCol="0" anchor="ctr" anchorCtr="0"/>
          <a:lstStyle/>
          <a:p>
            <a:pPr marL="0" marR="0" lvl="0" indent="0" algn="ctr" defTabSz="685800" rtl="0" eaLnBrk="1" fontAlgn="base" latinLnBrk="0" hangingPunct="1">
              <a:lnSpc>
                <a:spcPct val="100000"/>
              </a:lnSpc>
              <a:spcBef>
                <a:spcPct val="0"/>
              </a:spcBef>
              <a:spcAft>
                <a:spcPct val="0"/>
              </a:spcAft>
              <a:buClrTx/>
              <a:buSzTx/>
              <a:buFontTx/>
              <a:buNone/>
              <a:tabLst/>
              <a:defRPr/>
            </a:pPr>
            <a:r>
              <a:rPr lang="en-US" sz="1100" b="1" dirty="0">
                <a:solidFill>
                  <a:schemeClr val="bg1"/>
                </a:solidFill>
                <a:latin typeface="Arial"/>
              </a:rPr>
              <a:t>7</a:t>
            </a:r>
            <a:endParaRPr kumimoji="0" lang="en-US" sz="1100" b="1" i="0" u="none" strike="noStrike" kern="1200" cap="none" spc="0" normalizeH="0" baseline="0" noProof="0" dirty="0">
              <a:ln>
                <a:noFill/>
              </a:ln>
              <a:solidFill>
                <a:schemeClr val="bg1"/>
              </a:solidFill>
              <a:effectLst/>
              <a:uLnTx/>
              <a:uFillTx/>
              <a:latin typeface="Arial"/>
              <a:ea typeface="+mn-ea"/>
              <a:cs typeface="+mn-cs"/>
            </a:endParaRPr>
          </a:p>
        </p:txBody>
      </p:sp>
      <p:sp>
        <p:nvSpPr>
          <p:cNvPr id="25" name="Rectangle 24"/>
          <p:cNvSpPr/>
          <p:nvPr/>
        </p:nvSpPr>
        <p:spPr>
          <a:xfrm>
            <a:off x="5023173" y="4443390"/>
            <a:ext cx="294310" cy="457200"/>
          </a:xfrm>
          <a:prstGeom prst="rect">
            <a:avLst/>
          </a:prstGeom>
          <a:solidFill>
            <a:srgbClr val="0070C0"/>
          </a:solidFill>
          <a:ln>
            <a:noFill/>
          </a:ln>
          <a:effectLst>
            <a:outerShdw blurRad="76200" dir="18900000" sy="23000" kx="-1200000" algn="bl" rotWithShape="0">
              <a:prstClr val="black">
                <a:alpha val="20000"/>
              </a:prstClr>
            </a:outerShdw>
            <a:reflection blurRad="6350" stA="52000" endA="300" endPos="35000" dir="5400000" sy="-100000" algn="bl" rotWithShape="0"/>
          </a:effectLst>
          <a:scene3d>
            <a:camera prst="orthographicFront"/>
            <a:lightRig rig="threePt" dir="t"/>
          </a:scene3d>
          <a:sp3d extrusionH="82550"/>
        </p:spPr>
        <p:style>
          <a:lnRef idx="1">
            <a:schemeClr val="accent1"/>
          </a:lnRef>
          <a:fillRef idx="0">
            <a:schemeClr val="accent1"/>
          </a:fillRef>
          <a:effectRef idx="0">
            <a:schemeClr val="accent1"/>
          </a:effectRef>
          <a:fontRef idx="minor">
            <a:schemeClr val="tx1"/>
          </a:fontRef>
        </p:style>
        <p:txBody>
          <a:bodyPr tIns="0" bIns="0" rtlCol="0" anchor="ctr" anchorCtr="0"/>
          <a:lstStyle/>
          <a:p>
            <a:pPr marL="0" marR="0" lvl="0" indent="0" algn="ctr" defTabSz="685800" rtl="0" eaLnBrk="1" fontAlgn="base" latinLnBrk="0" hangingPunct="1">
              <a:lnSpc>
                <a:spcPct val="100000"/>
              </a:lnSpc>
              <a:spcBef>
                <a:spcPct val="0"/>
              </a:spcBef>
              <a:spcAft>
                <a:spcPct val="0"/>
              </a:spcAft>
              <a:buClrTx/>
              <a:buSzTx/>
              <a:buFontTx/>
              <a:buNone/>
              <a:tabLst/>
              <a:defRPr/>
            </a:pPr>
            <a:r>
              <a:rPr lang="en-US" sz="1100" b="1" dirty="0">
                <a:solidFill>
                  <a:schemeClr val="bg1"/>
                </a:solidFill>
                <a:latin typeface="Arial"/>
              </a:rPr>
              <a:t>8</a:t>
            </a:r>
            <a:endParaRPr kumimoji="0" lang="en-US" sz="1100" b="1" i="0" u="none" strike="noStrike" kern="1200" cap="none" spc="0" normalizeH="0" baseline="0" noProof="0" dirty="0">
              <a:ln>
                <a:noFill/>
              </a:ln>
              <a:solidFill>
                <a:schemeClr val="bg1"/>
              </a:solidFill>
              <a:effectLst/>
              <a:uLnTx/>
              <a:uFillTx/>
              <a:latin typeface="Arial"/>
              <a:ea typeface="+mn-ea"/>
              <a:cs typeface="+mn-cs"/>
            </a:endParaRPr>
          </a:p>
        </p:txBody>
      </p:sp>
    </p:spTree>
    <p:extLst>
      <p:ext uri="{BB962C8B-B14F-4D97-AF65-F5344CB8AC3E}">
        <p14:creationId xmlns:p14="http://schemas.microsoft.com/office/powerpoint/2010/main" val="2566408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575186" y="666135"/>
            <a:ext cx="8229600" cy="415498"/>
          </a:xfrm>
        </p:spPr>
        <p:txBody>
          <a:bodyPr/>
          <a:lstStyle/>
          <a:p>
            <a:pPr marL="0" indent="0">
              <a:buNone/>
            </a:pPr>
            <a:r>
              <a:rPr lang="en-US" dirty="0" smtClean="0">
                <a:solidFill>
                  <a:schemeClr val="bg2"/>
                </a:solidFill>
              </a:rPr>
              <a:t>2. </a:t>
            </a:r>
            <a:r>
              <a:rPr lang="en-US" dirty="0" smtClean="0">
                <a:solidFill>
                  <a:schemeClr val="tx1"/>
                </a:solidFill>
              </a:rPr>
              <a:t>You can upload </a:t>
            </a:r>
            <a:r>
              <a:rPr lang="en-US" dirty="0">
                <a:solidFill>
                  <a:schemeClr val="tx1"/>
                </a:solidFill>
              </a:rPr>
              <a:t>a .</a:t>
            </a:r>
            <a:r>
              <a:rPr lang="en-US" dirty="0" err="1">
                <a:solidFill>
                  <a:schemeClr val="tx1"/>
                </a:solidFill>
              </a:rPr>
              <a:t>hpi</a:t>
            </a:r>
            <a:r>
              <a:rPr lang="en-US" dirty="0">
                <a:solidFill>
                  <a:schemeClr val="tx1"/>
                </a:solidFill>
              </a:rPr>
              <a:t> file to install a plugin from outside the central plugin </a:t>
            </a:r>
            <a:r>
              <a:rPr lang="en-US" dirty="0" smtClean="0">
                <a:solidFill>
                  <a:schemeClr val="tx1"/>
                </a:solidFill>
              </a:rPr>
              <a:t>repository in the advanced tab.</a:t>
            </a:r>
          </a:p>
          <a:p>
            <a:pPr marL="0" indent="0">
              <a:buNone/>
            </a:pPr>
            <a:endParaRPr lang="en-US" dirty="0">
              <a:solidFill>
                <a:schemeClr val="tx1"/>
              </a:solidFill>
            </a:endParaRPr>
          </a:p>
        </p:txBody>
      </p:sp>
      <p:sp>
        <p:nvSpPr>
          <p:cNvPr id="3" name="Title 2"/>
          <p:cNvSpPr>
            <a:spLocks noGrp="1"/>
          </p:cNvSpPr>
          <p:nvPr>
            <p:ph type="title"/>
          </p:nvPr>
        </p:nvSpPr>
        <p:spPr>
          <a:xfrm>
            <a:off x="1794432" y="19665"/>
            <a:ext cx="8685168" cy="571502"/>
          </a:xfrm>
        </p:spPr>
        <p:txBody>
          <a:bodyPr/>
          <a:lstStyle/>
          <a:p>
            <a:r>
              <a:rPr lang="en-US" dirty="0" smtClean="0"/>
              <a:t>Continued..</a:t>
            </a:r>
            <a:endParaRPr lang="en-US" dirty="0"/>
          </a:p>
        </p:txBody>
      </p:sp>
      <p:pic>
        <p:nvPicPr>
          <p:cNvPr id="5" name="Picture 4"/>
          <p:cNvPicPr>
            <a:picLocks noChangeAspect="1"/>
          </p:cNvPicPr>
          <p:nvPr/>
        </p:nvPicPr>
        <p:blipFill>
          <a:blip r:embed="rId2"/>
          <a:stretch>
            <a:fillRect/>
          </a:stretch>
        </p:blipFill>
        <p:spPr>
          <a:xfrm>
            <a:off x="235975" y="1156601"/>
            <a:ext cx="9026013" cy="782254"/>
          </a:xfrm>
          <a:prstGeom prst="rect">
            <a:avLst/>
          </a:prstGeom>
        </p:spPr>
      </p:pic>
      <p:pic>
        <p:nvPicPr>
          <p:cNvPr id="6" name="Picture 5"/>
          <p:cNvPicPr>
            <a:picLocks noChangeAspect="1"/>
          </p:cNvPicPr>
          <p:nvPr/>
        </p:nvPicPr>
        <p:blipFill>
          <a:blip r:embed="rId3"/>
          <a:stretch>
            <a:fillRect/>
          </a:stretch>
        </p:blipFill>
        <p:spPr>
          <a:xfrm>
            <a:off x="235975" y="1938855"/>
            <a:ext cx="7354528" cy="3053568"/>
          </a:xfrm>
          <a:prstGeom prst="rect">
            <a:avLst/>
          </a:prstGeom>
        </p:spPr>
      </p:pic>
    </p:spTree>
    <p:extLst>
      <p:ext uri="{BB962C8B-B14F-4D97-AF65-F5344CB8AC3E}">
        <p14:creationId xmlns:p14="http://schemas.microsoft.com/office/powerpoint/2010/main" val="629048039"/>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974" y="184343"/>
            <a:ext cx="6369977" cy="307777"/>
          </a:xfrm>
        </p:spPr>
        <p:txBody>
          <a:bodyPr/>
          <a:lstStyle/>
          <a:p>
            <a:r>
              <a:rPr lang="en-US" sz="2000" dirty="0" smtClean="0">
                <a:solidFill>
                  <a:schemeClr val="tx1"/>
                </a:solidFill>
              </a:rPr>
              <a:t>Creating a job in Jenkins</a:t>
            </a:r>
            <a:endParaRPr lang="en-US" sz="2000" dirty="0">
              <a:solidFill>
                <a:schemeClr val="tx1"/>
              </a:solidFill>
            </a:endParaRPr>
          </a:p>
        </p:txBody>
      </p:sp>
      <p:sp>
        <p:nvSpPr>
          <p:cNvPr id="3" name="Content Placeholder 2"/>
          <p:cNvSpPr>
            <a:spLocks noGrp="1"/>
          </p:cNvSpPr>
          <p:nvPr>
            <p:ph idx="1"/>
          </p:nvPr>
        </p:nvSpPr>
        <p:spPr>
          <a:xfrm>
            <a:off x="331700" y="690323"/>
            <a:ext cx="8229600" cy="830997"/>
          </a:xfrm>
        </p:spPr>
        <p:txBody>
          <a:bodyPr/>
          <a:lstStyle/>
          <a:p>
            <a:r>
              <a:rPr lang="en-US" dirty="0" smtClean="0"/>
              <a:t>Go to </a:t>
            </a:r>
            <a:r>
              <a:rPr lang="en-US" dirty="0" smtClean="0">
                <a:hlinkClick r:id="rId2"/>
              </a:rPr>
              <a:t>http://localhost:8080</a:t>
            </a:r>
            <a:r>
              <a:rPr lang="en-US" dirty="0" smtClean="0"/>
              <a:t> in your browser for using Jenkins</a:t>
            </a:r>
          </a:p>
          <a:p>
            <a:endParaRPr lang="en-US" dirty="0" smtClean="0"/>
          </a:p>
          <a:p>
            <a:r>
              <a:rPr lang="en-US" dirty="0" smtClean="0"/>
              <a:t>For creating a job click on New Item.</a:t>
            </a:r>
          </a:p>
          <a:p>
            <a:endParaRPr lang="en-US" dirty="0"/>
          </a:p>
        </p:txBody>
      </p:sp>
      <p:pic>
        <p:nvPicPr>
          <p:cNvPr id="4" name="Picture 3"/>
          <p:cNvPicPr>
            <a:picLocks noChangeAspect="1"/>
          </p:cNvPicPr>
          <p:nvPr/>
        </p:nvPicPr>
        <p:blipFill>
          <a:blip r:embed="rId3"/>
          <a:stretch>
            <a:fillRect/>
          </a:stretch>
        </p:blipFill>
        <p:spPr>
          <a:xfrm>
            <a:off x="471431" y="1521320"/>
            <a:ext cx="5928989" cy="3325103"/>
          </a:xfrm>
          <a:prstGeom prst="rect">
            <a:avLst/>
          </a:prstGeom>
        </p:spPr>
      </p:pic>
    </p:spTree>
    <p:extLst>
      <p:ext uri="{BB962C8B-B14F-4D97-AF65-F5344CB8AC3E}">
        <p14:creationId xmlns:p14="http://schemas.microsoft.com/office/powerpoint/2010/main" val="617183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91550" y="1085331"/>
            <a:ext cx="7180571" cy="3696929"/>
          </a:xfrm>
          <a:prstGeom prst="rect">
            <a:avLst/>
          </a:prstGeom>
        </p:spPr>
      </p:pic>
      <p:sp>
        <p:nvSpPr>
          <p:cNvPr id="4" name="Title 3"/>
          <p:cNvSpPr>
            <a:spLocks noGrp="1"/>
          </p:cNvSpPr>
          <p:nvPr>
            <p:ph type="title"/>
          </p:nvPr>
        </p:nvSpPr>
        <p:spPr>
          <a:xfrm>
            <a:off x="1543149" y="145014"/>
            <a:ext cx="6369977" cy="307777"/>
          </a:xfrm>
        </p:spPr>
        <p:txBody>
          <a:bodyPr/>
          <a:lstStyle/>
          <a:p>
            <a:r>
              <a:rPr lang="en-US" sz="2000" dirty="0" smtClean="0">
                <a:solidFill>
                  <a:schemeClr val="tx1"/>
                </a:solidFill>
              </a:rPr>
              <a:t>Continued..</a:t>
            </a:r>
            <a:endParaRPr lang="en-US" sz="2000" dirty="0">
              <a:solidFill>
                <a:schemeClr val="tx1"/>
              </a:solidFill>
            </a:endParaRPr>
          </a:p>
        </p:txBody>
      </p:sp>
      <p:sp>
        <p:nvSpPr>
          <p:cNvPr id="6" name="TextBox 5"/>
          <p:cNvSpPr txBox="1"/>
          <p:nvPr/>
        </p:nvSpPr>
        <p:spPr>
          <a:xfrm>
            <a:off x="462116" y="676728"/>
            <a:ext cx="7010005"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171450" indent="-171450" fontAlgn="base">
              <a:buClr>
                <a:schemeClr val="tx2"/>
              </a:buClr>
              <a:buFont typeface="Arial" panose="020B0604020202020204" pitchFamily="34" charset="0"/>
              <a:buChar char="•"/>
            </a:pPr>
            <a:r>
              <a:rPr lang="en-US" sz="1200" dirty="0" smtClean="0">
                <a:latin typeface="+mj-lt"/>
              </a:rPr>
              <a:t>Enter a project name and select the type of project.</a:t>
            </a:r>
          </a:p>
        </p:txBody>
      </p:sp>
    </p:spTree>
    <p:extLst>
      <p:ext uri="{BB962C8B-B14F-4D97-AF65-F5344CB8AC3E}">
        <p14:creationId xmlns:p14="http://schemas.microsoft.com/office/powerpoint/2010/main" val="2972722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59459" y="70546"/>
            <a:ext cx="6369977" cy="276999"/>
          </a:xfrm>
        </p:spPr>
        <p:txBody>
          <a:bodyPr/>
          <a:lstStyle/>
          <a:p>
            <a:r>
              <a:rPr lang="en-US" dirty="0" smtClean="0"/>
              <a:t>Continued:</a:t>
            </a:r>
            <a:endParaRPr lang="en-US" dirty="0"/>
          </a:p>
        </p:txBody>
      </p:sp>
      <p:sp>
        <p:nvSpPr>
          <p:cNvPr id="6" name="TextBox 5"/>
          <p:cNvSpPr txBox="1"/>
          <p:nvPr/>
        </p:nvSpPr>
        <p:spPr>
          <a:xfrm>
            <a:off x="471948" y="540000"/>
            <a:ext cx="5417575"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171450" indent="-171450" fontAlgn="base">
              <a:buClr>
                <a:schemeClr val="tx2"/>
              </a:buClr>
              <a:buFont typeface="Arial" panose="020B0604020202020204" pitchFamily="34" charset="0"/>
              <a:buChar char="•"/>
            </a:pPr>
            <a:r>
              <a:rPr lang="en-US" sz="1200" dirty="0" smtClean="0">
                <a:latin typeface="+mj-lt"/>
              </a:rPr>
              <a:t>Fill in configuration details</a:t>
            </a:r>
          </a:p>
        </p:txBody>
      </p:sp>
      <p:pic>
        <p:nvPicPr>
          <p:cNvPr id="8" name="Content Placeholder 7"/>
          <p:cNvPicPr>
            <a:picLocks noGrp="1" noChangeAspect="1"/>
          </p:cNvPicPr>
          <p:nvPr>
            <p:ph idx="1"/>
          </p:nvPr>
        </p:nvPicPr>
        <p:blipFill>
          <a:blip r:embed="rId2"/>
          <a:stretch>
            <a:fillRect/>
          </a:stretch>
        </p:blipFill>
        <p:spPr>
          <a:xfrm>
            <a:off x="471948" y="909332"/>
            <a:ext cx="6882580" cy="3970263"/>
          </a:xfrm>
          <a:prstGeom prst="rect">
            <a:avLst/>
          </a:prstGeom>
        </p:spPr>
      </p:pic>
    </p:spTree>
    <p:extLst>
      <p:ext uri="{BB962C8B-B14F-4D97-AF65-F5344CB8AC3E}">
        <p14:creationId xmlns:p14="http://schemas.microsoft.com/office/powerpoint/2010/main" val="638780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0359" y="482515"/>
            <a:ext cx="8229600" cy="415498"/>
          </a:xfrm>
        </p:spPr>
        <p:txBody>
          <a:bodyPr/>
          <a:lstStyle/>
          <a:p>
            <a:r>
              <a:rPr lang="en-US" dirty="0" smtClean="0"/>
              <a:t>For source code management provide the configuration details as shown</a:t>
            </a:r>
          </a:p>
          <a:p>
            <a:r>
              <a:rPr lang="en-US" dirty="0" smtClean="0"/>
              <a:t>Apply your configurations and save</a:t>
            </a:r>
            <a:endParaRPr lang="en-US" dirty="0"/>
          </a:p>
        </p:txBody>
      </p:sp>
      <p:sp>
        <p:nvSpPr>
          <p:cNvPr id="4" name="Title 3"/>
          <p:cNvSpPr>
            <a:spLocks noGrp="1"/>
          </p:cNvSpPr>
          <p:nvPr>
            <p:ph type="title"/>
          </p:nvPr>
        </p:nvSpPr>
        <p:spPr>
          <a:xfrm>
            <a:off x="1828284" y="115517"/>
            <a:ext cx="6369977" cy="276999"/>
          </a:xfrm>
        </p:spPr>
        <p:txBody>
          <a:bodyPr/>
          <a:lstStyle/>
          <a:p>
            <a:r>
              <a:rPr lang="en-US" dirty="0" smtClean="0"/>
              <a:t>Continued..</a:t>
            </a:r>
            <a:endParaRPr lang="en-US" dirty="0"/>
          </a:p>
        </p:txBody>
      </p:sp>
      <p:pic>
        <p:nvPicPr>
          <p:cNvPr id="5" name="Picture 4"/>
          <p:cNvPicPr>
            <a:picLocks noChangeAspect="1"/>
          </p:cNvPicPr>
          <p:nvPr/>
        </p:nvPicPr>
        <p:blipFill>
          <a:blip r:embed="rId2"/>
          <a:stretch>
            <a:fillRect/>
          </a:stretch>
        </p:blipFill>
        <p:spPr>
          <a:xfrm>
            <a:off x="410359" y="898013"/>
            <a:ext cx="7541274" cy="4171349"/>
          </a:xfrm>
          <a:prstGeom prst="rect">
            <a:avLst/>
          </a:prstGeom>
        </p:spPr>
      </p:pic>
    </p:spTree>
    <p:extLst>
      <p:ext uri="{BB962C8B-B14F-4D97-AF65-F5344CB8AC3E}">
        <p14:creationId xmlns:p14="http://schemas.microsoft.com/office/powerpoint/2010/main" val="346336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7336" y="513120"/>
            <a:ext cx="8229600" cy="415498"/>
          </a:xfrm>
        </p:spPr>
        <p:txBody>
          <a:bodyPr/>
          <a:lstStyle/>
          <a:p>
            <a:r>
              <a:rPr lang="en-US" dirty="0" smtClean="0"/>
              <a:t>Now build the job using the option Build now.</a:t>
            </a:r>
          </a:p>
          <a:p>
            <a:r>
              <a:rPr lang="en-US" dirty="0" smtClean="0"/>
              <a:t>You can check the build details in the build history tab </a:t>
            </a:r>
            <a:endParaRPr lang="en-US" dirty="0"/>
          </a:p>
        </p:txBody>
      </p:sp>
      <p:sp>
        <p:nvSpPr>
          <p:cNvPr id="4" name="Title 3"/>
          <p:cNvSpPr>
            <a:spLocks noGrp="1"/>
          </p:cNvSpPr>
          <p:nvPr>
            <p:ph type="title"/>
          </p:nvPr>
        </p:nvSpPr>
        <p:spPr>
          <a:xfrm>
            <a:off x="1690633" y="76189"/>
            <a:ext cx="6369977" cy="369332"/>
          </a:xfrm>
        </p:spPr>
        <p:txBody>
          <a:bodyPr/>
          <a:lstStyle/>
          <a:p>
            <a:r>
              <a:rPr lang="en-US" sz="2400" dirty="0" smtClean="0">
                <a:solidFill>
                  <a:schemeClr val="tx1"/>
                </a:solidFill>
              </a:rPr>
              <a:t>Continued..</a:t>
            </a:r>
            <a:endParaRPr lang="en-US" sz="2400" dirty="0">
              <a:solidFill>
                <a:schemeClr val="tx1"/>
              </a:solidFill>
            </a:endParaRPr>
          </a:p>
        </p:txBody>
      </p:sp>
      <p:pic>
        <p:nvPicPr>
          <p:cNvPr id="5" name="Picture 4"/>
          <p:cNvPicPr>
            <a:picLocks noChangeAspect="1"/>
          </p:cNvPicPr>
          <p:nvPr/>
        </p:nvPicPr>
        <p:blipFill>
          <a:blip r:embed="rId2"/>
          <a:stretch>
            <a:fillRect/>
          </a:stretch>
        </p:blipFill>
        <p:spPr>
          <a:xfrm>
            <a:off x="687336" y="996217"/>
            <a:ext cx="6028096" cy="3977376"/>
          </a:xfrm>
          <a:prstGeom prst="rect">
            <a:avLst/>
          </a:prstGeom>
        </p:spPr>
      </p:pic>
    </p:spTree>
    <p:extLst>
      <p:ext uri="{BB962C8B-B14F-4D97-AF65-F5344CB8AC3E}">
        <p14:creationId xmlns:p14="http://schemas.microsoft.com/office/powerpoint/2010/main" val="20384647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34822" y="541507"/>
            <a:ext cx="8229600" cy="1661993"/>
          </a:xfrm>
        </p:spPr>
        <p:txBody>
          <a:bodyPr/>
          <a:lstStyle/>
          <a:p>
            <a:r>
              <a:rPr lang="en-US" dirty="0" smtClean="0"/>
              <a:t>A pipeline will automatically build all the projects in a sequential manner. </a:t>
            </a:r>
          </a:p>
          <a:p>
            <a:r>
              <a:rPr lang="en-US" dirty="0" smtClean="0"/>
              <a:t>Create multiple jobs in Jenkins each having a different functionality.</a:t>
            </a:r>
          </a:p>
          <a:p>
            <a:r>
              <a:rPr lang="en-US" dirty="0" smtClean="0"/>
              <a:t>Now in the first job’s configuration make the following changes:</a:t>
            </a:r>
          </a:p>
          <a:p>
            <a:pPr lvl="2"/>
            <a:r>
              <a:rPr lang="en-US" dirty="0"/>
              <a:t> </a:t>
            </a:r>
            <a:r>
              <a:rPr lang="en-US" dirty="0" smtClean="0"/>
              <a:t>In the post-build actions select trigger parameterized build on other projects</a:t>
            </a:r>
          </a:p>
          <a:p>
            <a:pPr lvl="2"/>
            <a:r>
              <a:rPr lang="en-US" dirty="0" smtClean="0"/>
              <a:t>Give the name of the job that you want to build after first job.</a:t>
            </a:r>
          </a:p>
          <a:p>
            <a:pPr lvl="2"/>
            <a:r>
              <a:rPr lang="en-US" dirty="0" smtClean="0"/>
              <a:t>Do the same in the 2</a:t>
            </a:r>
            <a:r>
              <a:rPr lang="en-US" baseline="30000" dirty="0" smtClean="0"/>
              <a:t>nd</a:t>
            </a:r>
            <a:r>
              <a:rPr lang="en-US" dirty="0" smtClean="0"/>
              <a:t> job with the 3</a:t>
            </a:r>
            <a:r>
              <a:rPr lang="en-US" baseline="30000" dirty="0" smtClean="0"/>
              <a:t>rd</a:t>
            </a:r>
            <a:r>
              <a:rPr lang="en-US" dirty="0" smtClean="0"/>
              <a:t> job’s name in post-build actions and so on.</a:t>
            </a:r>
          </a:p>
          <a:p>
            <a:endParaRPr lang="en-US" dirty="0" smtClean="0"/>
          </a:p>
          <a:p>
            <a:endParaRPr lang="en-US" dirty="0"/>
          </a:p>
        </p:txBody>
      </p:sp>
      <p:sp>
        <p:nvSpPr>
          <p:cNvPr id="4" name="Title 3"/>
          <p:cNvSpPr>
            <a:spLocks noGrp="1"/>
          </p:cNvSpPr>
          <p:nvPr>
            <p:ph type="title"/>
          </p:nvPr>
        </p:nvSpPr>
        <p:spPr>
          <a:xfrm>
            <a:off x="1847949" y="117024"/>
            <a:ext cx="6369977" cy="307777"/>
          </a:xfrm>
        </p:spPr>
        <p:txBody>
          <a:bodyPr/>
          <a:lstStyle/>
          <a:p>
            <a:r>
              <a:rPr lang="en-US" sz="2000" dirty="0" smtClean="0">
                <a:solidFill>
                  <a:schemeClr val="tx1"/>
                </a:solidFill>
              </a:rPr>
              <a:t>Creating a Jenkins Pipeline</a:t>
            </a:r>
            <a:endParaRPr lang="en-US" sz="2000" dirty="0">
              <a:solidFill>
                <a:schemeClr val="tx1"/>
              </a:solidFill>
            </a:endParaRPr>
          </a:p>
        </p:txBody>
      </p:sp>
      <p:pic>
        <p:nvPicPr>
          <p:cNvPr id="6" name="Picture 5"/>
          <p:cNvPicPr>
            <a:picLocks noChangeAspect="1"/>
          </p:cNvPicPr>
          <p:nvPr/>
        </p:nvPicPr>
        <p:blipFill>
          <a:blip r:embed="rId2"/>
          <a:stretch>
            <a:fillRect/>
          </a:stretch>
        </p:blipFill>
        <p:spPr>
          <a:xfrm>
            <a:off x="979346" y="1810211"/>
            <a:ext cx="6149043" cy="3186264"/>
          </a:xfrm>
          <a:prstGeom prst="rect">
            <a:avLst/>
          </a:prstGeom>
        </p:spPr>
      </p:pic>
    </p:spTree>
    <p:extLst>
      <p:ext uri="{BB962C8B-B14F-4D97-AF65-F5344CB8AC3E}">
        <p14:creationId xmlns:p14="http://schemas.microsoft.com/office/powerpoint/2010/main" val="4030031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2162" y="816693"/>
            <a:ext cx="8229600" cy="623248"/>
          </a:xfrm>
        </p:spPr>
        <p:txBody>
          <a:bodyPr/>
          <a:lstStyle/>
          <a:p>
            <a:r>
              <a:rPr lang="en-US" dirty="0" smtClean="0"/>
              <a:t>For creating the pipeline view click on the + symbol</a:t>
            </a:r>
          </a:p>
          <a:p>
            <a:r>
              <a:rPr lang="en-US" dirty="0" smtClean="0"/>
              <a:t>Select build pipeline view and name the pipeline</a:t>
            </a:r>
          </a:p>
          <a:p>
            <a:r>
              <a:rPr lang="en-US" dirty="0" smtClean="0"/>
              <a:t>Then in the Select Initial Job choose the first job you want to build</a:t>
            </a:r>
            <a:endParaRPr lang="en-US" dirty="0"/>
          </a:p>
        </p:txBody>
      </p:sp>
      <p:sp>
        <p:nvSpPr>
          <p:cNvPr id="4" name="Title 3"/>
          <p:cNvSpPr>
            <a:spLocks noGrp="1"/>
          </p:cNvSpPr>
          <p:nvPr>
            <p:ph type="title"/>
          </p:nvPr>
        </p:nvSpPr>
        <p:spPr>
          <a:xfrm>
            <a:off x="1611974" y="154846"/>
            <a:ext cx="6369977" cy="307777"/>
          </a:xfrm>
        </p:spPr>
        <p:txBody>
          <a:bodyPr/>
          <a:lstStyle/>
          <a:p>
            <a:r>
              <a:rPr lang="en-US" sz="2000" dirty="0" smtClean="0"/>
              <a:t>Continued..</a:t>
            </a:r>
            <a:endParaRPr lang="en-US" sz="2000" dirty="0"/>
          </a:p>
        </p:txBody>
      </p:sp>
      <p:pic>
        <p:nvPicPr>
          <p:cNvPr id="5" name="Picture 4"/>
          <p:cNvPicPr>
            <a:picLocks noChangeAspect="1"/>
          </p:cNvPicPr>
          <p:nvPr/>
        </p:nvPicPr>
        <p:blipFill>
          <a:blip r:embed="rId2"/>
          <a:stretch>
            <a:fillRect/>
          </a:stretch>
        </p:blipFill>
        <p:spPr>
          <a:xfrm>
            <a:off x="819815" y="1824789"/>
            <a:ext cx="6399200" cy="1737033"/>
          </a:xfrm>
          <a:prstGeom prst="rect">
            <a:avLst/>
          </a:prstGeom>
        </p:spPr>
      </p:pic>
    </p:spTree>
    <p:extLst>
      <p:ext uri="{BB962C8B-B14F-4D97-AF65-F5344CB8AC3E}">
        <p14:creationId xmlns:p14="http://schemas.microsoft.com/office/powerpoint/2010/main" val="40019539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2539" y="1042835"/>
            <a:ext cx="8229600" cy="207749"/>
          </a:xfrm>
        </p:spPr>
        <p:txBody>
          <a:bodyPr/>
          <a:lstStyle/>
          <a:p>
            <a:r>
              <a:rPr lang="en-US" dirty="0" smtClean="0"/>
              <a:t>The pipeline view :</a:t>
            </a:r>
            <a:endParaRPr lang="en-US" dirty="0"/>
          </a:p>
        </p:txBody>
      </p:sp>
      <p:sp>
        <p:nvSpPr>
          <p:cNvPr id="4" name="Title 3"/>
          <p:cNvSpPr>
            <a:spLocks noGrp="1"/>
          </p:cNvSpPr>
          <p:nvPr>
            <p:ph type="title"/>
          </p:nvPr>
        </p:nvSpPr>
        <p:spPr>
          <a:xfrm>
            <a:off x="1444827" y="213840"/>
            <a:ext cx="6369977" cy="276999"/>
          </a:xfrm>
        </p:spPr>
        <p:txBody>
          <a:bodyPr/>
          <a:lstStyle/>
          <a:p>
            <a:r>
              <a:rPr lang="en-US" dirty="0" smtClean="0"/>
              <a:t>Continued..</a:t>
            </a:r>
            <a:endParaRPr lang="en-US" dirty="0"/>
          </a:p>
        </p:txBody>
      </p:sp>
      <p:pic>
        <p:nvPicPr>
          <p:cNvPr id="5" name="Picture 4"/>
          <p:cNvPicPr>
            <a:picLocks noChangeAspect="1"/>
          </p:cNvPicPr>
          <p:nvPr/>
        </p:nvPicPr>
        <p:blipFill>
          <a:blip r:embed="rId2"/>
          <a:stretch>
            <a:fillRect/>
          </a:stretch>
        </p:blipFill>
        <p:spPr>
          <a:xfrm>
            <a:off x="188943" y="1522679"/>
            <a:ext cx="8568177" cy="3026288"/>
          </a:xfrm>
          <a:prstGeom prst="rect">
            <a:avLst/>
          </a:prstGeom>
        </p:spPr>
      </p:pic>
    </p:spTree>
    <p:extLst>
      <p:ext uri="{BB962C8B-B14F-4D97-AF65-F5344CB8AC3E}">
        <p14:creationId xmlns:p14="http://schemas.microsoft.com/office/powerpoint/2010/main" val="20751188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2874" y="797334"/>
            <a:ext cx="8229600" cy="207749"/>
          </a:xfrm>
        </p:spPr>
        <p:txBody>
          <a:bodyPr/>
          <a:lstStyle/>
          <a:p>
            <a:r>
              <a:rPr lang="en-US" dirty="0" smtClean="0"/>
              <a:t>Once we run the first job in the pipeline Jenkins does the rest. </a:t>
            </a:r>
            <a:endParaRPr lang="en-US" dirty="0"/>
          </a:p>
        </p:txBody>
      </p:sp>
      <p:sp>
        <p:nvSpPr>
          <p:cNvPr id="4" name="Title 3"/>
          <p:cNvSpPr>
            <a:spLocks noGrp="1"/>
          </p:cNvSpPr>
          <p:nvPr>
            <p:ph type="title"/>
          </p:nvPr>
        </p:nvSpPr>
        <p:spPr>
          <a:xfrm>
            <a:off x="1212350" y="243336"/>
            <a:ext cx="6369977" cy="553998"/>
          </a:xfrm>
        </p:spPr>
        <p:txBody>
          <a:bodyPr/>
          <a:lstStyle/>
          <a:p>
            <a:r>
              <a:rPr lang="en-US" dirty="0" smtClean="0"/>
              <a:t>Continued..</a:t>
            </a:r>
            <a:br>
              <a:rPr lang="en-US" dirty="0" smtClean="0"/>
            </a:br>
            <a:endParaRPr lang="en-US" dirty="0"/>
          </a:p>
        </p:txBody>
      </p:sp>
      <p:pic>
        <p:nvPicPr>
          <p:cNvPr id="5" name="Picture 4"/>
          <p:cNvPicPr>
            <a:picLocks noChangeAspect="1"/>
          </p:cNvPicPr>
          <p:nvPr/>
        </p:nvPicPr>
        <p:blipFill>
          <a:blip r:embed="rId2"/>
          <a:stretch>
            <a:fillRect/>
          </a:stretch>
        </p:blipFill>
        <p:spPr>
          <a:xfrm>
            <a:off x="262874" y="1351331"/>
            <a:ext cx="8507500" cy="3027669"/>
          </a:xfrm>
          <a:prstGeom prst="rect">
            <a:avLst/>
          </a:prstGeom>
        </p:spPr>
      </p:pic>
    </p:spTree>
    <p:extLst>
      <p:ext uri="{BB962C8B-B14F-4D97-AF65-F5344CB8AC3E}">
        <p14:creationId xmlns:p14="http://schemas.microsoft.com/office/powerpoint/2010/main" val="1456603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1829" y="141046"/>
            <a:ext cx="6812349" cy="369332"/>
          </a:xfrm>
        </p:spPr>
        <p:txBody>
          <a:bodyPr>
            <a:normAutofit/>
          </a:bodyPr>
          <a:lstStyle/>
          <a:p>
            <a:pPr algn="ctr"/>
            <a:r>
              <a:rPr lang="en-US" dirty="0">
                <a:solidFill>
                  <a:schemeClr val="tx1"/>
                </a:solidFill>
                <a:latin typeface="+mj-lt"/>
              </a:rPr>
              <a:t>Continuous Integration</a:t>
            </a:r>
          </a:p>
        </p:txBody>
      </p:sp>
      <p:sp>
        <p:nvSpPr>
          <p:cNvPr id="5" name="Text Placeholder 2"/>
          <p:cNvSpPr txBox="1">
            <a:spLocks/>
          </p:cNvSpPr>
          <p:nvPr/>
        </p:nvSpPr>
        <p:spPr>
          <a:xfrm>
            <a:off x="251519" y="1032700"/>
            <a:ext cx="8712967" cy="4035958"/>
          </a:xfrm>
          <a:prstGeom prst="rect">
            <a:avLst/>
          </a:prstGeom>
        </p:spPr>
        <p:txBody>
          <a:bodyPr/>
          <a:lst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IN" sz="1400" dirty="0" smtClean="0"/>
          </a:p>
          <a:p>
            <a:pPr algn="just"/>
            <a:r>
              <a:rPr lang="en-IN" sz="1600" dirty="0" smtClean="0"/>
              <a:t>Continuous </a:t>
            </a:r>
            <a:r>
              <a:rPr lang="en-IN" sz="1600" dirty="0"/>
              <a:t>integration systems are a vital part of any </a:t>
            </a:r>
            <a:r>
              <a:rPr lang="en-IN" sz="1600" dirty="0" smtClean="0"/>
              <a:t>Agile team </a:t>
            </a:r>
            <a:r>
              <a:rPr lang="en-IN" sz="1600" dirty="0"/>
              <a:t>because they help enforce the ideals of </a:t>
            </a:r>
            <a:r>
              <a:rPr lang="en-IN" sz="1600" dirty="0" smtClean="0"/>
              <a:t>Agile Development.</a:t>
            </a:r>
          </a:p>
          <a:p>
            <a:pPr algn="just"/>
            <a:endParaRPr lang="en-IN" sz="1600" dirty="0" smtClean="0"/>
          </a:p>
          <a:p>
            <a:pPr lvl="0" algn="just"/>
            <a:r>
              <a:rPr lang="en-IN" sz="1600" dirty="0"/>
              <a:t>“Continuous Integration is a software development practice where members of a team integrate their work frequently, usually each person integrates at least daily - leading to multiple integrations per day. Each integration is verified by an automated build (including test) to detect integration errors as quickly as possible” – Martin Fowler</a:t>
            </a:r>
            <a:endParaRPr lang="en-US" sz="1600" dirty="0"/>
          </a:p>
          <a:p>
            <a:pPr algn="just"/>
            <a:endParaRPr lang="en-IN" sz="1600" dirty="0" smtClean="0">
              <a:latin typeface="+mn-lt"/>
              <a:cs typeface="Calibri" panose="020F0502020204030204" pitchFamily="34" charset="0"/>
            </a:endParaRPr>
          </a:p>
        </p:txBody>
      </p:sp>
    </p:spTree>
    <p:extLst>
      <p:ext uri="{BB962C8B-B14F-4D97-AF65-F5344CB8AC3E}">
        <p14:creationId xmlns:p14="http://schemas.microsoft.com/office/powerpoint/2010/main" val="1598038749"/>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563711" y="2352337"/>
            <a:ext cx="4143375" cy="276999"/>
          </a:xfrm>
        </p:spPr>
        <p:txBody>
          <a:bodyPr/>
          <a:lstStyle/>
          <a:p>
            <a:r>
              <a:rPr lang="en-US" sz="1800" dirty="0" smtClean="0">
                <a:solidFill>
                  <a:srgbClr val="C00000"/>
                </a:solidFill>
              </a:rPr>
              <a:t>Jenkins DEMO</a:t>
            </a:r>
            <a:endParaRPr lang="en-US" sz="1800" dirty="0">
              <a:solidFill>
                <a:srgbClr val="C00000"/>
              </a:solidFill>
            </a:endParaRPr>
          </a:p>
        </p:txBody>
      </p:sp>
    </p:spTree>
    <p:extLst>
      <p:ext uri="{BB962C8B-B14F-4D97-AF65-F5344CB8AC3E}">
        <p14:creationId xmlns:p14="http://schemas.microsoft.com/office/powerpoint/2010/main" val="1115958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4387" y="82052"/>
            <a:ext cx="6812349" cy="369332"/>
          </a:xfrm>
        </p:spPr>
        <p:txBody>
          <a:bodyPr>
            <a:normAutofit/>
          </a:bodyPr>
          <a:lstStyle/>
          <a:p>
            <a:r>
              <a:rPr lang="en-US" dirty="0">
                <a:solidFill>
                  <a:schemeClr val="tx1"/>
                </a:solidFill>
                <a:latin typeface="+mj-lt"/>
              </a:rPr>
              <a:t>Conclusion</a:t>
            </a:r>
          </a:p>
        </p:txBody>
      </p:sp>
      <p:sp>
        <p:nvSpPr>
          <p:cNvPr id="5" name="Text Placeholder 2"/>
          <p:cNvSpPr txBox="1">
            <a:spLocks/>
          </p:cNvSpPr>
          <p:nvPr/>
        </p:nvSpPr>
        <p:spPr>
          <a:xfrm>
            <a:off x="251521" y="639409"/>
            <a:ext cx="8712967" cy="4035958"/>
          </a:xfrm>
          <a:prstGeom prst="rect">
            <a:avLst/>
          </a:prstGeom>
        </p:spPr>
        <p:txBody>
          <a:bodyPr/>
          <a:lst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IN" sz="1400" dirty="0" smtClean="0"/>
          </a:p>
          <a:p>
            <a:pPr algn="just"/>
            <a:r>
              <a:rPr lang="en-IN" sz="1600" dirty="0"/>
              <a:t>Continuous integration is a necessity on complex </a:t>
            </a:r>
            <a:r>
              <a:rPr lang="en-IN" sz="1600" dirty="0" smtClean="0"/>
              <a:t>projects due </a:t>
            </a:r>
            <a:r>
              <a:rPr lang="en-IN" sz="1600" dirty="0"/>
              <a:t>to the benefits it provides regarding early detection </a:t>
            </a:r>
            <a:r>
              <a:rPr lang="en-IN" sz="1600" dirty="0" smtClean="0"/>
              <a:t>of problems.</a:t>
            </a:r>
          </a:p>
          <a:p>
            <a:pPr algn="just"/>
            <a:endParaRPr lang="en-IN" sz="1600" dirty="0"/>
          </a:p>
          <a:p>
            <a:pPr algn="just"/>
            <a:r>
              <a:rPr lang="en-IN" sz="1600" dirty="0"/>
              <a:t> A good continuous build system should be flexible enough </a:t>
            </a:r>
            <a:r>
              <a:rPr lang="en-IN" sz="1600" dirty="0" smtClean="0"/>
              <a:t>to fit </a:t>
            </a:r>
            <a:r>
              <a:rPr lang="en-IN" sz="1600" dirty="0"/>
              <a:t>into pre-existing development environments and </a:t>
            </a:r>
            <a:r>
              <a:rPr lang="en-IN" sz="1600" dirty="0" smtClean="0"/>
              <a:t>provide all </a:t>
            </a:r>
            <a:r>
              <a:rPr lang="en-IN" sz="1600" dirty="0"/>
              <a:t>the features a team expects from such a </a:t>
            </a:r>
            <a:r>
              <a:rPr lang="en-IN" sz="1600" dirty="0" smtClean="0"/>
              <a:t>system.</a:t>
            </a:r>
          </a:p>
          <a:p>
            <a:pPr algn="just"/>
            <a:endParaRPr lang="en-IN" sz="1600" dirty="0"/>
          </a:p>
          <a:p>
            <a:pPr algn="just"/>
            <a:r>
              <a:rPr lang="en-IN" sz="1600" dirty="0"/>
              <a:t> Jenkins, a continuous build system, can be an integral part </a:t>
            </a:r>
            <a:r>
              <a:rPr lang="en-IN" sz="1600" dirty="0" smtClean="0"/>
              <a:t>of any </a:t>
            </a:r>
            <a:r>
              <a:rPr lang="en-IN" sz="1600" dirty="0"/>
              <a:t>continuous integration system due to it’s core feature </a:t>
            </a:r>
            <a:r>
              <a:rPr lang="en-IN" sz="1600" dirty="0" smtClean="0"/>
              <a:t>set and </a:t>
            </a:r>
            <a:r>
              <a:rPr lang="en-IN" sz="1600" dirty="0"/>
              <a:t>extensibility through a plugin </a:t>
            </a:r>
            <a:r>
              <a:rPr lang="en-IN" sz="1600" dirty="0" smtClean="0"/>
              <a:t>system.</a:t>
            </a:r>
            <a:endParaRPr lang="en-IN" sz="1600" dirty="0" smtClean="0">
              <a:latin typeface="+mn-lt"/>
              <a:cs typeface="Calibri" panose="020F0502020204030204" pitchFamily="34" charset="0"/>
            </a:endParaRPr>
          </a:p>
        </p:txBody>
      </p:sp>
    </p:spTree>
    <p:extLst>
      <p:ext uri="{BB962C8B-B14F-4D97-AF65-F5344CB8AC3E}">
        <p14:creationId xmlns:p14="http://schemas.microsoft.com/office/powerpoint/2010/main" val="1255478211"/>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4387" y="82052"/>
            <a:ext cx="6812349" cy="369332"/>
          </a:xfrm>
        </p:spPr>
        <p:txBody>
          <a:bodyPr>
            <a:normAutofit/>
          </a:bodyPr>
          <a:lstStyle/>
          <a:p>
            <a:r>
              <a:rPr lang="en-US" dirty="0">
                <a:solidFill>
                  <a:schemeClr val="tx1"/>
                </a:solidFill>
                <a:latin typeface="+mj-lt"/>
              </a:rPr>
              <a:t>References</a:t>
            </a:r>
          </a:p>
        </p:txBody>
      </p:sp>
      <p:sp>
        <p:nvSpPr>
          <p:cNvPr id="5" name="Text Placeholder 2"/>
          <p:cNvSpPr txBox="1">
            <a:spLocks/>
          </p:cNvSpPr>
          <p:nvPr/>
        </p:nvSpPr>
        <p:spPr>
          <a:xfrm>
            <a:off x="251520" y="480383"/>
            <a:ext cx="8712967" cy="4234740"/>
          </a:xfrm>
          <a:prstGeom prst="rect">
            <a:avLst/>
          </a:prstGeom>
        </p:spPr>
        <p:txBody>
          <a:bodyPr/>
          <a:lst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IN" sz="1600" b="1" dirty="0" smtClean="0"/>
              <a:t>Continuous </a:t>
            </a:r>
            <a:r>
              <a:rPr lang="en-IN" sz="1600" b="1" dirty="0"/>
              <a:t>Integration – Martin Fowler</a:t>
            </a:r>
          </a:p>
          <a:p>
            <a:pPr marL="0" indent="0" algn="just">
              <a:buNone/>
            </a:pPr>
            <a:r>
              <a:rPr lang="en-IN" sz="1600" dirty="0" smtClean="0"/>
              <a:t>	</a:t>
            </a:r>
            <a:r>
              <a:rPr lang="en-IN" sz="1400" dirty="0" smtClean="0">
                <a:hlinkClick r:id="rId3"/>
              </a:rPr>
              <a:t>http</a:t>
            </a:r>
            <a:r>
              <a:rPr lang="en-IN" sz="1400" dirty="0">
                <a:hlinkClick r:id="rId3"/>
              </a:rPr>
              <a:t>://</a:t>
            </a:r>
            <a:r>
              <a:rPr lang="en-IN" sz="1400" dirty="0" smtClean="0">
                <a:hlinkClick r:id="rId3"/>
              </a:rPr>
              <a:t>www.martinfowler.com/articles/continuousIntegration.html</a:t>
            </a:r>
            <a:endParaRPr lang="en-IN" sz="1400" dirty="0" smtClean="0"/>
          </a:p>
          <a:p>
            <a:pPr marL="0" indent="0" algn="just">
              <a:buNone/>
            </a:pPr>
            <a:endParaRPr lang="en-IN" sz="1400" dirty="0"/>
          </a:p>
          <a:p>
            <a:pPr algn="just"/>
            <a:r>
              <a:rPr lang="en-IN" sz="1600" dirty="0"/>
              <a:t> </a:t>
            </a:r>
            <a:r>
              <a:rPr lang="en-IN" sz="1600" b="1" dirty="0"/>
              <a:t>Hudson</a:t>
            </a:r>
          </a:p>
          <a:p>
            <a:pPr marL="0" indent="0" algn="just">
              <a:buNone/>
            </a:pPr>
            <a:r>
              <a:rPr lang="en-IN" sz="1600" dirty="0" smtClean="0"/>
              <a:t>	</a:t>
            </a:r>
            <a:r>
              <a:rPr lang="en-IN" sz="1400" dirty="0" smtClean="0">
                <a:hlinkClick r:id="rId4"/>
              </a:rPr>
              <a:t>http</a:t>
            </a:r>
            <a:r>
              <a:rPr lang="en-IN" sz="1400" dirty="0">
                <a:hlinkClick r:id="rId4"/>
              </a:rPr>
              <a:t>://hudson-ci.org</a:t>
            </a:r>
            <a:r>
              <a:rPr lang="en-IN" sz="1400" dirty="0" smtClean="0">
                <a:hlinkClick r:id="rId4"/>
              </a:rPr>
              <a:t>/</a:t>
            </a:r>
            <a:endParaRPr lang="en-IN" sz="1400" dirty="0" smtClean="0"/>
          </a:p>
          <a:p>
            <a:pPr marL="0" indent="0" algn="just">
              <a:buNone/>
            </a:pPr>
            <a:endParaRPr lang="en-IN" sz="1400" dirty="0"/>
          </a:p>
          <a:p>
            <a:pPr algn="just"/>
            <a:r>
              <a:rPr lang="en-IN" sz="1600" dirty="0"/>
              <a:t> </a:t>
            </a:r>
            <a:r>
              <a:rPr lang="en-IN" sz="1600" b="1" dirty="0"/>
              <a:t>Hudson Continuous Integration Server</a:t>
            </a:r>
          </a:p>
          <a:p>
            <a:pPr marL="0" indent="0" algn="just">
              <a:buNone/>
            </a:pPr>
            <a:r>
              <a:rPr lang="en-IN" sz="1600" dirty="0" smtClean="0"/>
              <a:t>	</a:t>
            </a:r>
            <a:r>
              <a:rPr lang="en-IN" sz="1400" dirty="0">
                <a:hlinkClick r:id="rId5"/>
              </a:rPr>
              <a:t>http://</a:t>
            </a:r>
            <a:r>
              <a:rPr lang="en-IN" sz="1400" dirty="0" smtClean="0">
                <a:hlinkClick r:id="rId5"/>
              </a:rPr>
              <a:t>www.code-magazine.com/articleprint.aspx?quickid=0906071&amp;printmode=true</a:t>
            </a:r>
            <a:endParaRPr lang="en-IN" sz="1400" dirty="0" smtClean="0"/>
          </a:p>
          <a:p>
            <a:pPr marL="0" indent="0" algn="just">
              <a:buNone/>
            </a:pPr>
            <a:endParaRPr lang="en-IN" sz="1400" dirty="0"/>
          </a:p>
          <a:p>
            <a:pPr algn="just"/>
            <a:r>
              <a:rPr lang="en-IN" sz="1600" dirty="0"/>
              <a:t> </a:t>
            </a:r>
            <a:r>
              <a:rPr lang="en-IN" sz="1600" b="1" dirty="0"/>
              <a:t>The Hudson Book</a:t>
            </a:r>
          </a:p>
          <a:p>
            <a:pPr marL="0" indent="0" algn="just">
              <a:buNone/>
            </a:pPr>
            <a:r>
              <a:rPr lang="en-IN" sz="1600" dirty="0" smtClean="0"/>
              <a:t>	</a:t>
            </a:r>
            <a:r>
              <a:rPr lang="en-IN" sz="1400" dirty="0">
                <a:hlinkClick r:id="rId6"/>
              </a:rPr>
              <a:t>http://</a:t>
            </a:r>
            <a:r>
              <a:rPr lang="en-IN" sz="1400" dirty="0" smtClean="0">
                <a:hlinkClick r:id="rId6"/>
              </a:rPr>
              <a:t>www.eclipse.org/hudson/the-hudson-book/book-hudson.pdf</a:t>
            </a:r>
            <a:endParaRPr lang="en-IN" sz="1400" dirty="0" smtClean="0"/>
          </a:p>
          <a:p>
            <a:pPr marL="0" indent="0" algn="just">
              <a:buNone/>
            </a:pPr>
            <a:endParaRPr lang="en-IN" sz="1400" dirty="0"/>
          </a:p>
          <a:p>
            <a:pPr algn="just"/>
            <a:r>
              <a:rPr lang="en-IN" sz="1600" dirty="0"/>
              <a:t> </a:t>
            </a:r>
            <a:r>
              <a:rPr lang="en-IN" sz="1600" b="1" dirty="0"/>
              <a:t>Jenkins</a:t>
            </a:r>
          </a:p>
          <a:p>
            <a:pPr marL="0" indent="0" algn="just">
              <a:buNone/>
            </a:pPr>
            <a:r>
              <a:rPr lang="en-IN" sz="1600" dirty="0"/>
              <a:t>	</a:t>
            </a:r>
            <a:r>
              <a:rPr lang="en-IN" sz="1400" dirty="0">
                <a:hlinkClick r:id="rId7"/>
              </a:rPr>
              <a:t>https://</a:t>
            </a:r>
            <a:r>
              <a:rPr lang="en-IN" sz="1400" dirty="0" smtClean="0">
                <a:hlinkClick r:id="rId7"/>
              </a:rPr>
              <a:t>wiki.jenkins-ci.org</a:t>
            </a:r>
            <a:endParaRPr lang="en-IN" sz="1400" dirty="0" smtClean="0"/>
          </a:p>
          <a:p>
            <a:pPr marL="0" indent="0" algn="just">
              <a:buNone/>
            </a:pPr>
            <a:endParaRPr lang="en-IN" sz="1400" dirty="0"/>
          </a:p>
          <a:p>
            <a:pPr algn="just"/>
            <a:r>
              <a:rPr lang="en-IN" sz="1600" dirty="0"/>
              <a:t> </a:t>
            </a:r>
            <a:r>
              <a:rPr lang="en-IN" sz="1600" b="1" dirty="0"/>
              <a:t>Monkey Image</a:t>
            </a:r>
          </a:p>
          <a:p>
            <a:pPr marL="0" indent="0" algn="just">
              <a:buNone/>
            </a:pPr>
            <a:r>
              <a:rPr lang="en-IN" sz="1600" dirty="0" smtClean="0"/>
              <a:t>	</a:t>
            </a:r>
            <a:r>
              <a:rPr lang="en-IN" sz="1400" dirty="0">
                <a:hlinkClick r:id="rId8"/>
              </a:rPr>
              <a:t>http://</a:t>
            </a:r>
            <a:r>
              <a:rPr lang="en-IN" sz="1400" dirty="0" smtClean="0">
                <a:hlinkClick r:id="rId8"/>
              </a:rPr>
              <a:t>corrines-corner2006.blogspot.com/2011/09/freebie-monday_26.html</a:t>
            </a:r>
            <a:endParaRPr lang="en-IN" sz="1400" dirty="0" smtClean="0"/>
          </a:p>
          <a:p>
            <a:pPr marL="0" indent="0" algn="just">
              <a:buNone/>
            </a:pPr>
            <a:endParaRPr lang="en-IN" sz="1400" dirty="0"/>
          </a:p>
        </p:txBody>
      </p:sp>
    </p:spTree>
    <p:extLst>
      <p:ext uri="{BB962C8B-B14F-4D97-AF65-F5344CB8AC3E}">
        <p14:creationId xmlns:p14="http://schemas.microsoft.com/office/powerpoint/2010/main" val="2858995418"/>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339993" y="1154099"/>
            <a:ext cx="5047488" cy="369332"/>
          </a:xfrm>
        </p:spPr>
        <p:txBody>
          <a:bodyPr/>
          <a:lstStyle/>
          <a:p>
            <a:r>
              <a:rPr lang="en-IN" dirty="0" smtClean="0"/>
              <a:t>Thank You</a:t>
            </a:r>
            <a:endParaRPr lang="en-IN" dirty="0"/>
          </a:p>
        </p:txBody>
      </p:sp>
      <p:sp>
        <p:nvSpPr>
          <p:cNvPr id="6" name="Text Placeholder 5"/>
          <p:cNvSpPr>
            <a:spLocks noGrp="1"/>
          </p:cNvSpPr>
          <p:nvPr>
            <p:ph type="body" sz="quarter" idx="14"/>
          </p:nvPr>
        </p:nvSpPr>
        <p:spPr>
          <a:xfrm>
            <a:off x="1339995" y="1613754"/>
            <a:ext cx="5320195" cy="207749"/>
          </a:xfrm>
        </p:spPr>
        <p:txBody>
          <a:bodyPr/>
          <a:lstStyle/>
          <a:p>
            <a:r>
              <a:rPr lang="en-IN" dirty="0" smtClean="0"/>
              <a:t>Look forward to engaging you on areas of interest!</a:t>
            </a:r>
            <a:endParaRPr lang="en-IN" dirty="0"/>
          </a:p>
        </p:txBody>
      </p:sp>
    </p:spTree>
    <p:extLst>
      <p:ext uri="{BB962C8B-B14F-4D97-AF65-F5344CB8AC3E}">
        <p14:creationId xmlns:p14="http://schemas.microsoft.com/office/powerpoint/2010/main" val="981550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297" y="142856"/>
            <a:ext cx="6812349" cy="369332"/>
          </a:xfrm>
        </p:spPr>
        <p:txBody>
          <a:bodyPr>
            <a:normAutofit/>
          </a:bodyPr>
          <a:lstStyle/>
          <a:p>
            <a:pPr algn="ctr"/>
            <a:r>
              <a:rPr lang="en-IN" dirty="0">
                <a:solidFill>
                  <a:schemeClr val="tx1"/>
                </a:solidFill>
                <a:latin typeface="+mj-lt"/>
              </a:rPr>
              <a:t>CI – What does it really mean?</a:t>
            </a:r>
            <a:endParaRPr lang="en-US" dirty="0">
              <a:solidFill>
                <a:schemeClr val="tx1"/>
              </a:solidFill>
              <a:latin typeface="+mj-lt"/>
            </a:endParaRPr>
          </a:p>
        </p:txBody>
      </p:sp>
      <p:sp>
        <p:nvSpPr>
          <p:cNvPr id="5" name="Text Placeholder 2"/>
          <p:cNvSpPr txBox="1">
            <a:spLocks/>
          </p:cNvSpPr>
          <p:nvPr/>
        </p:nvSpPr>
        <p:spPr>
          <a:xfrm>
            <a:off x="251521" y="512188"/>
            <a:ext cx="8712967" cy="4410876"/>
          </a:xfrm>
          <a:prstGeom prst="rect">
            <a:avLst/>
          </a:prstGeom>
        </p:spPr>
        <p:txBody>
          <a:bodyPr/>
          <a:lst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IN" sz="1400" dirty="0" smtClean="0"/>
          </a:p>
          <a:p>
            <a:pPr marL="0" indent="0" algn="just">
              <a:buNone/>
            </a:pPr>
            <a:r>
              <a:rPr lang="en-IN" sz="1600" dirty="0" smtClean="0">
                <a:latin typeface="+mn-lt"/>
              </a:rPr>
              <a:t>At </a:t>
            </a:r>
            <a:r>
              <a:rPr lang="en-IN" sz="1600" dirty="0">
                <a:latin typeface="+mn-lt"/>
              </a:rPr>
              <a:t>a regular frequency (ideally at every commit), the system is: </a:t>
            </a:r>
            <a:endParaRPr lang="en-IN" sz="1600" dirty="0" smtClean="0">
              <a:latin typeface="+mn-lt"/>
            </a:endParaRPr>
          </a:p>
          <a:p>
            <a:pPr algn="just"/>
            <a:endParaRPr lang="en-IN" sz="1600" dirty="0" smtClean="0">
              <a:latin typeface="+mn-lt"/>
              <a:cs typeface="Calibri" panose="020F0502020204030204" pitchFamily="34" charset="0"/>
            </a:endParaRPr>
          </a:p>
          <a:p>
            <a:pPr lvl="2" algn="just">
              <a:buFont typeface="Wingdings" panose="05000000000000000000" pitchFamily="2" charset="2"/>
              <a:buChar char="§"/>
            </a:pPr>
            <a:r>
              <a:rPr lang="en-IN" sz="1600" dirty="0">
                <a:latin typeface="+mn-lt"/>
                <a:cs typeface="Calibri" panose="020F0502020204030204" pitchFamily="34" charset="0"/>
              </a:rPr>
              <a:t> </a:t>
            </a:r>
            <a:r>
              <a:rPr lang="en-IN" sz="1600" b="1" dirty="0" smtClean="0">
                <a:latin typeface="+mn-lt"/>
                <a:cs typeface="Calibri" panose="020F0502020204030204" pitchFamily="34" charset="0"/>
              </a:rPr>
              <a:t>Integrated</a:t>
            </a:r>
          </a:p>
          <a:p>
            <a:pPr marL="292100" lvl="2" indent="0" algn="just">
              <a:buNone/>
            </a:pPr>
            <a:endParaRPr lang="en-IN" sz="1600" dirty="0">
              <a:latin typeface="+mn-lt"/>
              <a:cs typeface="Calibri" panose="020F0502020204030204" pitchFamily="34" charset="0"/>
            </a:endParaRPr>
          </a:p>
          <a:p>
            <a:pPr lvl="2" algn="just">
              <a:buFont typeface="Wingdings" panose="05000000000000000000" pitchFamily="2" charset="2"/>
              <a:buChar char="§"/>
            </a:pPr>
            <a:r>
              <a:rPr lang="en-IN" sz="1600" dirty="0">
                <a:latin typeface="+mn-lt"/>
                <a:cs typeface="Calibri" panose="020F0502020204030204" pitchFamily="34" charset="0"/>
              </a:rPr>
              <a:t> </a:t>
            </a:r>
            <a:r>
              <a:rPr lang="en-IN" sz="1600" b="1" dirty="0" smtClean="0">
                <a:latin typeface="+mn-lt"/>
                <a:cs typeface="Calibri" panose="020F0502020204030204" pitchFamily="34" charset="0"/>
              </a:rPr>
              <a:t>Built</a:t>
            </a:r>
          </a:p>
          <a:p>
            <a:pPr marL="292100" lvl="2" indent="0" algn="just">
              <a:buNone/>
            </a:pPr>
            <a:endParaRPr lang="en-IN" sz="1600" dirty="0">
              <a:latin typeface="+mn-lt"/>
              <a:cs typeface="Calibri" panose="020F0502020204030204" pitchFamily="34" charset="0"/>
            </a:endParaRPr>
          </a:p>
          <a:p>
            <a:pPr lvl="2" algn="just">
              <a:buFont typeface="Wingdings" panose="05000000000000000000" pitchFamily="2" charset="2"/>
              <a:buChar char="§"/>
            </a:pPr>
            <a:r>
              <a:rPr lang="en-IN" sz="1600" dirty="0">
                <a:latin typeface="+mn-lt"/>
                <a:cs typeface="Calibri" panose="020F0502020204030204" pitchFamily="34" charset="0"/>
              </a:rPr>
              <a:t> </a:t>
            </a:r>
            <a:r>
              <a:rPr lang="en-IN" sz="1600" b="1" dirty="0" smtClean="0">
                <a:latin typeface="+mn-lt"/>
                <a:cs typeface="Calibri" panose="020F0502020204030204" pitchFamily="34" charset="0"/>
              </a:rPr>
              <a:t>Tested</a:t>
            </a:r>
          </a:p>
          <a:p>
            <a:pPr marL="292100" lvl="2" indent="0" algn="just">
              <a:buNone/>
            </a:pPr>
            <a:endParaRPr lang="en-IN" sz="1600" dirty="0">
              <a:latin typeface="+mn-lt"/>
              <a:cs typeface="Calibri" panose="020F0502020204030204" pitchFamily="34" charset="0"/>
            </a:endParaRPr>
          </a:p>
          <a:p>
            <a:pPr lvl="2" algn="just">
              <a:buFont typeface="Wingdings" panose="05000000000000000000" pitchFamily="2" charset="2"/>
              <a:buChar char="§"/>
            </a:pPr>
            <a:r>
              <a:rPr lang="en-IN" sz="1600" dirty="0">
                <a:latin typeface="+mn-lt"/>
                <a:cs typeface="Calibri" panose="020F0502020204030204" pitchFamily="34" charset="0"/>
              </a:rPr>
              <a:t> </a:t>
            </a:r>
            <a:r>
              <a:rPr lang="en-IN" sz="1600" b="1" dirty="0" smtClean="0">
                <a:latin typeface="+mn-lt"/>
                <a:cs typeface="Calibri" panose="020F0502020204030204" pitchFamily="34" charset="0"/>
              </a:rPr>
              <a:t>Archived</a:t>
            </a:r>
          </a:p>
          <a:p>
            <a:pPr marL="292100" lvl="2" indent="0" algn="just">
              <a:buNone/>
            </a:pPr>
            <a:endParaRPr lang="en-IN" sz="1600" dirty="0">
              <a:latin typeface="+mn-lt"/>
              <a:cs typeface="Calibri" panose="020F0502020204030204" pitchFamily="34" charset="0"/>
            </a:endParaRPr>
          </a:p>
          <a:p>
            <a:pPr lvl="2" algn="just">
              <a:buFont typeface="Wingdings" panose="05000000000000000000" pitchFamily="2" charset="2"/>
              <a:buChar char="§"/>
            </a:pPr>
            <a:r>
              <a:rPr lang="en-IN" sz="1600" dirty="0">
                <a:latin typeface="+mn-lt"/>
                <a:cs typeface="Calibri" panose="020F0502020204030204" pitchFamily="34" charset="0"/>
              </a:rPr>
              <a:t> </a:t>
            </a:r>
            <a:r>
              <a:rPr lang="en-IN" sz="1600" b="1" dirty="0" smtClean="0">
                <a:latin typeface="+mn-lt"/>
                <a:cs typeface="Calibri" panose="020F0502020204030204" pitchFamily="34" charset="0"/>
              </a:rPr>
              <a:t>Deployed</a:t>
            </a:r>
          </a:p>
        </p:txBody>
      </p:sp>
    </p:spTree>
    <p:extLst>
      <p:ext uri="{BB962C8B-B14F-4D97-AF65-F5344CB8AC3E}">
        <p14:creationId xmlns:p14="http://schemas.microsoft.com/office/powerpoint/2010/main" val="3636425900"/>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297" y="160710"/>
            <a:ext cx="6812349" cy="369332"/>
          </a:xfrm>
        </p:spPr>
        <p:txBody>
          <a:bodyPr>
            <a:normAutofit/>
          </a:bodyPr>
          <a:lstStyle/>
          <a:p>
            <a:pPr algn="ctr"/>
            <a:r>
              <a:rPr lang="en-IN" dirty="0">
                <a:solidFill>
                  <a:schemeClr val="tx1"/>
                </a:solidFill>
                <a:latin typeface="+mj-lt"/>
              </a:rPr>
              <a:t>CI – </a:t>
            </a:r>
            <a:r>
              <a:rPr lang="en-IN" dirty="0" smtClean="0">
                <a:solidFill>
                  <a:schemeClr val="tx1"/>
                </a:solidFill>
                <a:latin typeface="+mj-lt"/>
              </a:rPr>
              <a:t>Workflow</a:t>
            </a:r>
            <a:endParaRPr lang="en-US" dirty="0">
              <a:solidFill>
                <a:schemeClr val="tx1"/>
              </a:solidFill>
              <a:latin typeface="+mj-lt"/>
            </a:endParaRPr>
          </a:p>
        </p:txBody>
      </p:sp>
      <p:sp>
        <p:nvSpPr>
          <p:cNvPr id="3" name="Can 2"/>
          <p:cNvSpPr/>
          <p:nvPr/>
        </p:nvSpPr>
        <p:spPr>
          <a:xfrm>
            <a:off x="739878" y="1111045"/>
            <a:ext cx="860322" cy="1002890"/>
          </a:xfrm>
          <a:prstGeom prst="can">
            <a:avLst/>
          </a:prstGeom>
          <a:solidFill>
            <a:schemeClr val="accent3">
              <a:lumMod val="40000"/>
              <a:lumOff val="60000"/>
            </a:schemeClr>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70C0"/>
              </a:solidFill>
            </a:endParaRPr>
          </a:p>
        </p:txBody>
      </p:sp>
      <p:sp>
        <p:nvSpPr>
          <p:cNvPr id="5" name="Rectangle 4"/>
          <p:cNvSpPr/>
          <p:nvPr/>
        </p:nvSpPr>
        <p:spPr>
          <a:xfrm>
            <a:off x="3194780" y="2113935"/>
            <a:ext cx="1632155" cy="884904"/>
          </a:xfrm>
          <a:prstGeom prst="rect">
            <a:avLst/>
          </a:prstGeom>
          <a:solidFill>
            <a:schemeClr val="accent3">
              <a:lumMod val="40000"/>
              <a:lumOff val="60000"/>
            </a:schemeClr>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Can 5"/>
          <p:cNvSpPr/>
          <p:nvPr/>
        </p:nvSpPr>
        <p:spPr>
          <a:xfrm>
            <a:off x="6301071" y="1111045"/>
            <a:ext cx="894735" cy="1002890"/>
          </a:xfrm>
          <a:prstGeom prst="can">
            <a:avLst/>
          </a:prstGeom>
          <a:solidFill>
            <a:schemeClr val="accent4">
              <a:lumMod val="40000"/>
              <a:lumOff val="60000"/>
            </a:schemeClr>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Flowchart: Multidocument 6"/>
          <p:cNvSpPr/>
          <p:nvPr/>
        </p:nvSpPr>
        <p:spPr>
          <a:xfrm>
            <a:off x="3519245" y="3780503"/>
            <a:ext cx="983226" cy="609600"/>
          </a:xfrm>
          <a:prstGeom prst="flowChartMultidocument">
            <a:avLst/>
          </a:prstGeom>
          <a:solidFill>
            <a:schemeClr val="accent3">
              <a:lumMod val="40000"/>
              <a:lumOff val="60000"/>
            </a:schemeClr>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514196" y="3226824"/>
            <a:ext cx="1552575" cy="990600"/>
          </a:xfrm>
          <a:prstGeom prst="rect">
            <a:avLst/>
          </a:prstGeom>
        </p:spPr>
      </p:pic>
      <p:sp>
        <p:nvSpPr>
          <p:cNvPr id="10" name="Rounded Rectangle 9"/>
          <p:cNvSpPr/>
          <p:nvPr/>
        </p:nvSpPr>
        <p:spPr>
          <a:xfrm>
            <a:off x="6440129" y="3226824"/>
            <a:ext cx="1468517" cy="858479"/>
          </a:xfrm>
          <a:prstGeom prst="roundRect">
            <a:avLst/>
          </a:prstGeom>
          <a:solidFill>
            <a:schemeClr val="accent3">
              <a:lumMod val="40000"/>
              <a:lumOff val="60000"/>
            </a:schemeClr>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p:cNvCxnSpPr/>
          <p:nvPr/>
        </p:nvCxnSpPr>
        <p:spPr>
          <a:xfrm flipV="1">
            <a:off x="1170039" y="2113935"/>
            <a:ext cx="0" cy="1112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5" idx="1"/>
          </p:cNvCxnSpPr>
          <p:nvPr/>
        </p:nvCxnSpPr>
        <p:spPr>
          <a:xfrm>
            <a:off x="1602658" y="1730477"/>
            <a:ext cx="1592122" cy="825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2"/>
          </p:cNvCxnSpPr>
          <p:nvPr/>
        </p:nvCxnSpPr>
        <p:spPr>
          <a:xfrm flipH="1">
            <a:off x="4010857" y="2998839"/>
            <a:ext cx="1" cy="781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6" idx="2"/>
          </p:cNvCxnSpPr>
          <p:nvPr/>
        </p:nvCxnSpPr>
        <p:spPr>
          <a:xfrm flipV="1">
            <a:off x="4826935" y="1612490"/>
            <a:ext cx="1474136" cy="707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826935" y="2316418"/>
            <a:ext cx="1613194" cy="1203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46144" y="4383958"/>
            <a:ext cx="1552575"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Developers</a:t>
            </a:r>
            <a:endParaRPr lang="en-US" sz="1200" b="1" dirty="0" smtClean="0">
              <a:latin typeface="+mj-lt"/>
            </a:endParaRPr>
          </a:p>
        </p:txBody>
      </p:sp>
      <p:sp>
        <p:nvSpPr>
          <p:cNvPr id="26" name="TextBox 25"/>
          <p:cNvSpPr txBox="1"/>
          <p:nvPr/>
        </p:nvSpPr>
        <p:spPr>
          <a:xfrm>
            <a:off x="182249" y="2440538"/>
            <a:ext cx="1140542"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Source code and unit tests</a:t>
            </a:r>
            <a:endParaRPr lang="en-US" sz="1200" b="1" dirty="0" smtClean="0">
              <a:latin typeface="+mj-lt"/>
            </a:endParaRPr>
          </a:p>
        </p:txBody>
      </p:sp>
      <p:sp>
        <p:nvSpPr>
          <p:cNvPr id="27" name="TextBox 26"/>
          <p:cNvSpPr txBox="1"/>
          <p:nvPr/>
        </p:nvSpPr>
        <p:spPr>
          <a:xfrm>
            <a:off x="774994" y="1486817"/>
            <a:ext cx="894735"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Code </a:t>
            </a:r>
            <a:br>
              <a:rPr lang="en-US" sz="1200" b="1" dirty="0" smtClean="0">
                <a:latin typeface="+mj-lt"/>
              </a:rPr>
            </a:br>
            <a:r>
              <a:rPr lang="en-US" sz="1200" b="1" dirty="0" smtClean="0">
                <a:latin typeface="+mj-lt"/>
              </a:rPr>
              <a:t>Repository</a:t>
            </a:r>
            <a:endParaRPr lang="en-US" sz="1200" b="1" dirty="0" smtClean="0">
              <a:latin typeface="+mj-lt"/>
            </a:endParaRPr>
          </a:p>
        </p:txBody>
      </p:sp>
      <p:sp>
        <p:nvSpPr>
          <p:cNvPr id="28" name="TextBox 27"/>
          <p:cNvSpPr txBox="1"/>
          <p:nvPr/>
        </p:nvSpPr>
        <p:spPr>
          <a:xfrm rot="1706320">
            <a:off x="1868251" y="1862641"/>
            <a:ext cx="1235113"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Regular Intervals</a:t>
            </a:r>
            <a:endParaRPr lang="en-US" sz="1200" b="1" dirty="0" smtClean="0">
              <a:latin typeface="+mj-lt"/>
            </a:endParaRPr>
          </a:p>
        </p:txBody>
      </p:sp>
      <p:sp>
        <p:nvSpPr>
          <p:cNvPr id="29" name="TextBox 28"/>
          <p:cNvSpPr txBox="1"/>
          <p:nvPr/>
        </p:nvSpPr>
        <p:spPr>
          <a:xfrm>
            <a:off x="3253548" y="2277543"/>
            <a:ext cx="1642916"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Continuous build system /orchestration</a:t>
            </a:r>
            <a:endParaRPr lang="en-US" sz="1200" b="1" dirty="0" smtClean="0">
              <a:latin typeface="+mj-lt"/>
            </a:endParaRPr>
          </a:p>
        </p:txBody>
      </p:sp>
      <p:sp>
        <p:nvSpPr>
          <p:cNvPr id="31" name="Rectangle 30"/>
          <p:cNvSpPr/>
          <p:nvPr/>
        </p:nvSpPr>
        <p:spPr>
          <a:xfrm>
            <a:off x="2607507" y="3188966"/>
            <a:ext cx="1501821" cy="307777"/>
          </a:xfrm>
          <a:prstGeom prst="rect">
            <a:avLst/>
          </a:prstGeom>
        </p:spPr>
        <p:txBody>
          <a:bodyPr wrap="none">
            <a:spAutoFit/>
          </a:bodyPr>
          <a:lstStyle/>
          <a:p>
            <a:pPr fontAlgn="base">
              <a:buClr>
                <a:schemeClr val="tx2"/>
              </a:buClr>
            </a:pPr>
            <a:r>
              <a:rPr lang="en-US" sz="1400" b="1" dirty="0">
                <a:latin typeface="+mj-lt"/>
              </a:rPr>
              <a:t>Testing Results</a:t>
            </a:r>
          </a:p>
        </p:txBody>
      </p:sp>
      <p:sp>
        <p:nvSpPr>
          <p:cNvPr id="32" name="TextBox 31"/>
          <p:cNvSpPr txBox="1"/>
          <p:nvPr/>
        </p:nvSpPr>
        <p:spPr>
          <a:xfrm>
            <a:off x="3516030" y="3992970"/>
            <a:ext cx="976797"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Test Reports</a:t>
            </a:r>
            <a:endParaRPr lang="en-US" sz="1200" b="1" dirty="0" smtClean="0">
              <a:latin typeface="+mj-lt"/>
            </a:endParaRPr>
          </a:p>
        </p:txBody>
      </p:sp>
      <p:sp>
        <p:nvSpPr>
          <p:cNvPr id="33" name="TextBox 32"/>
          <p:cNvSpPr txBox="1"/>
          <p:nvPr/>
        </p:nvSpPr>
        <p:spPr>
          <a:xfrm rot="20124097">
            <a:off x="4826935" y="1579691"/>
            <a:ext cx="1613194"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Executable/package</a:t>
            </a:r>
            <a:endParaRPr lang="en-US" sz="1200" b="1" dirty="0" smtClean="0">
              <a:latin typeface="+mj-lt"/>
            </a:endParaRPr>
          </a:p>
        </p:txBody>
      </p:sp>
      <p:sp>
        <p:nvSpPr>
          <p:cNvPr id="34" name="TextBox 33"/>
          <p:cNvSpPr txBox="1"/>
          <p:nvPr/>
        </p:nvSpPr>
        <p:spPr>
          <a:xfrm>
            <a:off x="6386752" y="1458265"/>
            <a:ext cx="894735"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Artifact Repository</a:t>
            </a:r>
            <a:endParaRPr lang="en-US" sz="1200" b="1" dirty="0" smtClean="0">
              <a:latin typeface="+mj-lt"/>
            </a:endParaRPr>
          </a:p>
        </p:txBody>
      </p:sp>
      <p:sp>
        <p:nvSpPr>
          <p:cNvPr id="35" name="TextBox 34"/>
          <p:cNvSpPr txBox="1"/>
          <p:nvPr/>
        </p:nvSpPr>
        <p:spPr>
          <a:xfrm>
            <a:off x="6609032" y="3537154"/>
            <a:ext cx="1130710"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Deployment</a:t>
            </a:r>
            <a:endParaRPr lang="en-US" sz="1200" b="1" dirty="0" smtClean="0">
              <a:latin typeface="+mj-lt"/>
            </a:endParaRPr>
          </a:p>
        </p:txBody>
      </p:sp>
    </p:spTree>
    <p:extLst>
      <p:ext uri="{BB962C8B-B14F-4D97-AF65-F5344CB8AC3E}">
        <p14:creationId xmlns:p14="http://schemas.microsoft.com/office/powerpoint/2010/main" val="3588514369"/>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93204" y="908436"/>
            <a:ext cx="8229600" cy="4185761"/>
          </a:xfrm>
        </p:spPr>
        <p:txBody>
          <a:bodyPr/>
          <a:lstStyle/>
          <a:p>
            <a:r>
              <a:rPr lang="en-US" sz="2000" b="1" dirty="0">
                <a:solidFill>
                  <a:schemeClr val="tx1"/>
                </a:solidFill>
              </a:rPr>
              <a:t>Code Repositories</a:t>
            </a:r>
          </a:p>
          <a:p>
            <a:pPr lvl="4"/>
            <a:r>
              <a:rPr lang="en-US" sz="1600" dirty="0" smtClean="0">
                <a:solidFill>
                  <a:schemeClr val="tx1"/>
                </a:solidFill>
              </a:rPr>
              <a:t>SVN, </a:t>
            </a:r>
            <a:r>
              <a:rPr lang="en-US" sz="1600" dirty="0">
                <a:solidFill>
                  <a:schemeClr val="tx1"/>
                </a:solidFill>
              </a:rPr>
              <a:t>Git</a:t>
            </a:r>
          </a:p>
          <a:p>
            <a:pPr marL="0" indent="0">
              <a:buNone/>
            </a:pPr>
            <a:endParaRPr lang="en-US" sz="2000" dirty="0"/>
          </a:p>
          <a:p>
            <a:r>
              <a:rPr lang="en-US" sz="2000" dirty="0"/>
              <a:t> </a:t>
            </a:r>
            <a:r>
              <a:rPr lang="en-US" sz="2000" b="1" dirty="0">
                <a:solidFill>
                  <a:schemeClr val="tx1"/>
                </a:solidFill>
              </a:rPr>
              <a:t>Continuous Build </a:t>
            </a:r>
            <a:r>
              <a:rPr lang="en-US" sz="2000" b="1" dirty="0" smtClean="0">
                <a:solidFill>
                  <a:schemeClr val="tx1"/>
                </a:solidFill>
              </a:rPr>
              <a:t>Systems or Orchestration tools</a:t>
            </a:r>
            <a:endParaRPr lang="en-US" sz="2000" b="1" dirty="0">
              <a:solidFill>
                <a:schemeClr val="tx1"/>
              </a:solidFill>
            </a:endParaRPr>
          </a:p>
          <a:p>
            <a:pPr lvl="4"/>
            <a:r>
              <a:rPr lang="en-US" sz="1600" dirty="0" smtClean="0">
                <a:solidFill>
                  <a:schemeClr val="tx1"/>
                </a:solidFill>
              </a:rPr>
              <a:t>Jenkins</a:t>
            </a:r>
            <a:r>
              <a:rPr lang="en-US" sz="1600" dirty="0">
                <a:solidFill>
                  <a:schemeClr val="tx1"/>
                </a:solidFill>
              </a:rPr>
              <a:t>, </a:t>
            </a:r>
            <a:r>
              <a:rPr lang="en-US" sz="1600" dirty="0" smtClean="0">
                <a:solidFill>
                  <a:schemeClr val="tx1"/>
                </a:solidFill>
              </a:rPr>
              <a:t>Bamboo</a:t>
            </a:r>
          </a:p>
          <a:p>
            <a:pPr lvl="4"/>
            <a:endParaRPr lang="en-US" sz="2000" dirty="0"/>
          </a:p>
          <a:p>
            <a:r>
              <a:rPr lang="en-US" sz="2000" dirty="0"/>
              <a:t> </a:t>
            </a:r>
            <a:r>
              <a:rPr lang="en-US" sz="2000" b="1" dirty="0">
                <a:solidFill>
                  <a:schemeClr val="tx1"/>
                </a:solidFill>
              </a:rPr>
              <a:t>Test Frameworks</a:t>
            </a:r>
          </a:p>
          <a:p>
            <a:pPr lvl="4"/>
            <a:r>
              <a:rPr lang="en-US" sz="1600" dirty="0" smtClean="0">
                <a:solidFill>
                  <a:schemeClr val="tx1"/>
                </a:solidFill>
              </a:rPr>
              <a:t>JUnit</a:t>
            </a:r>
            <a:r>
              <a:rPr lang="en-US" sz="1600" dirty="0">
                <a:solidFill>
                  <a:schemeClr val="tx1"/>
                </a:solidFill>
              </a:rPr>
              <a:t>, </a:t>
            </a:r>
            <a:r>
              <a:rPr lang="en-US" sz="1600" dirty="0" smtClean="0">
                <a:solidFill>
                  <a:schemeClr val="tx1"/>
                </a:solidFill>
              </a:rPr>
              <a:t>Cucumber</a:t>
            </a:r>
            <a:endParaRPr lang="en-US" sz="1600" dirty="0">
              <a:solidFill>
                <a:schemeClr val="tx1"/>
              </a:solidFill>
            </a:endParaRPr>
          </a:p>
          <a:p>
            <a:pPr marL="0" indent="0">
              <a:buNone/>
            </a:pPr>
            <a:endParaRPr lang="en-US" sz="2000" dirty="0"/>
          </a:p>
          <a:p>
            <a:r>
              <a:rPr lang="en-US" sz="2000" dirty="0"/>
              <a:t> </a:t>
            </a:r>
            <a:r>
              <a:rPr lang="en-US" sz="2000" b="1" dirty="0">
                <a:solidFill>
                  <a:schemeClr val="tx1"/>
                </a:solidFill>
              </a:rPr>
              <a:t>Artifact </a:t>
            </a:r>
            <a:r>
              <a:rPr lang="en-US" sz="2000" b="1" dirty="0" smtClean="0">
                <a:solidFill>
                  <a:schemeClr val="tx1"/>
                </a:solidFill>
              </a:rPr>
              <a:t>Repositories</a:t>
            </a:r>
          </a:p>
          <a:p>
            <a:pPr lvl="4">
              <a:buClr>
                <a:srgbClr val="E31837"/>
              </a:buClr>
            </a:pPr>
            <a:r>
              <a:rPr lang="en-US" sz="1600" dirty="0" smtClean="0">
                <a:solidFill>
                  <a:schemeClr val="tx1"/>
                </a:solidFill>
                <a:cs typeface="+mn-cs"/>
              </a:rPr>
              <a:t>Nexus, </a:t>
            </a:r>
            <a:r>
              <a:rPr lang="en-US" sz="1600" dirty="0" err="1" smtClean="0">
                <a:solidFill>
                  <a:schemeClr val="tx1"/>
                </a:solidFill>
                <a:cs typeface="+mn-cs"/>
              </a:rPr>
              <a:t>Artifactory</a:t>
            </a:r>
            <a:endParaRPr lang="en-US" sz="1600" dirty="0" smtClean="0">
              <a:solidFill>
                <a:schemeClr val="tx1"/>
              </a:solidFill>
              <a:cs typeface="+mn-cs"/>
            </a:endParaRPr>
          </a:p>
          <a:p>
            <a:pPr lvl="4">
              <a:buClr>
                <a:srgbClr val="E31837"/>
              </a:buClr>
            </a:pPr>
            <a:endParaRPr lang="en-US" sz="1600" dirty="0" smtClean="0">
              <a:solidFill>
                <a:schemeClr val="tx1"/>
              </a:solidFill>
              <a:cs typeface="+mn-cs"/>
            </a:endParaRPr>
          </a:p>
          <a:p>
            <a:pPr lvl="1">
              <a:buClr>
                <a:srgbClr val="E31837"/>
              </a:buClr>
              <a:buSzPct val="150000"/>
            </a:pPr>
            <a:r>
              <a:rPr lang="en-US" sz="1600" b="1" dirty="0" smtClean="0">
                <a:solidFill>
                  <a:schemeClr val="tx1"/>
                </a:solidFill>
              </a:rPr>
              <a:t>For integrating with ALM tools like </a:t>
            </a:r>
            <a:r>
              <a:rPr lang="en-US" sz="1600" b="1" dirty="0" err="1" smtClean="0">
                <a:solidFill>
                  <a:schemeClr val="tx1"/>
                </a:solidFill>
              </a:rPr>
              <a:t>Collabnet</a:t>
            </a:r>
            <a:r>
              <a:rPr lang="en-US" sz="1600" b="1" dirty="0" smtClean="0">
                <a:solidFill>
                  <a:schemeClr val="tx1"/>
                </a:solidFill>
              </a:rPr>
              <a:t> Team Forge, Jira there are rich plugin systems in the CI tools.</a:t>
            </a:r>
            <a:endParaRPr lang="en-US" sz="1600" b="1" dirty="0" smtClean="0">
              <a:solidFill>
                <a:schemeClr val="tx1"/>
              </a:solidFill>
            </a:endParaRPr>
          </a:p>
          <a:p>
            <a:pPr marL="638175" lvl="4" indent="0">
              <a:buClr>
                <a:srgbClr val="E31837"/>
              </a:buClr>
              <a:buNone/>
            </a:pPr>
            <a:endParaRPr lang="en-US" sz="2000" dirty="0"/>
          </a:p>
        </p:txBody>
      </p:sp>
      <p:sp>
        <p:nvSpPr>
          <p:cNvPr id="2" name="Title 1"/>
          <p:cNvSpPr>
            <a:spLocks noGrp="1"/>
          </p:cNvSpPr>
          <p:nvPr>
            <p:ph type="title"/>
          </p:nvPr>
        </p:nvSpPr>
        <p:spPr>
          <a:xfrm>
            <a:off x="251521" y="226437"/>
            <a:ext cx="8685168" cy="571502"/>
          </a:xfrm>
        </p:spPr>
        <p:txBody>
          <a:bodyPr>
            <a:normAutofit/>
          </a:bodyPr>
          <a:lstStyle/>
          <a:p>
            <a:pPr algn="ctr"/>
            <a:r>
              <a:rPr lang="en-US" dirty="0">
                <a:solidFill>
                  <a:schemeClr val="tx1"/>
                </a:solidFill>
              </a:rPr>
              <a:t>CI – The </a:t>
            </a:r>
            <a:r>
              <a:rPr lang="en-US" dirty="0" smtClean="0">
                <a:solidFill>
                  <a:schemeClr val="tx1"/>
                </a:solidFill>
              </a:rPr>
              <a:t>tools</a:t>
            </a:r>
            <a:endParaRPr lang="en-US" dirty="0">
              <a:solidFill>
                <a:schemeClr val="tx1"/>
              </a:solidFill>
              <a:latin typeface="+mj-lt"/>
            </a:endParaRPr>
          </a:p>
        </p:txBody>
      </p:sp>
      <p:sp>
        <p:nvSpPr>
          <p:cNvPr id="5" name="Text Placeholder 2"/>
          <p:cNvSpPr txBox="1">
            <a:spLocks/>
          </p:cNvSpPr>
          <p:nvPr/>
        </p:nvSpPr>
        <p:spPr>
          <a:xfrm>
            <a:off x="251521" y="512188"/>
            <a:ext cx="8712967" cy="4410876"/>
          </a:xfrm>
          <a:prstGeom prst="rect">
            <a:avLst/>
          </a:prstGeom>
        </p:spPr>
        <p:txBody>
          <a:bodyPr/>
          <a:lst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IN" sz="1400" dirty="0" smtClean="0"/>
          </a:p>
        </p:txBody>
      </p:sp>
    </p:spTree>
    <p:extLst>
      <p:ext uri="{BB962C8B-B14F-4D97-AF65-F5344CB8AC3E}">
        <p14:creationId xmlns:p14="http://schemas.microsoft.com/office/powerpoint/2010/main" val="3572649729"/>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67032" y="1590368"/>
            <a:ext cx="8229600" cy="1454244"/>
          </a:xfrm>
        </p:spPr>
        <p:txBody>
          <a:bodyPr/>
          <a:lstStyle/>
          <a:p>
            <a:r>
              <a:rPr lang="en-US" dirty="0" smtClean="0">
                <a:solidFill>
                  <a:schemeClr val="tx1"/>
                </a:solidFill>
              </a:rPr>
              <a:t>Orchestration is </a:t>
            </a:r>
            <a:r>
              <a:rPr lang="en-US" dirty="0">
                <a:solidFill>
                  <a:schemeClr val="tx1"/>
                </a:solidFill>
              </a:rPr>
              <a:t>concerned with </a:t>
            </a:r>
            <a:r>
              <a:rPr lang="en-US" dirty="0" smtClean="0">
                <a:solidFill>
                  <a:schemeClr val="tx1"/>
                </a:solidFill>
              </a:rPr>
              <a:t>automating the </a:t>
            </a:r>
            <a:r>
              <a:rPr lang="en-US" dirty="0">
                <a:solidFill>
                  <a:schemeClr val="tx1"/>
                </a:solidFill>
              </a:rPr>
              <a:t>execution of a workflow – of a </a:t>
            </a:r>
            <a:r>
              <a:rPr lang="en-US" i="1" dirty="0">
                <a:solidFill>
                  <a:schemeClr val="tx1"/>
                </a:solidFill>
              </a:rPr>
              <a:t>process</a:t>
            </a:r>
            <a:r>
              <a:rPr lang="en-US" dirty="0">
                <a:solidFill>
                  <a:schemeClr val="tx1"/>
                </a:solidFill>
              </a:rPr>
              <a:t>. </a:t>
            </a:r>
            <a:endParaRPr lang="en-US" dirty="0" smtClean="0">
              <a:solidFill>
                <a:schemeClr val="tx1"/>
              </a:solidFill>
            </a:endParaRPr>
          </a:p>
          <a:p>
            <a:pPr marL="0" indent="0">
              <a:buNone/>
            </a:pPr>
            <a:endParaRPr lang="en-US" dirty="0" smtClean="0">
              <a:solidFill>
                <a:schemeClr val="tx1"/>
              </a:solidFill>
            </a:endParaRPr>
          </a:p>
          <a:p>
            <a:r>
              <a:rPr lang="en-US" dirty="0" smtClean="0">
                <a:solidFill>
                  <a:schemeClr val="tx1"/>
                </a:solidFill>
              </a:rPr>
              <a:t>A process </a:t>
            </a:r>
            <a:r>
              <a:rPr lang="en-US" dirty="0">
                <a:solidFill>
                  <a:schemeClr val="tx1"/>
                </a:solidFill>
              </a:rPr>
              <a:t>may be comprised of multiple tasks and involve multiple systems</a:t>
            </a:r>
            <a:r>
              <a:rPr lang="en-US" dirty="0" smtClean="0">
                <a:solidFill>
                  <a:schemeClr val="tx1"/>
                </a:solidFill>
              </a:rPr>
              <a:t>.</a:t>
            </a:r>
          </a:p>
          <a:p>
            <a:endParaRPr lang="en-US" dirty="0">
              <a:solidFill>
                <a:schemeClr val="tx1"/>
              </a:solidFill>
            </a:endParaRPr>
          </a:p>
          <a:p>
            <a:r>
              <a:rPr lang="en-US" dirty="0" smtClean="0">
                <a:solidFill>
                  <a:schemeClr val="tx1"/>
                </a:solidFill>
              </a:rPr>
              <a:t>Orchestration speeds up the continuous integration process.</a:t>
            </a:r>
          </a:p>
          <a:p>
            <a:endParaRPr lang="en-US" dirty="0">
              <a:solidFill>
                <a:schemeClr val="tx1"/>
              </a:solidFill>
            </a:endParaRPr>
          </a:p>
          <a:p>
            <a:r>
              <a:rPr lang="en-US" dirty="0" smtClean="0">
                <a:solidFill>
                  <a:schemeClr val="tx1"/>
                </a:solidFill>
              </a:rPr>
              <a:t>Jenkins is an open-source tool used for orchestration</a:t>
            </a:r>
            <a:endParaRPr lang="en-US" dirty="0">
              <a:solidFill>
                <a:schemeClr val="tx1"/>
              </a:solidFill>
            </a:endParaRPr>
          </a:p>
        </p:txBody>
      </p:sp>
      <p:sp>
        <p:nvSpPr>
          <p:cNvPr id="3" name="Title 2"/>
          <p:cNvSpPr>
            <a:spLocks noGrp="1"/>
          </p:cNvSpPr>
          <p:nvPr>
            <p:ph type="title"/>
          </p:nvPr>
        </p:nvSpPr>
        <p:spPr>
          <a:xfrm>
            <a:off x="1568290" y="350272"/>
            <a:ext cx="8685168" cy="571502"/>
          </a:xfrm>
        </p:spPr>
        <p:txBody>
          <a:bodyPr/>
          <a:lstStyle/>
          <a:p>
            <a:r>
              <a:rPr lang="en-US" dirty="0" smtClean="0">
                <a:solidFill>
                  <a:schemeClr val="tx1"/>
                </a:solidFill>
              </a:rPr>
              <a:t>Orchestration:</a:t>
            </a:r>
            <a:endParaRPr lang="en-US" dirty="0">
              <a:solidFill>
                <a:schemeClr val="tx1"/>
              </a:solidFill>
            </a:endParaRPr>
          </a:p>
        </p:txBody>
      </p:sp>
    </p:spTree>
    <p:extLst>
      <p:ext uri="{BB962C8B-B14F-4D97-AF65-F5344CB8AC3E}">
        <p14:creationId xmlns:p14="http://schemas.microsoft.com/office/powerpoint/2010/main" val="792242651"/>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7471" y="259033"/>
            <a:ext cx="6812349" cy="369332"/>
          </a:xfrm>
        </p:spPr>
        <p:txBody>
          <a:bodyPr>
            <a:normAutofit/>
          </a:bodyPr>
          <a:lstStyle/>
          <a:p>
            <a:pPr algn="ctr"/>
            <a:r>
              <a:rPr lang="en-US" dirty="0" smtClean="0">
                <a:solidFill>
                  <a:schemeClr val="tx1"/>
                </a:solidFill>
                <a:latin typeface="+mj-lt"/>
              </a:rPr>
              <a:t>Jenkins</a:t>
            </a:r>
            <a:endParaRPr lang="en-US" dirty="0">
              <a:solidFill>
                <a:schemeClr val="tx1"/>
              </a:solidFill>
              <a:latin typeface="+mj-lt"/>
            </a:endParaRPr>
          </a:p>
        </p:txBody>
      </p:sp>
      <p:sp>
        <p:nvSpPr>
          <p:cNvPr id="5" name="Text Placeholder 2"/>
          <p:cNvSpPr txBox="1">
            <a:spLocks/>
          </p:cNvSpPr>
          <p:nvPr/>
        </p:nvSpPr>
        <p:spPr>
          <a:xfrm>
            <a:off x="251521" y="1176793"/>
            <a:ext cx="8712967" cy="1224501"/>
          </a:xfrm>
          <a:prstGeom prst="rect">
            <a:avLst/>
          </a:prstGeom>
        </p:spPr>
        <p:txBody>
          <a:bodyPr/>
          <a:lst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IN" sz="1600" dirty="0" smtClean="0"/>
          </a:p>
          <a:p>
            <a:pPr algn="just"/>
            <a:endParaRPr lang="en-IN" sz="1600" dirty="0"/>
          </a:p>
          <a:p>
            <a:pPr marL="0" indent="0" algn="just">
              <a:buNone/>
            </a:pPr>
            <a:r>
              <a:rPr lang="en-IN" sz="1600" i="1" dirty="0" smtClean="0"/>
              <a:t>Jenkins </a:t>
            </a:r>
            <a:r>
              <a:rPr lang="en-IN" sz="1600" i="1" dirty="0"/>
              <a:t>is an </a:t>
            </a:r>
            <a:r>
              <a:rPr lang="en-IN" sz="1600" i="1" dirty="0" smtClean="0"/>
              <a:t>Open Source, </a:t>
            </a:r>
            <a:r>
              <a:rPr lang="en-IN" sz="1600" i="1" dirty="0"/>
              <a:t>cross-platform, </a:t>
            </a:r>
            <a:r>
              <a:rPr lang="en-IN" sz="1600" b="1" i="1" dirty="0" smtClean="0"/>
              <a:t>Continuous Integration</a:t>
            </a:r>
            <a:r>
              <a:rPr lang="en-IN" sz="1600" i="1" dirty="0" smtClean="0"/>
              <a:t> </a:t>
            </a:r>
            <a:r>
              <a:rPr lang="en-IN" sz="1600" i="1" dirty="0"/>
              <a:t>and </a:t>
            </a:r>
            <a:r>
              <a:rPr lang="en-IN" sz="1600" b="1" i="1" dirty="0" smtClean="0"/>
              <a:t>Continuous Delivery</a:t>
            </a:r>
            <a:r>
              <a:rPr lang="en-IN" sz="1600" i="1" dirty="0" smtClean="0"/>
              <a:t> </a:t>
            </a:r>
            <a:r>
              <a:rPr lang="en-IN" sz="1600" i="1" dirty="0"/>
              <a:t>application that increases your productivity. </a:t>
            </a:r>
            <a:endParaRPr lang="en-IN" sz="1600" i="1" dirty="0" smtClean="0"/>
          </a:p>
          <a:p>
            <a:pPr algn="just"/>
            <a:endParaRPr lang="en-IN" sz="1600" dirty="0" smtClean="0"/>
          </a:p>
          <a:p>
            <a:pPr algn="just"/>
            <a:endParaRPr lang="en-IN" sz="1600" dirty="0"/>
          </a:p>
          <a:p>
            <a:pPr algn="just"/>
            <a:endParaRPr lang="en-IN" sz="1600" dirty="0">
              <a:latin typeface="+mn-lt"/>
              <a:cs typeface="Calibri" panose="020F0502020204030204" pitchFamily="34" charset="0"/>
            </a:endParaRPr>
          </a:p>
        </p:txBody>
      </p:sp>
    </p:spTree>
    <p:extLst>
      <p:ext uri="{BB962C8B-B14F-4D97-AF65-F5344CB8AC3E}">
        <p14:creationId xmlns:p14="http://schemas.microsoft.com/office/powerpoint/2010/main" val="1554177353"/>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464" y="142856"/>
            <a:ext cx="6812349" cy="369332"/>
          </a:xfrm>
        </p:spPr>
        <p:txBody>
          <a:bodyPr>
            <a:normAutofit/>
          </a:bodyPr>
          <a:lstStyle/>
          <a:p>
            <a:pPr algn="ctr"/>
            <a:r>
              <a:rPr lang="en-IN" dirty="0">
                <a:solidFill>
                  <a:schemeClr val="tx1"/>
                </a:solidFill>
                <a:latin typeface="+mj-lt"/>
              </a:rPr>
              <a:t>Jenkins - History </a:t>
            </a:r>
            <a:endParaRPr lang="en-US" dirty="0">
              <a:solidFill>
                <a:schemeClr val="tx1"/>
              </a:solidFill>
              <a:latin typeface="+mj-lt"/>
            </a:endParaRPr>
          </a:p>
        </p:txBody>
      </p:sp>
      <p:sp>
        <p:nvSpPr>
          <p:cNvPr id="5" name="Text Placeholder 2"/>
          <p:cNvSpPr txBox="1">
            <a:spLocks/>
          </p:cNvSpPr>
          <p:nvPr/>
        </p:nvSpPr>
        <p:spPr>
          <a:xfrm>
            <a:off x="251521" y="512188"/>
            <a:ext cx="8712967" cy="4410876"/>
          </a:xfrm>
          <a:prstGeom prst="rect">
            <a:avLst/>
          </a:prstGeom>
        </p:spPr>
        <p:txBody>
          <a:bodyPr/>
          <a:lst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IN" sz="1400" dirty="0" smtClean="0"/>
          </a:p>
          <a:p>
            <a:pPr algn="just"/>
            <a:endParaRPr lang="en-IN" sz="1400" dirty="0" smtClean="0"/>
          </a:p>
          <a:p>
            <a:pPr algn="just"/>
            <a:r>
              <a:rPr lang="en-IN" sz="1600" dirty="0" smtClean="0"/>
              <a:t>Jenkins </a:t>
            </a:r>
            <a:r>
              <a:rPr lang="en-IN" sz="1600" dirty="0"/>
              <a:t>was originally developed as the Hudson project. </a:t>
            </a:r>
            <a:endParaRPr lang="en-IN" sz="1600" dirty="0" smtClean="0"/>
          </a:p>
          <a:p>
            <a:pPr algn="just"/>
            <a:endParaRPr lang="en-IN" sz="1600" dirty="0"/>
          </a:p>
          <a:p>
            <a:pPr algn="just"/>
            <a:r>
              <a:rPr lang="en-IN" sz="1600" dirty="0" smtClean="0"/>
              <a:t>Hudson's </a:t>
            </a:r>
            <a:r>
              <a:rPr lang="en-IN" sz="1600" dirty="0"/>
              <a:t>creation started in summer of 2004 at Sun Microsystems. </a:t>
            </a:r>
            <a:endParaRPr lang="en-IN" sz="1600" dirty="0" smtClean="0"/>
          </a:p>
          <a:p>
            <a:pPr algn="just"/>
            <a:endParaRPr lang="en-IN" sz="1600" dirty="0"/>
          </a:p>
          <a:p>
            <a:pPr algn="just"/>
            <a:r>
              <a:rPr lang="en-IN" sz="1600" dirty="0" smtClean="0"/>
              <a:t>It </a:t>
            </a:r>
            <a:r>
              <a:rPr lang="en-IN" sz="1600" dirty="0"/>
              <a:t>was first released in java.net in Feb. 2005</a:t>
            </a:r>
            <a:r>
              <a:rPr lang="en-IN" sz="1600" dirty="0" smtClean="0"/>
              <a:t>.</a:t>
            </a:r>
            <a:endParaRPr lang="en-IN" sz="1600" dirty="0"/>
          </a:p>
          <a:p>
            <a:pPr algn="just"/>
            <a:endParaRPr lang="en-IN" sz="1600" dirty="0"/>
          </a:p>
          <a:p>
            <a:pPr algn="just"/>
            <a:r>
              <a:rPr lang="en-IN" sz="1600" dirty="0"/>
              <a:t>In 2009, Oracle purchased </a:t>
            </a:r>
            <a:r>
              <a:rPr lang="en-IN" sz="1600" dirty="0" smtClean="0"/>
              <a:t>Sun </a:t>
            </a:r>
            <a:r>
              <a:rPr lang="en-IN" sz="1600" dirty="0"/>
              <a:t>Microsystems</a:t>
            </a:r>
            <a:r>
              <a:rPr lang="en-IN" sz="1600" dirty="0" smtClean="0"/>
              <a:t>. </a:t>
            </a:r>
          </a:p>
          <a:p>
            <a:pPr algn="just"/>
            <a:endParaRPr lang="en-IN" sz="1600" dirty="0"/>
          </a:p>
          <a:p>
            <a:pPr algn="just"/>
            <a:r>
              <a:rPr lang="en-IN" sz="1600" dirty="0"/>
              <a:t>In January 2011, the Hudson developer community decisively voted to rename the project to Jenkins. </a:t>
            </a:r>
            <a:endParaRPr lang="en-IN" sz="1600" dirty="0" smtClean="0"/>
          </a:p>
          <a:p>
            <a:pPr algn="just"/>
            <a:endParaRPr lang="en-IN" sz="1600" dirty="0"/>
          </a:p>
          <a:p>
            <a:pPr algn="just"/>
            <a:r>
              <a:rPr lang="en-IN" sz="1600" dirty="0" smtClean="0"/>
              <a:t>On </a:t>
            </a:r>
            <a:r>
              <a:rPr lang="en-IN" sz="1600" dirty="0"/>
              <a:t>April 20, 2016 version 2 was released with the Pipeline plugin enabled by default. </a:t>
            </a:r>
            <a:endParaRPr lang="en-IN" sz="1600" dirty="0" smtClean="0"/>
          </a:p>
          <a:p>
            <a:pPr algn="just"/>
            <a:endParaRPr lang="en-IN" sz="1600" dirty="0" smtClean="0"/>
          </a:p>
          <a:p>
            <a:pPr algn="just"/>
            <a:endParaRPr lang="en-IN" sz="1600" dirty="0" smtClean="0"/>
          </a:p>
        </p:txBody>
      </p:sp>
    </p:spTree>
    <p:extLst>
      <p:ext uri="{BB962C8B-B14F-4D97-AF65-F5344CB8AC3E}">
        <p14:creationId xmlns:p14="http://schemas.microsoft.com/office/powerpoint/2010/main" val="3738207201"/>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CHM">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1_TECHM">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0CB50A625C08A4E8BBFFC168B2DA761" ma:contentTypeVersion="16" ma:contentTypeDescription="Create a new document." ma:contentTypeScope="" ma:versionID="b814c6a34b4aaa9958867d668d7e551b">
  <xsd:schema xmlns:xsd="http://www.w3.org/2001/XMLSchema" xmlns:xs="http://www.w3.org/2001/XMLSchema" xmlns:p="http://schemas.microsoft.com/office/2006/metadata/properties" xmlns:ns1="http://schemas.microsoft.com/sharepoint/v3" xmlns:ns2="fcfb129d-2c4d-4bcd-afb5-a92980dfa96d" xmlns:ns3="b6ae8028-3361-4878-ad09-deb2e128b95c" xmlns:ns4="fa210cbd-4d31-45da-a168-5b5ddf486e72" targetNamespace="http://schemas.microsoft.com/office/2006/metadata/properties" ma:root="true" ma:fieldsID="47aab33e3166eefafa5152bf6b53901b" ns1:_="" ns2:_="" ns3:_="" ns4:_="">
    <xsd:import namespace="http://schemas.microsoft.com/sharepoint/v3"/>
    <xsd:import namespace="fcfb129d-2c4d-4bcd-afb5-a92980dfa96d"/>
    <xsd:import namespace="b6ae8028-3361-4878-ad09-deb2e128b95c"/>
    <xsd:import namespace="fa210cbd-4d31-45da-a168-5b5ddf486e72"/>
    <xsd:element name="properties">
      <xsd:complexType>
        <xsd:sequence>
          <xsd:element name="documentManagement">
            <xsd:complexType>
              <xsd:all>
                <xsd:element ref="ns2:Document_x0020_Sub_x0020_Classification" minOccurs="0"/>
                <xsd:element ref="ns2:Document_x0020_Classification" minOccurs="0"/>
                <xsd:element ref="ns2:Service_x0020_Offering" minOccurs="0"/>
                <xsd:element ref="ns2:Service_x0020_Line" minOccurs="0"/>
                <xsd:element ref="ns2:Technology" minOccurs="0"/>
                <xsd:element ref="ns2:Domain" minOccurs="0"/>
                <xsd:element ref="ns3:Asset_x0020_Type" minOccurs="0"/>
                <xsd:element ref="ns3:Folder" minOccurs="0"/>
                <xsd:element ref="ns3:Subfolder" minOccurs="0"/>
                <xsd:element ref="ns1:AverageRating" minOccurs="0"/>
                <xsd:element ref="ns1:RatingCount" minOccurs="0"/>
                <xsd:element ref="ns4:Uploaded_x0020_By" minOccurs="0"/>
                <xsd:element ref="ns4:Author_x0020_Name" minOccurs="0"/>
                <xsd:element ref="ns4:Target_x0020_Audien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cfb129d-2c4d-4bcd-afb5-a92980dfa96d" elementFormDefault="qualified">
    <xsd:import namespace="http://schemas.microsoft.com/office/2006/documentManagement/types"/>
    <xsd:import namespace="http://schemas.microsoft.com/office/infopath/2007/PartnerControls"/>
    <xsd:element name="Document_x0020_Sub_x0020_Classification" ma:index="3" nillable="true" ma:displayName="Document Classification" ma:default="Delivery" ma:format="Dropdown" ma:internalName="Document_x0020_Sub_x0020_Classification">
      <xsd:simpleType>
        <xsd:restriction base="dms:Choice">
          <xsd:enumeration value="Delivery"/>
          <xsd:enumeration value="Sales &amp; Presales"/>
          <xsd:enumeration value="Process and Service Offering"/>
          <xsd:enumeration value="Alliances"/>
          <xsd:enumeration value="Operations"/>
        </xsd:restriction>
      </xsd:simpleType>
    </xsd:element>
    <xsd:element name="Document_x0020_Classification" ma:index="4" nillable="true" ma:displayName="Document Sub Classification" ma:format="Dropdown" ma:internalName="Document_x0020_Classification">
      <xsd:simpleType>
        <xsd:restriction base="dms:Choice">
          <xsd:enumeration value="Alliance info"/>
          <xsd:enumeration value="Architecture Docs"/>
          <xsd:enumeration value="Articles"/>
          <xsd:enumeration value="Best Practices"/>
          <xsd:enumeration value="Brochures"/>
          <xsd:enumeration value="Case Studies"/>
          <xsd:enumeration value="Contact List"/>
          <xsd:enumeration value="Customer Info"/>
          <xsd:enumeration value="Film"/>
          <xsd:enumeration value="Images"/>
          <xsd:enumeration value="Newsletter"/>
          <xsd:enumeration value="POCs"/>
          <xsd:enumeration value="Practice PPTs"/>
          <xsd:enumeration value="PreSales Kit"/>
          <xsd:enumeration value="Presentations"/>
          <xsd:enumeration value="Process Collateral"/>
          <xsd:enumeration value="Posters"/>
          <xsd:enumeration value="Profiles"/>
          <xsd:enumeration value="Questionnaire"/>
          <xsd:enumeration value="Reviews"/>
          <xsd:enumeration value="Reports"/>
          <xsd:enumeration value="RFP / Proposals / RFIs"/>
          <xsd:enumeration value="Sales Brochures"/>
          <xsd:enumeration value="SO Collateral"/>
          <xsd:enumeration value="Survey Results"/>
          <xsd:enumeration value="Technical Papers"/>
          <xsd:enumeration value="Templates"/>
          <xsd:enumeration value="White Papers"/>
          <xsd:enumeration value="Others"/>
        </xsd:restriction>
      </xsd:simpleType>
    </xsd:element>
    <xsd:element name="Service_x0020_Offering" ma:index="5" nillable="true" ma:displayName="Service Offering" ma:default="NA" ma:format="Dropdown" ma:internalName="Service_x0020_Offering">
      <xsd:simpleType>
        <xsd:restriction base="dms:Choice">
          <xsd:enumeration value="NA"/>
          <xsd:enumeration value="Aero Manufacturing"/>
          <xsd:enumeration value="Aero Structures"/>
          <xsd:enumeration value="Aero Systems"/>
          <xsd:enumeration value="Airline MRO Solutions"/>
          <xsd:enumeration value="Airlines and Travel services"/>
          <xsd:enumeration value="Airport Solutions"/>
          <xsd:enumeration value="Application Transition/Transformation Solutions"/>
          <xsd:enumeration value="Automotive Electronics"/>
          <xsd:enumeration value="Avionics Solutions for Aerospace &amp; Defense"/>
          <xsd:enumeration value="BI / DW Lifecycle Consulting"/>
          <xsd:enumeration value="BI / DW Technology Services (COE)"/>
          <xsd:enumeration value="BI / DW Testing, Maintenance and Support"/>
          <xsd:enumeration value="BPO Services"/>
          <xsd:enumeration value="Business Analytics"/>
          <xsd:enumeration value="Business Process Management  Solutions"/>
          <xsd:enumeration value="Business Process Re-engineering"/>
          <xsd:enumeration value="Central Banking Solutions"/>
          <xsd:enumeration value="Cloud computing  - new biz model, novel solutions"/>
          <xsd:enumeration value="CoE (Aerospace &amp; Defence)"/>
          <xsd:enumeration value="Communication enabled business process and applications(UC services &amp; Apps, Soln Arch)"/>
          <xsd:enumeration value="Consumer Lending"/>
          <xsd:enumeration value="Core Banking Solutions"/>
          <xsd:enumeration value="Corporate Performance Management"/>
          <xsd:enumeration value="CPG Solutions"/>
          <xsd:enumeration value="Custom &amp; Composite Applications Development using Oracle Middleware"/>
          <xsd:enumeration value="Customer Relationship Management  Solutions"/>
          <xsd:enumeration value="Data and Metadata Management Services"/>
          <xsd:enumeration value="DBA Services - DB2, Informix, Progress"/>
          <xsd:enumeration value="DBA Services - Oracle"/>
          <xsd:enumeration value="DBA Services - SQL Server, Sybase, Ingres"/>
          <xsd:enumeration value="DBA Services - Teradata"/>
          <xsd:enumeration value="Digital Convergence – IP/patent based Components"/>
          <xsd:enumeration value="eHealth"/>
          <xsd:enumeration value="Emergency Management (108)"/>
          <xsd:enumeration value="Emerging Network Management Solution"/>
          <xsd:enumeration value="Emerging Technologies and Rich Internet Applications"/>
          <xsd:enumeration value="Enterprise Application Integration Solutions"/>
          <xsd:enumeration value="Enterprise Architecture and SOA"/>
          <xsd:enumeration value="Enterprise Content Management Solutions"/>
          <xsd:enumeration value="Enterprise Risk Management"/>
          <xsd:enumeration value="EPM Solutions"/>
          <xsd:enumeration value="FUTURUS"/>
          <xsd:enumeration value="Gov E Services"/>
          <xsd:enumeration value="Governance, Compliance &amp; Risk Management (GRC) Implementation"/>
          <xsd:enumeration value="Health Insurance Solutions"/>
          <xsd:enumeration value="Hospital Information Systems"/>
          <xsd:enumeration value="Industrial &amp; defense Electronics"/>
          <xsd:enumeration value="Infrastructure Applications and Tools"/>
          <xsd:enumeration value="Infrastructure Enterprise Systems"/>
          <xsd:enumeration value="Infrastructure integration solutions"/>
          <xsd:enumeration value="Integrated Testing Solutions"/>
          <xsd:enumeration value="IT Quality Consulting"/>
          <xsd:enumeration value="IT Tooling Center of Excellence"/>
          <xsd:enumeration value="ITSM Consulting"/>
          <xsd:enumeration value="Java &amp; Open Source Solutions"/>
          <xsd:enumeration value="JDE Applications  Maintenance &amp; Support"/>
          <xsd:enumeration value="JDE Applications Custom Development"/>
          <xsd:enumeration value="JDE Applications Implementation"/>
          <xsd:enumeration value="JDE Applications Upgrade"/>
          <xsd:enumeration value="Lean &amp; 6 Sigma Consulting"/>
          <xsd:enumeration value="Life Insurance Solutions"/>
          <xsd:enumeration value="Life Sciences R&amp;D Solutions"/>
          <xsd:enumeration value="LS - Manufacturing and Supply Chain Solutions"/>
          <xsd:enumeration value="LS Sales and Marketing Solutions"/>
          <xsd:enumeration value="Mainframe Solutions"/>
          <xsd:enumeration value="Managed Services"/>
          <xsd:enumeration value="Manufacturing &amp; Sourcing"/>
          <xsd:enumeration value="Manufacturing Operations and Consulting Solutions"/>
          <xsd:enumeration value="Mechanical Structures"/>
          <xsd:enumeration value="Mechanical Systems"/>
          <xsd:enumeration value="Media analytics and IT solutions - advertising, online behavior"/>
          <xsd:enumeration value="Media publishing solutions - DAM/DRM, CDN (ingestion, conversion, repurposing and distribution)"/>
          <xsd:enumeration value="Media service provider solutions"/>
          <xsd:enumeration value="Microsoft Platform Solutions"/>
          <xsd:enumeration value="Mobility Solutions"/>
          <xsd:enumeration value="MTCA-Microsoft Technical Consulting &amp; Alliance"/>
          <xsd:enumeration value="Networking platforms and solutions"/>
          <xsd:enumeration value="O&amp;G Midstream, Refining &amp; Trading Solutions"/>
          <xsd:enumeration value="Oil &amp; GAS Upstream Solutions"/>
          <xsd:enumeration value="Oil and Gas Downstream Marketing and Retail"/>
          <xsd:enumeration value="Oracle 360 Commerce Implementation"/>
          <xsd:enumeration value="Oracle Content Management Services"/>
          <xsd:enumeration value="Oracle Ebusiness Applications Maintenance &amp; Support"/>
          <xsd:enumeration value="Oracle Ebusiness Custom Development"/>
          <xsd:enumeration value="Oracle Ebusiness Implementation"/>
          <xsd:enumeration value="Oracle Ebusiness Upgrade"/>
          <xsd:enumeration value="Oracle Identity and Access Management Services"/>
          <xsd:enumeration value="Oracle Master Data Management (MDM)"/>
          <xsd:enumeration value="Oracle Portal Services"/>
          <xsd:enumeration value="Oracle Retek Implementation"/>
          <xsd:enumeration value="Payments &amp; Cards"/>
          <xsd:enumeration value="PeopleSoft Applications Custom Development"/>
          <xsd:enumeration value="PeopleSoft Applications Implementation"/>
          <xsd:enumeration value="PeopleSoft Applications Maintenance &amp; Support"/>
          <xsd:enumeration value="PeopleSoft Applications Upgrade"/>
          <xsd:enumeration value="PLM and EDI Solutions"/>
          <xsd:enumeration value="PMO  Consulting and ProgramManagement"/>
          <xsd:enumeration value="Point Solutions"/>
          <xsd:enumeration value="Property and Casualty Insurance Solutions"/>
          <xsd:enumeration value="Public Health Management (104)"/>
          <xsd:enumeration value="Requirement Management Consulting"/>
          <xsd:enumeration value="Retail Solutions"/>
          <xsd:enumeration value="SaaS for Manufacturing"/>
          <xsd:enumeration value="Sales and After Market solutions"/>
          <xsd:enumeration value="SAP ABAP Development and Enhacement Services"/>
          <xsd:enumeration value="SAP BASIS System Administration Services"/>
          <xsd:enumeration value="SAP Branding and Product Alliance Services"/>
          <xsd:enumeration value="SAP CoE and Innovation Services"/>
          <xsd:enumeration value="SAP End-To-End Implementation &amp; Roll Out Services"/>
          <xsd:enumeration value="SAP Financial &amp; Analytics Services"/>
          <xsd:enumeration value="SAP Human Capital Management Solutions"/>
          <xsd:enumeration value="SAP Knowledge Management &amp; Learning Services"/>
          <xsd:enumeration value="SAP Manufacturing &amp; Supply Chain Services"/>
          <xsd:enumeration value="SAP NetWeaver &amp; Integration Solutions"/>
          <xsd:enumeration value="SAP O2C &amp; CRM Services"/>
          <xsd:enumeration value="SAP Upgrade and AMS Services"/>
          <xsd:enumeration value="Semicon Analytics and IT solutions"/>
          <xsd:enumeration value="Semicon equipment engg services -- mechanical, electronics"/>
          <xsd:enumeration value="Semicon Manufacturing IT solutions"/>
          <xsd:enumeration value="Siebel Applications  Maintenance &amp; Support"/>
          <xsd:enumeration value="Siebel Applications Custom Development"/>
          <xsd:enumeration value="Siebel Applications Implementation"/>
          <xsd:enumeration value="Siebel Applications Upgrade"/>
          <xsd:enumeration value="Software Engineering Consulting"/>
          <xsd:enumeration value="Software product engg services for computing platforms (Apple, MS, Oracle, IBM)"/>
          <xsd:enumeration value="Software product engg services for network equipment, devices and appliances"/>
          <xsd:enumeration value="Software product engg services for Online &amp; Video games"/>
          <xsd:enumeration value="Solutions for Development Banks"/>
          <xsd:enumeration value="Solutions for Higher Education"/>
          <xsd:enumeration value="Solutions for Infrastructure and Real Estate"/>
          <xsd:enumeration value="Solutions for Logistics Service Providers"/>
          <xsd:enumeration value="Sourcing &amp; Asset (MES, LIMS, EAM) Management Solutions"/>
          <xsd:enumeration value="Sports OSS/BSS services"/>
          <xsd:enumeration value="STP and Asset Servicing"/>
          <xsd:enumeration value="Strategic IT Advisory Services"/>
          <xsd:enumeration value="Strategic Sourcing Consulting"/>
          <xsd:enumeration value="Stress, Fatigue &amp; Damage Tolerance"/>
          <xsd:enumeration value="Technical Publication Solutions"/>
          <xsd:enumeration value="Telecom Analytics and IT solutions"/>
          <xsd:enumeration value="Telecom BSS services"/>
          <xsd:enumeration value="Telecom Electronics"/>
          <xsd:enumeration value="Telecom OSS and NMS services"/>
          <xsd:enumeration value="Telecom SDP"/>
          <xsd:enumeration value="Testing Frameworks"/>
          <xsd:enumeration value="TOC Consulting"/>
          <xsd:enumeration value="User Experience Management Solutions"/>
          <xsd:enumeration value="Utilities Solutions Offerings"/>
          <xsd:enumeration value="Vendor Collaboration Solutions"/>
          <xsd:enumeration value="Vertical Solutions Frameworks"/>
          <xsd:enumeration value="VisionPLUS - Credit Processing"/>
        </xsd:restriction>
      </xsd:simpleType>
    </xsd:element>
    <xsd:element name="Service_x0020_Line" ma:index="6" nillable="true" ma:displayName="Service Line" ma:default="NA" ma:format="Dropdown" ma:internalName="Service_x0020_Line">
      <xsd:simpleType>
        <xsd:restriction base="dms:Choice">
          <xsd:enumeration value="NA"/>
          <xsd:enumeration value="Application Development and Maintenance (ADMS)"/>
          <xsd:enumeration value="Business Process Outsourcing"/>
          <xsd:enumeration value="Enterprise Business Solutions"/>
          <xsd:enumeration value="Integrated Engineering Services"/>
          <xsd:enumeration value="Infrastructure Management Services"/>
          <xsd:enumeration value="Vertical or Industry Native Solutions"/>
        </xsd:restriction>
      </xsd:simpleType>
    </xsd:element>
    <xsd:element name="Technology" ma:index="7" nillable="true" ma:displayName="Technology" ma:default="NA" ma:format="Dropdown" ma:internalName="Technology">
      <xsd:simpleType>
        <xsd:restriction base="dms:Choice">
          <xsd:enumeration value="NA"/>
          <xsd:enumeration value="Applcn Server Technologies"/>
          <xsd:enumeration value="Actuate"/>
          <xsd:enumeration value="Ariba"/>
          <xsd:enumeration value="Baan"/>
          <xsd:enumeration value="Business Intelligence Solution"/>
          <xsd:enumeration value="Business Objects"/>
          <xsd:enumeration value="Client-Server Technologies"/>
          <xsd:enumeration value="Cognos"/>
          <xsd:enumeration value="Cold Fusion"/>
          <xsd:enumeration value="Component Technologies"/>
          <xsd:enumeration value="Date Stage"/>
          <xsd:enumeration value="Database"/>
          <xsd:enumeration value="DB2"/>
          <xsd:enumeration value="DW/Data Mining Technologies"/>
          <xsd:enumeration value="Engg Services CAD/CAM"/>
          <xsd:enumeration value="Enterprise App. Integration"/>
          <xsd:enumeration value="Enterprise Application"/>
          <xsd:enumeration value="ERP"/>
          <xsd:enumeration value="Hyperion"/>
          <xsd:enumeration value="IBM Technologies"/>
          <xsd:enumeration value="Infomatica"/>
          <xsd:enumeration value="Internet(Biz)"/>
          <xsd:enumeration value="Linux"/>
          <xsd:enumeration value="Lotus Domino"/>
          <xsd:enumeration value="Lotus Notes"/>
          <xsd:enumeration value="Mac OS"/>
          <xsd:enumeration value="Mainframe Technologies"/>
          <xsd:enumeration value="Microstrategy"/>
          <xsd:enumeration value="Maximo"/>
          <xsd:enumeration value="Not Applicable"/>
          <xsd:enumeration value="NSIG"/>
          <xsd:enumeration value="OLAP"/>
          <xsd:enumeration value="ORACLE"/>
          <xsd:enumeration value="Peoplesoft"/>
          <xsd:enumeration value="PSOS"/>
          <xsd:enumeration value="Quality"/>
          <xsd:enumeration value="SAP"/>
          <xsd:enumeration value="SAS"/>
          <xsd:enumeration value="SQL Server"/>
          <xsd:enumeration value="SUN Technologies"/>
          <xsd:enumeration value="System Software"/>
          <xsd:enumeration value="Teradata"/>
          <xsd:enumeration value="UML"/>
          <xsd:enumeration value="UNIX"/>
          <xsd:enumeration value="Visual Studio"/>
          <xsd:enumeration value="VxWorks"/>
          <xsd:enumeration value="WAP"/>
          <xsd:enumeration value="WebLogic"/>
          <xsd:enumeration value="WebSphere"/>
        </xsd:restriction>
      </xsd:simpleType>
    </xsd:element>
    <xsd:element name="Domain" ma:index="8" nillable="true" ma:displayName="Domain" ma:format="Dropdown" ma:internalName="Domain">
      <xsd:simpleType>
        <xsd:restriction base="dms:Choice">
          <xsd:enumeration value="NA"/>
          <xsd:enumeration value="Air Transport"/>
          <xsd:enumeration value="Automotive"/>
          <xsd:enumeration value="Banking and Finance"/>
          <xsd:enumeration value="Bioinformatics"/>
          <xsd:enumeration value="Business Process Outsourcing"/>
          <xsd:enumeration value="CMM"/>
          <xsd:enumeration value="Construction"/>
          <xsd:enumeration value="Consulting Organization"/>
          <xsd:enumeration value="Education and Training"/>
          <xsd:enumeration value="Embedded System"/>
          <xsd:enumeration value="Engineering Design"/>
          <xsd:enumeration value="GIS"/>
          <xsd:enumeration value="Government-eGovernment"/>
          <xsd:enumeration value="Healthcare"/>
          <xsd:enumeration value="Hospitality"/>
          <xsd:enumeration value="Human Resources"/>
          <xsd:enumeration value="IT Enabled Services"/>
          <xsd:enumeration value="IT Infrastructure"/>
          <xsd:enumeration value="IT Outsourcing"/>
          <xsd:enumeration value="Information Technology"/>
          <xsd:enumeration value="Infrastructure (Non-IT)"/>
          <xsd:enumeration value="Knowledge Management"/>
          <xsd:enumeration value="Legal"/>
          <xsd:enumeration value="Life and Health Insurance"/>
          <xsd:enumeration value="Manufacturing"/>
          <xsd:enumeration value="Media and Entertainment"/>
          <xsd:enumeration value="Non Profit Organization"/>
          <xsd:enumeration value="Not Applicable"/>
          <xsd:enumeration value="Oil and Gas Industry"/>
          <xsd:enumeration value="Others"/>
          <xsd:enumeration value="Pharmaceuticals"/>
          <xsd:enumeration value="Property and Casualty Insurance"/>
          <xsd:enumeration value="Real Estates"/>
          <xsd:enumeration value="Retail"/>
          <xsd:enumeration value="Sales and Marketing"/>
          <xsd:enumeration value="Semiconductor"/>
          <xsd:enumeration value="Surface Transport"/>
          <xsd:enumeration value="Telecom"/>
          <xsd:enumeration value="Transportation"/>
          <xsd:enumeration value="Utilities"/>
        </xsd:restriction>
      </xsd:simpleType>
    </xsd:element>
  </xsd:schema>
  <xsd:schema xmlns:xsd="http://www.w3.org/2001/XMLSchema" xmlns:xs="http://www.w3.org/2001/XMLSchema" xmlns:dms="http://schemas.microsoft.com/office/2006/documentManagement/types" xmlns:pc="http://schemas.microsoft.com/office/infopath/2007/PartnerControls" targetNamespace="b6ae8028-3361-4878-ad09-deb2e128b95c" elementFormDefault="qualified">
    <xsd:import namespace="http://schemas.microsoft.com/office/2006/documentManagement/types"/>
    <xsd:import namespace="http://schemas.microsoft.com/office/infopath/2007/PartnerControls"/>
    <xsd:element name="Asset_x0020_Type" ma:index="15" nillable="true" ma:displayName="Asset Type" ma:internalName="Asset_x0020_Type">
      <xsd:simpleType>
        <xsd:restriction base="dms:Text">
          <xsd:maxLength value="255"/>
        </xsd:restriction>
      </xsd:simpleType>
    </xsd:element>
    <xsd:element name="Folder" ma:index="16" nillable="true" ma:displayName="Folder" ma:format="Dropdown" ma:internalName="Folder">
      <xsd:simpleType>
        <xsd:restriction base="dms:Choice">
          <xsd:enumeration value="Corporate"/>
          <xsd:enumeration value="Industries"/>
          <xsd:enumeration value="Partners"/>
          <xsd:enumeration value="Services"/>
        </xsd:restriction>
      </xsd:simpleType>
    </xsd:element>
    <xsd:element name="Subfolder" ma:index="17" nillable="true" ma:displayName="Subfolder" ma:internalName="Subfolder">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210cbd-4d31-45da-a168-5b5ddf486e72" elementFormDefault="qualified">
    <xsd:import namespace="http://schemas.microsoft.com/office/2006/documentManagement/types"/>
    <xsd:import namespace="http://schemas.microsoft.com/office/infopath/2007/PartnerControls"/>
    <xsd:element name="Uploaded_x0020_By" ma:index="20" nillable="true" ma:displayName="Uploaded By" ma:internalName="Uploaded_x0020_By">
      <xsd:simpleType>
        <xsd:restriction base="dms:Text">
          <xsd:maxLength value="255"/>
        </xsd:restriction>
      </xsd:simpleType>
    </xsd:element>
    <xsd:element name="Author_x0020_Name" ma:index="21" nillable="true" ma:displayName="Author Name" ma:internalName="Author_x0020_Name">
      <xsd:simpleType>
        <xsd:restriction base="dms:Text">
          <xsd:maxLength value="255"/>
        </xsd:restriction>
      </xsd:simpleType>
    </xsd:element>
    <xsd:element name="Target_x0020_Audience" ma:index="22" nillable="true" ma:displayName="Target Audience" ma:internalName="Target_x0020_Audienc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2"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ocument_x0020_Classification xmlns="fcfb129d-2c4d-4bcd-afb5-a92980dfa96d">Presentations</Document_x0020_Classification>
    <Folder xmlns="b6ae8028-3361-4878-ad09-deb2e128b95c" xsi:nil="true"/>
    <Document_x0020_Sub_x0020_Classification xmlns="fcfb129d-2c4d-4bcd-afb5-a92980dfa96d">Operations</Document_x0020_Sub_x0020_Classification>
    <Subfolder xmlns="b6ae8028-3361-4878-ad09-deb2e128b95c" xsi:nil="true"/>
    <Service_x0020_Line xmlns="fcfb129d-2c4d-4bcd-afb5-a92980dfa96d">NA</Service_x0020_Line>
    <Asset_x0020_Type xmlns="b6ae8028-3361-4878-ad09-deb2e128b95c" xsi:nil="true"/>
    <Service_x0020_Offering xmlns="fcfb129d-2c4d-4bcd-afb5-a92980dfa96d">NA</Service_x0020_Offering>
    <Domain xmlns="fcfb129d-2c4d-4bcd-afb5-a92980dfa96d" xsi:nil="true"/>
    <Technology xmlns="fcfb129d-2c4d-4bcd-afb5-a92980dfa96d">NA</Technology>
    <AverageRating xmlns="http://schemas.microsoft.com/sharepoint/v3" xsi:nil="true"/>
    <Author_x0020_Name xmlns="fa210cbd-4d31-45da-a168-5b5ddf486e72" xsi:nil="true"/>
    <Target_x0020_Audience xmlns="fa210cbd-4d31-45da-a168-5b5ddf486e72" xsi:nil="true"/>
    <Uploaded_x0020_By xmlns="fa210cbd-4d31-45da-a168-5b5ddf486e72" xsi:nil="true"/>
  </documentManagement>
</p:properties>
</file>

<file path=customXml/itemProps1.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2.xml><?xml version="1.0" encoding="utf-8"?>
<ds:datastoreItem xmlns:ds="http://schemas.openxmlformats.org/officeDocument/2006/customXml" ds:itemID="{986D0956-7641-4A58-8545-F8D3A0067A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fb129d-2c4d-4bcd-afb5-a92980dfa96d"/>
    <ds:schemaRef ds:uri="b6ae8028-3361-4878-ad09-deb2e128b95c"/>
    <ds:schemaRef ds:uri="fa210cbd-4d31-45da-a168-5b5ddf486e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753E0E9-BBAC-4E77-B03C-F4757A7347B6}">
  <ds:schemaRef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terms/"/>
    <ds:schemaRef ds:uri="http://schemas.microsoft.com/sharepoint/v3"/>
    <ds:schemaRef ds:uri="http://purl.org/dc/elements/1.1/"/>
    <ds:schemaRef ds:uri="http://schemas.microsoft.com/office/2006/documentManagement/types"/>
    <ds:schemaRef ds:uri="fa210cbd-4d31-45da-a168-5b5ddf486e72"/>
    <ds:schemaRef ds:uri="b6ae8028-3361-4878-ad09-deb2e128b95c"/>
    <ds:schemaRef ds:uri="fcfb129d-2c4d-4bcd-afb5-a92980dfa96d"/>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B2B Template (Arial)</Template>
  <TotalTime>0</TotalTime>
  <Words>924</Words>
  <Application>Microsoft Office PowerPoint</Application>
  <PresentationFormat>On-screen Show (16:9)</PresentationFormat>
  <Paragraphs>216</Paragraphs>
  <Slides>33</Slides>
  <Notes>11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33</vt:i4>
      </vt:variant>
    </vt:vector>
  </HeadingPairs>
  <TitlesOfParts>
    <vt:vector size="40" baseType="lpstr">
      <vt:lpstr>Arial</vt:lpstr>
      <vt:lpstr>Arial Unicode MS</vt:lpstr>
      <vt:lpstr>Calibri</vt:lpstr>
      <vt:lpstr>Monotype Corsiva</vt:lpstr>
      <vt:lpstr>Wingdings</vt:lpstr>
      <vt:lpstr>TECHM</vt:lpstr>
      <vt:lpstr>1_TECHM</vt:lpstr>
      <vt:lpstr>PowerPoint Presentation</vt:lpstr>
      <vt:lpstr>PowerPoint Presentation</vt:lpstr>
      <vt:lpstr>Continuous Integration</vt:lpstr>
      <vt:lpstr>CI – What does it really mean?</vt:lpstr>
      <vt:lpstr>CI – Workflow</vt:lpstr>
      <vt:lpstr>CI – The tools</vt:lpstr>
      <vt:lpstr>Orchestration:</vt:lpstr>
      <vt:lpstr>Jenkins</vt:lpstr>
      <vt:lpstr>Jenkins - History </vt:lpstr>
      <vt:lpstr>Jenkins: Features</vt:lpstr>
      <vt:lpstr>Installation of Jenkins</vt:lpstr>
      <vt:lpstr>Continued…</vt:lpstr>
      <vt:lpstr>Installing plugins in Jenkins:</vt:lpstr>
      <vt:lpstr>Continued..</vt:lpstr>
      <vt:lpstr>Continued..</vt:lpstr>
      <vt:lpstr>Continued..</vt:lpstr>
      <vt:lpstr>Continued..</vt:lpstr>
      <vt:lpstr>Continued..</vt:lpstr>
      <vt:lpstr>Continued..</vt:lpstr>
      <vt:lpstr>Continued..</vt:lpstr>
      <vt:lpstr>Creating a job in Jenkins</vt:lpstr>
      <vt:lpstr>Continued..</vt:lpstr>
      <vt:lpstr>Continued:</vt:lpstr>
      <vt:lpstr>Continued..</vt:lpstr>
      <vt:lpstr>Continued..</vt:lpstr>
      <vt:lpstr>Creating a Jenkins Pipeline</vt:lpstr>
      <vt:lpstr>Continued..</vt:lpstr>
      <vt:lpstr>Continued..</vt:lpstr>
      <vt:lpstr>Continued.. </vt:lpstr>
      <vt:lpstr>Jenkins DEMO</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2013-01-02T08:15:48Z</dcterms:created>
  <dcterms:modified xsi:type="dcterms:W3CDTF">2016-11-23T06:08:21Z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0x01010030CB50A625C08A4E8BBFFC168B2DA761</vt:lpwstr>
  </property>
</Properties>
</file>