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4"/>
  </p:sldMasterIdLst>
  <p:notesMasterIdLst>
    <p:notesMasterId r:id="rId10"/>
  </p:notesMasterIdLst>
  <p:handoutMasterIdLst>
    <p:handoutMasterId r:id="rId11"/>
  </p:handoutMasterIdLst>
  <p:sldIdLst>
    <p:sldId id="256" r:id="rId5"/>
    <p:sldId id="264" r:id="rId6"/>
    <p:sldId id="258" r:id="rId7"/>
    <p:sldId id="270" r:id="rId8"/>
    <p:sldId id="265" r:id="rId9"/>
  </p:sldIdLst>
  <p:sldSz cx="9144000" cy="6858000" type="screen4x3"/>
  <p:notesSz cx="6858000" cy="9144000"/>
  <p:embeddedFontLst>
    <p:embeddedFont>
      <p:font typeface="BenchNine" panose="020B0604020202020204" charset="0"/>
      <p:regular r:id="rId12"/>
      <p:bold r:id="rId13"/>
    </p:embeddedFont>
    <p:embeddedFont>
      <p:font typeface="Calibri" panose="020F050202020403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5280"/>
    <a:srgbClr val="E24956"/>
    <a:srgbClr val="0A3172"/>
    <a:srgbClr val="D9D9D9"/>
    <a:srgbClr val="FF912B"/>
    <a:srgbClr val="FFC64F"/>
    <a:srgbClr val="39C4E3"/>
    <a:srgbClr val="64DAD2"/>
    <a:srgbClr val="FFC000"/>
    <a:srgbClr val="B0ADA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9" autoAdjust="0"/>
    <p:restoredTop sz="85258" autoAdjust="0"/>
  </p:normalViewPr>
  <p:slideViewPr>
    <p:cSldViewPr snapToGrid="0" showGuides="1">
      <p:cViewPr varScale="1">
        <p:scale>
          <a:sx n="62" d="100"/>
          <a:sy n="62" d="100"/>
        </p:scale>
        <p:origin x="-168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3" d="100"/>
          <a:sy n="83" d="100"/>
        </p:scale>
        <p:origin x="115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font" Target="fonts/font4.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3.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8EDDD7-D12C-4DAC-B4AE-D33CE070528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1868C699-F59F-4531-B141-E70A5EA1AE81}">
      <dgm:prSet custT="1"/>
      <dgm:spPr>
        <a:solidFill>
          <a:schemeClr val="accent1">
            <a:hueOff val="0"/>
            <a:satOff val="0"/>
            <a:lumOff val="0"/>
          </a:schemeClr>
        </a:solidFill>
      </dgm:spPr>
      <dgm:t>
        <a:bodyPr/>
        <a:lstStyle/>
        <a:p>
          <a:pPr rtl="0"/>
          <a:r>
            <a:rPr lang="en-US" sz="6000" dirty="0" smtClean="0">
              <a:latin typeface="Calibri" panose="020F0502020204030204" pitchFamily="34" charset="0"/>
              <a:cs typeface="Calibri" panose="020F0502020204030204" pitchFamily="34" charset="0"/>
            </a:rPr>
            <a:t>Thank you</a:t>
          </a:r>
          <a:endParaRPr lang="en-US" sz="6000" dirty="0">
            <a:latin typeface="Calibri" panose="020F0502020204030204" pitchFamily="34" charset="0"/>
            <a:cs typeface="Calibri" panose="020F0502020204030204" pitchFamily="34" charset="0"/>
          </a:endParaRPr>
        </a:p>
      </dgm:t>
    </dgm:pt>
    <dgm:pt modelId="{D9C8EB8B-58B6-4627-80AA-04E32DE96278}" type="parTrans" cxnId="{6D8A890F-1BDA-493C-9DF5-04EF4105D5B4}">
      <dgm:prSet/>
      <dgm:spPr/>
      <dgm:t>
        <a:bodyPr/>
        <a:lstStyle/>
        <a:p>
          <a:endParaRPr lang="en-US"/>
        </a:p>
      </dgm:t>
    </dgm:pt>
    <dgm:pt modelId="{29A965CC-B85F-4371-8EB8-A21AAA91A8A4}" type="sibTrans" cxnId="{6D8A890F-1BDA-493C-9DF5-04EF4105D5B4}">
      <dgm:prSet/>
      <dgm:spPr/>
      <dgm:t>
        <a:bodyPr/>
        <a:lstStyle/>
        <a:p>
          <a:endParaRPr lang="en-US"/>
        </a:p>
      </dgm:t>
    </dgm:pt>
    <dgm:pt modelId="{E405F877-F3F3-4F8C-9C8B-31E20E1402F3}" type="pres">
      <dgm:prSet presAssocID="{3E8EDDD7-D12C-4DAC-B4AE-D33CE0705285}" presName="Name0" presStyleCnt="0">
        <dgm:presLayoutVars>
          <dgm:dir/>
          <dgm:resizeHandles val="exact"/>
        </dgm:presLayoutVars>
      </dgm:prSet>
      <dgm:spPr/>
      <dgm:t>
        <a:bodyPr/>
        <a:lstStyle/>
        <a:p>
          <a:endParaRPr lang="en-US"/>
        </a:p>
      </dgm:t>
    </dgm:pt>
    <dgm:pt modelId="{D1E0A29E-9951-4DC0-B7D7-EE9BA3174E32}" type="pres">
      <dgm:prSet presAssocID="{1868C699-F59F-4531-B141-E70A5EA1AE81}" presName="node" presStyleLbl="node1" presStyleIdx="0" presStyleCnt="1">
        <dgm:presLayoutVars>
          <dgm:bulletEnabled val="1"/>
        </dgm:presLayoutVars>
      </dgm:prSet>
      <dgm:spPr/>
      <dgm:t>
        <a:bodyPr/>
        <a:lstStyle/>
        <a:p>
          <a:endParaRPr lang="en-US"/>
        </a:p>
      </dgm:t>
    </dgm:pt>
  </dgm:ptLst>
  <dgm:cxnLst>
    <dgm:cxn modelId="{0EA5E189-0D3A-47FB-A19F-11C516134745}" type="presOf" srcId="{1868C699-F59F-4531-B141-E70A5EA1AE81}" destId="{D1E0A29E-9951-4DC0-B7D7-EE9BA3174E32}" srcOrd="0" destOrd="0" presId="urn:microsoft.com/office/officeart/2005/8/layout/process1"/>
    <dgm:cxn modelId="{6FE5607F-D52F-4D06-9044-68638E817CC4}" type="presOf" srcId="{3E8EDDD7-D12C-4DAC-B4AE-D33CE0705285}" destId="{E405F877-F3F3-4F8C-9C8B-31E20E1402F3}" srcOrd="0" destOrd="0" presId="urn:microsoft.com/office/officeart/2005/8/layout/process1"/>
    <dgm:cxn modelId="{6D8A890F-1BDA-493C-9DF5-04EF4105D5B4}" srcId="{3E8EDDD7-D12C-4DAC-B4AE-D33CE0705285}" destId="{1868C699-F59F-4531-B141-E70A5EA1AE81}" srcOrd="0" destOrd="0" parTransId="{D9C8EB8B-58B6-4627-80AA-04E32DE96278}" sibTransId="{29A965CC-B85F-4371-8EB8-A21AAA91A8A4}"/>
    <dgm:cxn modelId="{FD490291-D4E7-461D-95B6-72015115EE01}" type="presParOf" srcId="{E405F877-F3F3-4F8C-9C8B-31E20E1402F3}" destId="{D1E0A29E-9951-4DC0-B7D7-EE9BA3174E32}"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0A29E-9951-4DC0-B7D7-EE9BA3174E32}">
      <dsp:nvSpPr>
        <dsp:cNvPr id="0" name=""/>
        <dsp:cNvSpPr/>
      </dsp:nvSpPr>
      <dsp:spPr>
        <a:xfrm>
          <a:off x="4311" y="0"/>
          <a:ext cx="4408394" cy="1107996"/>
        </a:xfrm>
        <a:prstGeom prst="roundRect">
          <a:avLst>
            <a:gd name="adj" fmla="val 10000"/>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ctr" defTabSz="2667000" rtl="0">
            <a:lnSpc>
              <a:spcPct val="90000"/>
            </a:lnSpc>
            <a:spcBef>
              <a:spcPct val="0"/>
            </a:spcBef>
            <a:spcAft>
              <a:spcPct val="35000"/>
            </a:spcAft>
          </a:pPr>
          <a:r>
            <a:rPr lang="en-US" sz="6000" kern="1200" dirty="0" smtClean="0">
              <a:latin typeface="Calibri" panose="020F0502020204030204" pitchFamily="34" charset="0"/>
              <a:cs typeface="Calibri" panose="020F0502020204030204" pitchFamily="34" charset="0"/>
            </a:rPr>
            <a:t>Thank you</a:t>
          </a:r>
          <a:endParaRPr lang="en-US" sz="6000" kern="1200" dirty="0">
            <a:latin typeface="Calibri" panose="020F0502020204030204" pitchFamily="34" charset="0"/>
            <a:cs typeface="Calibri" panose="020F0502020204030204" pitchFamily="34" charset="0"/>
          </a:endParaRPr>
        </a:p>
      </dsp:txBody>
      <dsp:txXfrm>
        <a:off x="36763" y="32452"/>
        <a:ext cx="4343490" cy="10430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2B2691-BA39-4EFD-9B7C-C742ED62FF28}" type="datetimeFigureOut">
              <a:rPr lang="en-IN" smtClean="0"/>
              <a:t>20-02-2017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CE84D0-07C8-4465-836E-B83C63576EE9}" type="slidenum">
              <a:rPr lang="en-IN" smtClean="0"/>
              <a:t>‹#›</a:t>
            </a:fld>
            <a:endParaRPr lang="en-IN"/>
          </a:p>
        </p:txBody>
      </p:sp>
    </p:spTree>
    <p:extLst>
      <p:ext uri="{BB962C8B-B14F-4D97-AF65-F5344CB8AC3E}">
        <p14:creationId xmlns:p14="http://schemas.microsoft.com/office/powerpoint/2010/main" val="24489547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2/20/2017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115366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pPr/>
              <a:t>1</a:t>
            </a:fld>
            <a:endParaRPr lang="en-US" dirty="0"/>
          </a:p>
        </p:txBody>
      </p:sp>
    </p:spTree>
    <p:extLst>
      <p:ext uri="{BB962C8B-B14F-4D97-AF65-F5344CB8AC3E}">
        <p14:creationId xmlns:p14="http://schemas.microsoft.com/office/powerpoint/2010/main" val="338733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pPr/>
              <a:t>4</a:t>
            </a:fld>
            <a:endParaRPr lang="en-US" dirty="0"/>
          </a:p>
        </p:txBody>
      </p:sp>
    </p:spTree>
    <p:extLst>
      <p:ext uri="{BB962C8B-B14F-4D97-AF65-F5344CB8AC3E}">
        <p14:creationId xmlns:p14="http://schemas.microsoft.com/office/powerpoint/2010/main" val="21297376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BenchNine" panose="02000503000000000000" pitchFamily="2" charset="0"/>
                <a:cs typeface="Arial" pitchFamily="34" charset="0"/>
              </a:defRPr>
            </a:lvl1pPr>
          </a:lstStyle>
          <a:p>
            <a:pPr lvl="0"/>
            <a:r>
              <a:rPr lang="en-US" noProof="0" smtClean="0"/>
              <a:t>Click icon to add picture</a:t>
            </a:r>
            <a:endParaRPr lang="en-US" noProof="0" dirty="0" smtClean="0"/>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BenchNine" panose="02000503000000000000" pitchFamily="2"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BenchNine" panose="02000503000000000000" pitchFamily="2"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3pPr>
            <a:lvl4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4pPr>
            <a:lvl5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BenchNine" panose="02000503000000000000" pitchFamily="2"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3pPr>
            <a:lvl4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4pPr>
            <a:lvl5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BenchNine" panose="02000503000000000000" pitchFamily="2"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BenchNine" panose="02000503000000000000" pitchFamily="2"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BenchNine" panose="02000503000000000000" pitchFamily="2"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BenchNine" panose="02000503000000000000" pitchFamily="2"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BenchNine" panose="02000503000000000000" pitchFamily="2" charset="0"/>
                <a:cs typeface="Arial"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BenchNine" panose="02000503000000000000" pitchFamily="2"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3pPr>
            <a:lvl4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4pPr>
            <a:lvl5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BenchNine" panose="02000503000000000000" pitchFamily="2"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3pPr>
            <a:lvl4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4pPr>
            <a:lvl5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BenchNine" panose="02000503000000000000" pitchFamily="2"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BenchNine" panose="02000503000000000000" pitchFamily="2"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BenchNine" panose="02000503000000000000" pitchFamily="2"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3pPr>
            <a:lvl4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4pPr>
            <a:lvl5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BenchNine" panose="02000503000000000000" pitchFamily="2"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3pPr>
            <a:lvl4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4pPr>
            <a:lvl5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BenchNine" panose="02000503000000000000" pitchFamily="2"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BenchNine" panose="02000503000000000000" pitchFamily="2"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BenchNine" panose="02000503000000000000" pitchFamily="2"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BenchNine" panose="02000503000000000000" pitchFamily="2" charset="0"/>
                <a:cs typeface="Arial"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BenchNine" panose="02000503000000000000" pitchFamily="2" charset="0"/>
                <a:ea typeface="+mn-ea"/>
                <a:cs typeface="Arial" pitchFamily="34" charset="0"/>
              </a:defRPr>
            </a:lvl1pPr>
            <a:lvl2pPr>
              <a:spcBef>
                <a:spcPts val="0"/>
              </a:spcBef>
              <a:spcAft>
                <a:spcPts val="0"/>
              </a:spcAft>
              <a:buSzPct val="120000"/>
              <a:defRPr sz="1600">
                <a:latin typeface="BenchNine" panose="02000503000000000000" pitchFamily="2" charset="0"/>
                <a:cs typeface="Arial" pitchFamily="34" charset="0"/>
              </a:defRPr>
            </a:lvl2pPr>
            <a:lvl3pPr>
              <a:spcBef>
                <a:spcPts val="0"/>
              </a:spcBef>
              <a:spcAft>
                <a:spcPts val="0"/>
              </a:spcAft>
              <a:defRPr sz="1600">
                <a:latin typeface="BenchNine" panose="02000503000000000000" pitchFamily="2" charset="0"/>
                <a:cs typeface="Arial" pitchFamily="34" charset="0"/>
              </a:defRPr>
            </a:lvl3pPr>
            <a:lvl4pPr>
              <a:spcBef>
                <a:spcPts val="0"/>
              </a:spcBef>
              <a:spcAft>
                <a:spcPts val="0"/>
              </a:spcAft>
              <a:defRPr sz="1600">
                <a:latin typeface="BenchNine" panose="02000503000000000000" pitchFamily="2" charset="0"/>
                <a:cs typeface="Arial" pitchFamily="34" charset="0"/>
              </a:defRPr>
            </a:lvl4pPr>
            <a:lvl5pPr>
              <a:spcBef>
                <a:spcPts val="0"/>
              </a:spcBef>
              <a:spcAft>
                <a:spcPts val="0"/>
              </a:spcAft>
              <a:defRPr sz="1600">
                <a:latin typeface="BenchNine" panose="02000503000000000000" pitchFamily="2"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BenchNine" panose="02000503000000000000" pitchFamily="2"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BenchNine" panose="02000503000000000000" pitchFamily="2"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BenchNine" panose="02000503000000000000" pitchFamily="2" charset="0"/>
                <a:ea typeface="+mn-ea"/>
                <a:cs typeface="Arial" pitchFamily="34" charset="0"/>
              </a:defRPr>
            </a:lvl1pPr>
            <a:lvl2pPr>
              <a:spcBef>
                <a:spcPts val="0"/>
              </a:spcBef>
              <a:spcAft>
                <a:spcPts val="0"/>
              </a:spcAft>
              <a:defRPr lang="en-US" sz="1600" b="0" kern="1200" baseline="0" dirty="0" smtClean="0">
                <a:solidFill>
                  <a:schemeClr val="tx1"/>
                </a:solidFill>
                <a:latin typeface="BenchNine" panose="02000503000000000000" pitchFamily="2" charset="0"/>
                <a:ea typeface="+mn-ea"/>
                <a:cs typeface="Arial" pitchFamily="34" charset="0"/>
              </a:defRPr>
            </a:lvl2pPr>
            <a:lvl3pPr>
              <a:spcBef>
                <a:spcPts val="0"/>
              </a:spcBef>
              <a:spcAft>
                <a:spcPts val="0"/>
              </a:spcAft>
              <a:defRPr sz="1600">
                <a:latin typeface="BenchNine" panose="02000503000000000000" pitchFamily="2" charset="0"/>
                <a:cs typeface="Arial" pitchFamily="34" charset="0"/>
              </a:defRPr>
            </a:lvl3pPr>
            <a:lvl4pPr>
              <a:spcBef>
                <a:spcPts val="0"/>
              </a:spcBef>
              <a:spcAft>
                <a:spcPts val="0"/>
              </a:spcAft>
              <a:defRPr sz="1600">
                <a:latin typeface="BenchNine" panose="02000503000000000000" pitchFamily="2" charset="0"/>
                <a:cs typeface="Arial" pitchFamily="34" charset="0"/>
              </a:defRPr>
            </a:lvl4pPr>
            <a:lvl5pPr>
              <a:spcBef>
                <a:spcPts val="0"/>
              </a:spcBef>
              <a:spcAft>
                <a:spcPts val="0"/>
              </a:spcAft>
              <a:defRPr sz="1600">
                <a:latin typeface="BenchNine" panose="02000503000000000000" pitchFamily="2"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BenchNine" panose="02000503000000000000" pitchFamily="2"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BenchNine" panose="02000503000000000000" pitchFamily="2" charset="0"/>
                <a:ea typeface="+mn-ea"/>
                <a:cs typeface="Arial" pitchFamily="34" charset="0"/>
              </a:defRPr>
            </a:lvl1pPr>
            <a:lvl2pPr>
              <a:spcBef>
                <a:spcPts val="0"/>
              </a:spcBef>
              <a:spcAft>
                <a:spcPts val="0"/>
              </a:spcAft>
              <a:defRPr lang="en-US" sz="1600" b="0" kern="1200" baseline="0" dirty="0" smtClean="0">
                <a:solidFill>
                  <a:schemeClr val="tx1"/>
                </a:solidFill>
                <a:latin typeface="BenchNine" panose="02000503000000000000" pitchFamily="2" charset="0"/>
                <a:ea typeface="+mn-ea"/>
                <a:cs typeface="Arial" pitchFamily="34" charset="0"/>
              </a:defRPr>
            </a:lvl2pPr>
            <a:lvl3pPr>
              <a:spcBef>
                <a:spcPts val="0"/>
              </a:spcBef>
              <a:spcAft>
                <a:spcPts val="0"/>
              </a:spcAft>
              <a:defRPr sz="1600">
                <a:latin typeface="BenchNine" panose="02000503000000000000" pitchFamily="2" charset="0"/>
                <a:cs typeface="Arial" pitchFamily="34" charset="0"/>
              </a:defRPr>
            </a:lvl3pPr>
            <a:lvl4pPr>
              <a:spcBef>
                <a:spcPts val="0"/>
              </a:spcBef>
              <a:spcAft>
                <a:spcPts val="0"/>
              </a:spcAft>
              <a:defRPr sz="1600">
                <a:latin typeface="BenchNine" panose="02000503000000000000" pitchFamily="2" charset="0"/>
                <a:cs typeface="Arial" pitchFamily="34" charset="0"/>
              </a:defRPr>
            </a:lvl4pPr>
            <a:lvl5pPr>
              <a:spcBef>
                <a:spcPts val="0"/>
              </a:spcBef>
              <a:spcAft>
                <a:spcPts val="0"/>
              </a:spcAft>
              <a:defRPr sz="1600">
                <a:latin typeface="BenchNine" panose="02000503000000000000" pitchFamily="2"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BenchNine" panose="02000503000000000000" pitchFamily="2"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BenchNine" panose="02000503000000000000" pitchFamily="2" charset="0"/>
                <a:ea typeface="+mn-ea"/>
                <a:cs typeface="Arial" pitchFamily="34" charset="0"/>
              </a:defRPr>
            </a:lvl1pPr>
            <a:lvl2pPr>
              <a:spcBef>
                <a:spcPts val="0"/>
              </a:spcBef>
              <a:spcAft>
                <a:spcPts val="0"/>
              </a:spcAft>
              <a:defRPr lang="en-US" sz="1600" b="0" kern="1200" baseline="0" dirty="0" smtClean="0">
                <a:solidFill>
                  <a:schemeClr val="tx1"/>
                </a:solidFill>
                <a:latin typeface="BenchNine" panose="02000503000000000000" pitchFamily="2" charset="0"/>
                <a:ea typeface="+mn-ea"/>
                <a:cs typeface="Arial" pitchFamily="34" charset="0"/>
              </a:defRPr>
            </a:lvl2pPr>
            <a:lvl3pPr>
              <a:spcBef>
                <a:spcPts val="0"/>
              </a:spcBef>
              <a:spcAft>
                <a:spcPts val="0"/>
              </a:spcAft>
              <a:defRPr sz="1600">
                <a:latin typeface="BenchNine" panose="02000503000000000000" pitchFamily="2" charset="0"/>
                <a:cs typeface="Arial" pitchFamily="34" charset="0"/>
              </a:defRPr>
            </a:lvl3pPr>
            <a:lvl4pPr>
              <a:spcBef>
                <a:spcPts val="0"/>
              </a:spcBef>
              <a:spcAft>
                <a:spcPts val="0"/>
              </a:spcAft>
              <a:defRPr sz="1600">
                <a:latin typeface="BenchNine" panose="02000503000000000000" pitchFamily="2" charset="0"/>
                <a:cs typeface="Arial" pitchFamily="34" charset="0"/>
              </a:defRPr>
            </a:lvl4pPr>
            <a:lvl5pPr>
              <a:spcBef>
                <a:spcPts val="0"/>
              </a:spcBef>
              <a:spcAft>
                <a:spcPts val="0"/>
              </a:spcAft>
              <a:defRPr sz="1600">
                <a:latin typeface="BenchNine" panose="02000503000000000000" pitchFamily="2"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BenchNine" panose="02000503000000000000" pitchFamily="2"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BenchNine" panose="02000503000000000000" pitchFamily="2"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BenchNine" panose="02000503000000000000" pitchFamily="2"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BenchNine" panose="02000503000000000000" pitchFamily="2"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BenchNine" panose="02000503000000000000" pitchFamily="2"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BenchNine" panose="02000503000000000000" pitchFamily="2"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BenchNine" panose="02000503000000000000" pitchFamily="2"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BenchNine" panose="02000503000000000000" pitchFamily="2" charset="0"/>
                <a:cs typeface="Arial"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BenchNine" panose="02000503000000000000" pitchFamily="2"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693045"/>
          </a:xfrm>
          <a:prstGeom prst="rect">
            <a:avLst/>
          </a:prstGeom>
          <a:noFill/>
          <a:ln w="9525">
            <a:noFill/>
            <a:miter lim="800000"/>
            <a:headEnd/>
            <a:tailEnd/>
          </a:ln>
        </p:spPr>
        <p:txBody>
          <a:bodyPr wrap="square" lIns="0" tIns="0" rIns="0" bIns="0">
            <a:spAutoFit/>
          </a:bodyPr>
          <a:lstStyle/>
          <a:p>
            <a:pPr algn="just">
              <a:spcBef>
                <a:spcPts val="600"/>
              </a:spcBef>
            </a:pPr>
            <a:r>
              <a:rPr lang="en-US" sz="1400" b="1" dirty="0" smtClean="0">
                <a:solidFill>
                  <a:schemeClr val="tx2"/>
                </a:solidFill>
                <a:latin typeface="BenchNine" panose="02000503000000000000" pitchFamily="2" charset="0"/>
                <a:cs typeface="Arial" pitchFamily="34" charset="0"/>
              </a:rPr>
              <a:t>Disclaimer </a:t>
            </a:r>
          </a:p>
          <a:p>
            <a:pPr algn="just">
              <a:spcBef>
                <a:spcPts val="600"/>
              </a:spcBef>
            </a:pPr>
            <a:r>
              <a:rPr lang="en-US" sz="1200" dirty="0" smtClean="0">
                <a:solidFill>
                  <a:schemeClr val="tx2"/>
                </a:solidFill>
                <a:latin typeface="BenchNine" panose="02000503000000000000" pitchFamily="2" charset="0"/>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BenchNine" panose="02000503000000000000" pitchFamily="2" charset="0"/>
                <a:ea typeface="+mn-ea"/>
                <a:cs typeface="Arial"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BenchNine" panose="02000503000000000000" pitchFamily="2" charset="0"/>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204894313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957390" y="383878"/>
            <a:ext cx="1873625" cy="498575"/>
          </a:xfrm>
          <a:prstGeom prst="rect">
            <a:avLst/>
          </a:prstGeom>
        </p:spPr>
      </p:pic>
    </p:spTree>
    <p:extLst>
      <p:ext uri="{BB962C8B-B14F-4D97-AF65-F5344CB8AC3E}">
        <p14:creationId xmlns:p14="http://schemas.microsoft.com/office/powerpoint/2010/main" val="16723163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BenchNine" panose="02000503000000000000" pitchFamily="2"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615553"/>
          </a:xfrm>
        </p:spPr>
        <p:txBody>
          <a:bodyPr wrap="square">
            <a:spAutoFit/>
          </a:bodyPr>
          <a:lstStyle>
            <a:lvl1pPr algn="l">
              <a:defRPr sz="4000" b="1">
                <a:solidFill>
                  <a:schemeClr val="bg2"/>
                </a:solidFill>
                <a:latin typeface="BenchNine" panose="02000503000000000000" pitchFamily="2"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BenchNine" panose="02000503000000000000" pitchFamily="2"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BenchNine" panose="02000503000000000000" pitchFamily="2"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BenchNine" panose="02000503000000000000" pitchFamily="2"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BenchNine" panose="02000503000000000000" pitchFamily="2"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BenchNine" panose="02000503000000000000" pitchFamily="2"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BenchNine" panose="02000503000000000000" pitchFamily="2"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BenchNine" panose="02000503000000000000" pitchFamily="2"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BenchNine" panose="02000503000000000000" pitchFamily="2"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BenchNine" panose="02000503000000000000" pitchFamily="2"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BenchNine" panose="02000503000000000000" pitchFamily="2"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BenchNine" panose="02000503000000000000" pitchFamily="2"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BenchNine" panose="02000503000000000000" pitchFamily="2"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BenchNine" panose="02000503000000000000" pitchFamily="2" charset="0"/>
                <a:cs typeface="Arial"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BenchNine" panose="02000503000000000000" pitchFamily="2"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BenchNine" panose="02000503000000000000" pitchFamily="2"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BenchNine" panose="02000503000000000000" pitchFamily="2"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BenchNine" panose="02000503000000000000" pitchFamily="2"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BenchNine" panose="02000503000000000000" pitchFamily="2"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BenchNine" panose="02000503000000000000" pitchFamily="2"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BenchNine" panose="02000503000000000000" pitchFamily="2"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3pPr>
            <a:lvl4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4pPr>
            <a:lvl5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BenchNine" panose="02000503000000000000" pitchFamily="2"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BenchNine" panose="02000503000000000000" pitchFamily="2"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BenchNine" panose="02000503000000000000" pitchFamily="2" charset="0"/>
                <a:cs typeface="Arial"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BenchNine" panose="02000503000000000000" pitchFamily="2"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BenchNine" panose="02000503000000000000" pitchFamily="2"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9" cstate="email"/>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5" name="Slide Number Placeholder 5"/>
          <p:cNvSpPr txBox="1">
            <a:spLocks/>
          </p:cNvSpPr>
          <p:nvPr/>
        </p:nvSpPr>
        <p:spPr bwMode="auto">
          <a:xfrm>
            <a:off x="8702856" y="6605881"/>
            <a:ext cx="117020" cy="169277"/>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100">
                <a:solidFill>
                  <a:schemeClr val="bg1"/>
                </a:solidFill>
                <a:latin typeface="BenchNine" panose="02000503000000000000" pitchFamily="2" charset="0"/>
                <a:cs typeface="Arial" pitchFamily="34" charset="0"/>
              </a:rPr>
              <a:pPr algn="r" fontAlgn="auto">
                <a:spcBef>
                  <a:spcPts val="0"/>
                </a:spcBef>
                <a:spcAft>
                  <a:spcPts val="0"/>
                </a:spcAft>
                <a:defRPr/>
              </a:pPr>
              <a:t>‹#›</a:t>
            </a:fld>
            <a:endParaRPr lang="en-US" sz="1100" dirty="0">
              <a:solidFill>
                <a:schemeClr val="bg1"/>
              </a:solidFill>
              <a:latin typeface="BenchNine" panose="02000503000000000000" pitchFamily="2" charset="0"/>
              <a:cs typeface="Arial" pitchFamily="34" charset="0"/>
            </a:endParaRPr>
          </a:p>
        </p:txBody>
      </p:sp>
      <p:sp>
        <p:nvSpPr>
          <p:cNvPr id="6" name="TextBox 20"/>
          <p:cNvSpPr txBox="1">
            <a:spLocks noChangeArrowheads="1"/>
          </p:cNvSpPr>
          <p:nvPr/>
        </p:nvSpPr>
        <p:spPr bwMode="gray">
          <a:xfrm>
            <a:off x="321989" y="6629400"/>
            <a:ext cx="1922001" cy="153888"/>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1000" dirty="0">
                <a:solidFill>
                  <a:schemeClr val="bg1"/>
                </a:solidFill>
                <a:latin typeface="BenchNine" panose="02000503000000000000" pitchFamily="2" charset="0"/>
                <a:cs typeface="Arial" pitchFamily="34" charset="0"/>
              </a:rPr>
              <a:t>Copyright © </a:t>
            </a:r>
            <a:r>
              <a:rPr lang="en-US" sz="1000" dirty="0" smtClean="0">
                <a:solidFill>
                  <a:schemeClr val="bg1"/>
                </a:solidFill>
                <a:latin typeface="BenchNine" panose="02000503000000000000" pitchFamily="2" charset="0"/>
                <a:cs typeface="Arial" pitchFamily="34" charset="0"/>
              </a:rPr>
              <a:t>2017</a:t>
            </a:r>
            <a:r>
              <a:rPr lang="en-US" sz="1000" baseline="0" dirty="0" smtClean="0">
                <a:solidFill>
                  <a:schemeClr val="bg1"/>
                </a:solidFill>
                <a:latin typeface="BenchNine" panose="02000503000000000000" pitchFamily="2" charset="0"/>
                <a:cs typeface="Arial" pitchFamily="34" charset="0"/>
              </a:rPr>
              <a:t> </a:t>
            </a:r>
            <a:r>
              <a:rPr lang="en-US" sz="1000" dirty="0" smtClean="0">
                <a:solidFill>
                  <a:schemeClr val="bg1"/>
                </a:solidFill>
                <a:latin typeface="BenchNine" panose="02000503000000000000" pitchFamily="2" charset="0"/>
                <a:cs typeface="Arial" pitchFamily="34" charset="0"/>
              </a:rPr>
              <a:t> </a:t>
            </a:r>
            <a:r>
              <a:rPr lang="en-US" sz="1000" dirty="0">
                <a:solidFill>
                  <a:schemeClr val="bg1"/>
                </a:solidFill>
                <a:latin typeface="BenchNine" panose="02000503000000000000" pitchFamily="2"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671" r:id="rId2"/>
    <p:sldLayoutId id="2147483670" r:id="rId3"/>
    <p:sldLayoutId id="2147483662" r:id="rId4"/>
    <p:sldLayoutId id="2147483669" r:id="rId5"/>
    <p:sldLayoutId id="2147483668" r:id="rId6"/>
    <p:sldLayoutId id="2147483667" r:id="rId7"/>
    <p:sldLayoutId id="2147483659" r:id="rId8"/>
    <p:sldLayoutId id="2147483651" r:id="rId9"/>
    <p:sldLayoutId id="2147483664" r:id="rId10"/>
    <p:sldLayoutId id="2147483658" r:id="rId11"/>
    <p:sldLayoutId id="2147483665" r:id="rId12"/>
    <p:sldLayoutId id="2147483650" r:id="rId13"/>
    <p:sldLayoutId id="2147483660" r:id="rId14"/>
    <p:sldLayoutId id="2147483661" r:id="rId15"/>
    <p:sldLayoutId id="2147483656" r:id="rId16"/>
    <p:sldLayoutId id="2147483666" r:id="rId17"/>
  </p:sldLayoutIdLst>
  <p:transition>
    <p:fade/>
  </p:transition>
  <p:timing>
    <p:tnLst>
      <p:par>
        <p:cTn id="1" dur="indefinite" restart="never" nodeType="tmRoot"/>
      </p:par>
    </p:tnLst>
  </p:timing>
  <p:txStyles>
    <p:titleStyle>
      <a:lvl1pPr algn="l" defTabSz="914400" rtl="0" eaLnBrk="1" latinLnBrk="0" hangingPunct="1">
        <a:spcBef>
          <a:spcPct val="0"/>
        </a:spcBef>
        <a:buNone/>
        <a:defRPr lang="en-US" sz="3200" b="1" kern="1200" dirty="0" smtClean="0">
          <a:solidFill>
            <a:schemeClr val="tx2"/>
          </a:solidFill>
          <a:latin typeface="BenchNine" panose="02000503000000000000" pitchFamily="2"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BenchNine" panose="02000503000000000000" pitchFamily="2"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BenchNine" panose="02000503000000000000" pitchFamily="2"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BenchNine" panose="02000503000000000000" pitchFamily="2"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BenchNine" panose="02000503000000000000" pitchFamily="2"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BenchNine" panose="02000503000000000000" pitchFamily="2"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rotWithShape="1">
          <a:blip r:embed="rId3"/>
          <a:srcRect l="4968" t="15393" r="35416" b="23603"/>
          <a:stretch/>
        </p:blipFill>
        <p:spPr bwMode="auto">
          <a:xfrm>
            <a:off x="243840" y="1706880"/>
            <a:ext cx="8342222" cy="4602480"/>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1146876" y="777393"/>
            <a:ext cx="743918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3000" b="1" dirty="0" smtClean="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INCONSISTENCY </a:t>
            </a:r>
            <a:r>
              <a:rPr lang="en-US" sz="2800" b="1" dirty="0" smtClean="0">
                <a:latin typeface="Calibri" panose="020F0502020204030204" pitchFamily="34" charset="0"/>
                <a:cs typeface="Calibri" panose="020F0502020204030204" pitchFamily="34" charset="0"/>
              </a:rPr>
              <a:t>WITH THE </a:t>
            </a:r>
            <a:r>
              <a:rPr lang="en-US" sz="2800" b="1" dirty="0" smtClean="0">
                <a:latin typeface="Calibri" panose="020F0502020204030204" pitchFamily="34" charset="0"/>
                <a:cs typeface="Calibri" panose="020F0502020204030204" pitchFamily="34" charset="0"/>
              </a:rPr>
              <a:t>				TRADITIONAL </a:t>
            </a:r>
            <a:r>
              <a:rPr lang="en-US" sz="2800" b="1" dirty="0" smtClean="0">
                <a:latin typeface="Calibri" panose="020F0502020204030204" pitchFamily="34" charset="0"/>
                <a:cs typeface="Calibri" panose="020F0502020204030204" pitchFamily="34" charset="0"/>
              </a:rPr>
              <a:t>APPROACH</a:t>
            </a:r>
          </a:p>
        </p:txBody>
      </p:sp>
    </p:spTree>
    <p:extLst>
      <p:ext uri="{BB962C8B-B14F-4D97-AF65-F5344CB8AC3E}">
        <p14:creationId xmlns:p14="http://schemas.microsoft.com/office/powerpoint/2010/main" val="394007120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rotWithShape="1">
          <a:blip r:embed="rId2"/>
          <a:srcRect l="5129" t="15393" r="35897" b="24744"/>
          <a:stretch/>
        </p:blipFill>
        <p:spPr bwMode="auto">
          <a:xfrm>
            <a:off x="488196" y="2590800"/>
            <a:ext cx="7997125" cy="3689533"/>
          </a:xfrm>
          <a:prstGeom prst="rect">
            <a:avLst/>
          </a:prstGeom>
          <a:ln>
            <a:noFill/>
          </a:ln>
          <a:extLst>
            <a:ext uri="{53640926-AAD7-44D8-BBD7-CCE9431645EC}">
              <a14:shadowObscured xmlns:a14="http://schemas.microsoft.com/office/drawing/2010/main"/>
            </a:ext>
          </a:extLst>
        </p:spPr>
      </p:pic>
      <p:sp>
        <p:nvSpPr>
          <p:cNvPr id="8" name="TextBox 7"/>
          <p:cNvSpPr txBox="1"/>
          <p:nvPr/>
        </p:nvSpPr>
        <p:spPr>
          <a:xfrm>
            <a:off x="488196" y="1439590"/>
            <a:ext cx="7756901" cy="86177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2800" b="1" dirty="0" smtClean="0">
                <a:latin typeface="Calibri" panose="020F0502020204030204" pitchFamily="34" charset="0"/>
                <a:cs typeface="Calibri" panose="020F0502020204030204" pitchFamily="34" charset="0"/>
              </a:rPr>
              <a:t>	RATIONAL </a:t>
            </a:r>
            <a:r>
              <a:rPr lang="en-US" sz="2800" b="1" dirty="0" smtClean="0">
                <a:latin typeface="Calibri" panose="020F0502020204030204" pitchFamily="34" charset="0"/>
                <a:cs typeface="Calibri" panose="020F0502020204030204" pitchFamily="34" charset="0"/>
              </a:rPr>
              <a:t>DOORS –STREAMLINING THE </a:t>
            </a:r>
            <a:r>
              <a:rPr lang="en-US" sz="2800" b="1" dirty="0" smtClean="0">
                <a:latin typeface="Calibri" panose="020F0502020204030204" pitchFamily="34" charset="0"/>
                <a:cs typeface="Calibri" panose="020F0502020204030204" pitchFamily="34" charset="0"/>
              </a:rPr>
              <a:t>	REQUIREMENTS </a:t>
            </a:r>
            <a:r>
              <a:rPr lang="en-US" sz="2800" b="1" dirty="0" smtClean="0">
                <a:latin typeface="Calibri" panose="020F0502020204030204" pitchFamily="34" charset="0"/>
                <a:cs typeface="Calibri" panose="020F0502020204030204" pitchFamily="34" charset="0"/>
              </a:rPr>
              <a:t>CAPTURING PROCESS</a:t>
            </a:r>
          </a:p>
        </p:txBody>
      </p:sp>
    </p:spTree>
    <p:extLst>
      <p:ext uri="{BB962C8B-B14F-4D97-AF65-F5344CB8AC3E}">
        <p14:creationId xmlns:p14="http://schemas.microsoft.com/office/powerpoint/2010/main" val="245507040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9966" y="756036"/>
            <a:ext cx="8214102" cy="86177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2800" b="1" dirty="0" smtClean="0">
                <a:latin typeface="Calibri" panose="020F0502020204030204" pitchFamily="34" charset="0"/>
                <a:cs typeface="Calibri" panose="020F0502020204030204" pitchFamily="34" charset="0"/>
              </a:rPr>
              <a:t>IBM RDNG </a:t>
            </a:r>
          </a:p>
          <a:p>
            <a:pPr algn="ctr" fontAlgn="base">
              <a:buClr>
                <a:schemeClr val="tx2"/>
              </a:buClr>
            </a:pPr>
            <a:r>
              <a:rPr lang="en-US" sz="2800" b="1" dirty="0" smtClean="0">
                <a:latin typeface="Calibri" panose="020F0502020204030204" pitchFamily="34" charset="0"/>
                <a:cs typeface="Calibri" panose="020F0502020204030204" pitchFamily="34" charset="0"/>
              </a:rPr>
              <a:t>Objective -Making </a:t>
            </a:r>
            <a:r>
              <a:rPr lang="en-US" sz="2800" b="1" dirty="0">
                <a:latin typeface="Calibri" panose="020F0502020204030204" pitchFamily="34" charset="0"/>
                <a:cs typeface="Calibri" panose="020F0502020204030204" pitchFamily="34" charset="0"/>
              </a:rPr>
              <a:t>Data Work for </a:t>
            </a:r>
            <a:r>
              <a:rPr lang="en-US" sz="2800" b="1" dirty="0" smtClean="0">
                <a:latin typeface="Calibri" panose="020F0502020204030204" pitchFamily="34" charset="0"/>
                <a:cs typeface="Calibri" panose="020F0502020204030204" pitchFamily="34" charset="0"/>
              </a:rPr>
              <a:t>you</a:t>
            </a:r>
            <a:endParaRPr lang="en-US" sz="2800" b="1" dirty="0">
              <a:latin typeface="Calibri" panose="020F0502020204030204" pitchFamily="34" charset="0"/>
              <a:cs typeface="Calibri" panose="020F0502020204030204" pitchFamily="34" charset="0"/>
            </a:endParaRPr>
          </a:p>
        </p:txBody>
      </p:sp>
      <p:sp>
        <p:nvSpPr>
          <p:cNvPr id="4" name="TextBox 3"/>
          <p:cNvSpPr txBox="1"/>
          <p:nvPr/>
        </p:nvSpPr>
        <p:spPr>
          <a:xfrm>
            <a:off x="309966" y="2309247"/>
            <a:ext cx="8214102" cy="38779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85750" indent="-285750" fontAlgn="base">
              <a:buClr>
                <a:schemeClr val="tx2"/>
              </a:buClr>
              <a:buFont typeface="Wingdings" panose="05000000000000000000" pitchFamily="2" charset="2"/>
              <a:buChar char="q"/>
            </a:pPr>
            <a:r>
              <a:rPr lang="en-US" b="1" dirty="0" smtClean="0">
                <a:latin typeface="Calibri" panose="020F0502020204030204" pitchFamily="34" charset="0"/>
              </a:rPr>
              <a:t>LIVE COLLABORATION</a:t>
            </a:r>
          </a:p>
          <a:p>
            <a:pPr marL="285750" indent="-285750" fontAlgn="base">
              <a:buClr>
                <a:schemeClr val="tx2"/>
              </a:buClr>
              <a:buFont typeface="Wingdings" panose="05000000000000000000" pitchFamily="2" charset="2"/>
              <a:buChar char="q"/>
            </a:pPr>
            <a:endParaRPr lang="en-US" b="1" dirty="0" smtClean="0">
              <a:latin typeface="Calibri" panose="020F0502020204030204" pitchFamily="34" charset="0"/>
            </a:endParaRPr>
          </a:p>
          <a:p>
            <a:pPr marL="285750" indent="-285750" fontAlgn="base">
              <a:buClr>
                <a:schemeClr val="tx2"/>
              </a:buClr>
              <a:buFont typeface="Wingdings" panose="05000000000000000000" pitchFamily="2" charset="2"/>
              <a:buChar char="q"/>
            </a:pPr>
            <a:endParaRPr lang="en-US" b="1" dirty="0">
              <a:latin typeface="Calibri" panose="020F0502020204030204" pitchFamily="34" charset="0"/>
            </a:endParaRPr>
          </a:p>
          <a:p>
            <a:pPr marL="285750" indent="-285750" fontAlgn="base">
              <a:buClr>
                <a:schemeClr val="tx2"/>
              </a:buClr>
              <a:buFont typeface="Wingdings" panose="05000000000000000000" pitchFamily="2" charset="2"/>
              <a:buChar char="q"/>
            </a:pPr>
            <a:r>
              <a:rPr lang="en-US" b="1" dirty="0" smtClean="0">
                <a:latin typeface="Calibri" panose="020F0502020204030204" pitchFamily="34" charset="0"/>
              </a:rPr>
              <a:t>TRACEABILITY AND CONSISTENCY</a:t>
            </a:r>
            <a:br>
              <a:rPr lang="en-US" b="1" dirty="0" smtClean="0">
                <a:latin typeface="Calibri" panose="020F0502020204030204" pitchFamily="34" charset="0"/>
              </a:rPr>
            </a:br>
            <a:r>
              <a:rPr lang="en-US" b="1" dirty="0" smtClean="0">
                <a:latin typeface="Calibri" panose="020F0502020204030204" pitchFamily="34" charset="0"/>
              </a:rPr>
              <a:t/>
            </a:r>
            <a:br>
              <a:rPr lang="en-US" b="1" dirty="0" smtClean="0">
                <a:latin typeface="Calibri" panose="020F0502020204030204" pitchFamily="34" charset="0"/>
              </a:rPr>
            </a:br>
            <a:endParaRPr lang="en-US" b="1" dirty="0" smtClean="0">
              <a:latin typeface="Calibri" panose="020F0502020204030204" pitchFamily="34" charset="0"/>
            </a:endParaRPr>
          </a:p>
          <a:p>
            <a:pPr marL="285750" indent="-285750" fontAlgn="base">
              <a:buClr>
                <a:schemeClr val="tx2"/>
              </a:buClr>
              <a:buFont typeface="Wingdings" panose="05000000000000000000" pitchFamily="2" charset="2"/>
              <a:buChar char="q"/>
            </a:pPr>
            <a:r>
              <a:rPr lang="en-US" b="1" dirty="0" smtClean="0">
                <a:latin typeface="Calibri" panose="020F0502020204030204" pitchFamily="34" charset="0"/>
              </a:rPr>
              <a:t>UNDERSTANDING CHANGE</a:t>
            </a:r>
          </a:p>
          <a:p>
            <a:pPr marL="285750" indent="-285750">
              <a:buFont typeface="Wingdings" panose="05000000000000000000" pitchFamily="2" charset="2"/>
              <a:buChar char="q"/>
            </a:pPr>
            <a:endParaRPr lang="en-US" b="1" dirty="0" smtClean="0">
              <a:latin typeface="Calibri" panose="020F0502020204030204" pitchFamily="34" charset="0"/>
            </a:endParaRPr>
          </a:p>
          <a:p>
            <a:pPr marL="285750" indent="-285750">
              <a:buFont typeface="Wingdings" panose="05000000000000000000" pitchFamily="2" charset="2"/>
              <a:buChar char="q"/>
            </a:pPr>
            <a:endParaRPr lang="en-US" b="1" dirty="0" smtClean="0">
              <a:latin typeface="Calibri" panose="020F0502020204030204" pitchFamily="34" charset="0"/>
            </a:endParaRPr>
          </a:p>
          <a:p>
            <a:pPr marL="285750" indent="-285750">
              <a:buFont typeface="Wingdings" panose="05000000000000000000" pitchFamily="2" charset="2"/>
              <a:buChar char="q"/>
            </a:pPr>
            <a:r>
              <a:rPr lang="en-US" b="1" dirty="0" smtClean="0">
                <a:latin typeface="Calibri" panose="020F0502020204030204" pitchFamily="34" charset="0"/>
              </a:rPr>
              <a:t>STAY ON TOP OF PROJECT PROGRESS</a:t>
            </a:r>
          </a:p>
          <a:p>
            <a:pPr marL="285750" indent="-285750">
              <a:buFont typeface="Wingdings" panose="05000000000000000000" pitchFamily="2" charset="2"/>
              <a:buChar char="q"/>
            </a:pPr>
            <a:endParaRPr lang="en-US" b="1" dirty="0" smtClean="0">
              <a:latin typeface="Calibri" panose="020F0502020204030204" pitchFamily="34" charset="0"/>
            </a:endParaRPr>
          </a:p>
          <a:p>
            <a:pPr marL="285750" indent="-285750">
              <a:buFont typeface="Wingdings" panose="05000000000000000000" pitchFamily="2" charset="2"/>
              <a:buChar char="q"/>
            </a:pPr>
            <a:endParaRPr lang="en-US" b="1" dirty="0">
              <a:latin typeface="Calibri" panose="020F0502020204030204" pitchFamily="34" charset="0"/>
            </a:endParaRPr>
          </a:p>
          <a:p>
            <a:pPr marL="285750" indent="-285750">
              <a:buFont typeface="Wingdings" panose="05000000000000000000" pitchFamily="2" charset="2"/>
              <a:buChar char="q"/>
            </a:pPr>
            <a:r>
              <a:rPr lang="en-US" b="1" dirty="0" smtClean="0">
                <a:latin typeface="Calibri" panose="020F0502020204030204" pitchFamily="34" charset="0"/>
              </a:rPr>
              <a:t>TROUBLE SHOOT PROJECT PROGRESS</a:t>
            </a:r>
            <a:endParaRPr lang="en-US" b="1" dirty="0">
              <a:latin typeface="Calibri" panose="020F0502020204030204" pitchFamily="34" charset="0"/>
            </a:endParaRPr>
          </a:p>
          <a:p>
            <a:pPr marL="285750" indent="-285750" fontAlgn="base">
              <a:buClr>
                <a:schemeClr val="tx2"/>
              </a:buClr>
              <a:buFont typeface="Wingdings" panose="05000000000000000000" pitchFamily="2" charset="2"/>
              <a:buChar char="q"/>
            </a:pPr>
            <a:endParaRPr lang="en-US" b="1" dirty="0" smtClean="0">
              <a:latin typeface="+mj-lt"/>
            </a:endParaRPr>
          </a:p>
        </p:txBody>
      </p:sp>
    </p:spTree>
    <p:extLst>
      <p:ext uri="{BB962C8B-B14F-4D97-AF65-F5344CB8AC3E}">
        <p14:creationId xmlns:p14="http://schemas.microsoft.com/office/powerpoint/2010/main" val="42910090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904" y="713155"/>
            <a:ext cx="7511096" cy="1384995"/>
          </a:xfrm>
          <a:prstGeom prst="rect">
            <a:avLst/>
          </a:prstGeom>
        </p:spPr>
        <p:txBody>
          <a:bodyPr wrap="square">
            <a:spAutoFit/>
          </a:bodyPr>
          <a:lstStyle/>
          <a:p>
            <a:pPr algn="ctr" fontAlgn="base">
              <a:buClr>
                <a:schemeClr val="tx2"/>
              </a:buClr>
            </a:pPr>
            <a:r>
              <a:rPr lang="en-US" sz="2800" b="1" dirty="0">
                <a:latin typeface="Calibri" panose="020F0502020204030204" pitchFamily="34" charset="0"/>
                <a:cs typeface="Calibri" panose="020F0502020204030204" pitchFamily="34" charset="0"/>
              </a:rPr>
              <a:t>IBM </a:t>
            </a:r>
            <a:r>
              <a:rPr lang="en-US" sz="2800" b="1" dirty="0" smtClean="0">
                <a:latin typeface="Calibri" panose="020F0502020204030204" pitchFamily="34" charset="0"/>
                <a:cs typeface="Calibri" panose="020F0502020204030204" pitchFamily="34" charset="0"/>
              </a:rPr>
              <a:t>RTC</a:t>
            </a:r>
            <a:endParaRPr lang="en-US" sz="2800" b="1" dirty="0">
              <a:latin typeface="Calibri" panose="020F0502020204030204" pitchFamily="34" charset="0"/>
              <a:cs typeface="Calibri" panose="020F0502020204030204" pitchFamily="34" charset="0"/>
            </a:endParaRPr>
          </a:p>
          <a:p>
            <a:pPr algn="ctr" fontAlgn="base">
              <a:buClr>
                <a:schemeClr val="tx2"/>
              </a:buClr>
            </a:pPr>
            <a:r>
              <a:rPr lang="en-US" sz="2800" b="1" dirty="0">
                <a:latin typeface="Calibri" panose="020F0502020204030204" pitchFamily="34" charset="0"/>
                <a:cs typeface="Calibri" panose="020F0502020204030204" pitchFamily="34" charset="0"/>
              </a:rPr>
              <a:t>Objective </a:t>
            </a:r>
            <a:r>
              <a:rPr lang="en-US" sz="2800" b="1" dirty="0" smtClean="0">
                <a:latin typeface="Calibri" panose="020F0502020204030204" pitchFamily="34" charset="0"/>
                <a:cs typeface="Calibri" panose="020F0502020204030204" pitchFamily="34" charset="0"/>
              </a:rPr>
              <a:t>– Plan, Track work Item, Manage Source Code and Build Management</a:t>
            </a:r>
          </a:p>
        </p:txBody>
      </p:sp>
      <p:sp>
        <p:nvSpPr>
          <p:cNvPr id="5" name="AutoShape 13"/>
          <p:cNvSpPr>
            <a:spLocks noChangeArrowheads="1"/>
          </p:cNvSpPr>
          <p:nvPr/>
        </p:nvSpPr>
        <p:spPr bwMode="auto">
          <a:xfrm>
            <a:off x="3346069" y="3559649"/>
            <a:ext cx="2789238" cy="519351"/>
          </a:xfrm>
          <a:prstGeom prst="roundRect">
            <a:avLst>
              <a:gd name="adj" fmla="val 50000"/>
            </a:avLst>
          </a:prstGeom>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dirty="0" smtClean="0"/>
          </a:p>
        </p:txBody>
      </p:sp>
      <p:sp>
        <p:nvSpPr>
          <p:cNvPr id="7" name="AutoShape 21"/>
          <p:cNvSpPr>
            <a:spLocks noChangeArrowheads="1"/>
          </p:cNvSpPr>
          <p:nvPr/>
        </p:nvSpPr>
        <p:spPr bwMode="auto">
          <a:xfrm>
            <a:off x="270038" y="2098150"/>
            <a:ext cx="8686001" cy="1269980"/>
          </a:xfrm>
          <a:prstGeom prst="roundRect">
            <a:avLst>
              <a:gd name="adj" fmla="val 10097"/>
            </a:avLst>
          </a:prstGeom>
          <a:ln>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US" b="1" dirty="0">
                <a:solidFill>
                  <a:srgbClr val="006F82"/>
                </a:solidFill>
                <a:latin typeface="Calibri" panose="020F0502020204030204" pitchFamily="34" charset="0"/>
                <a:cs typeface="Calibri" panose="020F0502020204030204" pitchFamily="34" charset="0"/>
              </a:rPr>
              <a:t>Project Transparency</a:t>
            </a:r>
          </a:p>
          <a:p>
            <a:pPr algn="ctr">
              <a:buFont typeface="Wingdings" pitchFamily="2" charset="2"/>
              <a:buChar char="§"/>
            </a:pPr>
            <a:r>
              <a:rPr lang="en-US" sz="1400" dirty="0"/>
              <a:t> </a:t>
            </a:r>
            <a:r>
              <a:rPr lang="en-US" dirty="0">
                <a:latin typeface="Calibri" panose="020F0502020204030204" pitchFamily="34" charset="0"/>
                <a:cs typeface="Calibri" panose="020F0502020204030204" pitchFamily="34" charset="0"/>
              </a:rPr>
              <a:t>Customizable web based dashboards</a:t>
            </a:r>
          </a:p>
          <a:p>
            <a:pPr algn="ctr">
              <a:buFont typeface="Wingdings" pitchFamily="2" charset="2"/>
              <a:buChar char="§"/>
            </a:pPr>
            <a:r>
              <a:rPr lang="en-US" dirty="0">
                <a:latin typeface="Calibri" panose="020F0502020204030204" pitchFamily="34" charset="0"/>
                <a:cs typeface="Calibri" panose="020F0502020204030204" pitchFamily="34" charset="0"/>
              </a:rPr>
              <a:t> Real time metrics and reports</a:t>
            </a:r>
          </a:p>
          <a:p>
            <a:pPr algn="ctr">
              <a:buFont typeface="Wingdings" pitchFamily="2" charset="2"/>
              <a:buChar char="§"/>
            </a:pPr>
            <a:r>
              <a:rPr lang="en-US" dirty="0">
                <a:latin typeface="Calibri" panose="020F0502020204030204" pitchFamily="34" charset="0"/>
                <a:cs typeface="Calibri" panose="020F0502020204030204" pitchFamily="34" charset="0"/>
              </a:rPr>
              <a:t> Project milestone tracking and status</a:t>
            </a:r>
          </a:p>
        </p:txBody>
      </p:sp>
      <p:sp>
        <p:nvSpPr>
          <p:cNvPr id="13" name="AutoShape 13"/>
          <p:cNvSpPr>
            <a:spLocks noChangeArrowheads="1"/>
          </p:cNvSpPr>
          <p:nvPr/>
        </p:nvSpPr>
        <p:spPr bwMode="auto">
          <a:xfrm>
            <a:off x="268290" y="3597869"/>
            <a:ext cx="2789238" cy="519351"/>
          </a:xfrm>
          <a:prstGeom prst="roundRect">
            <a:avLst>
              <a:gd name="adj" fmla="val 50000"/>
            </a:avLst>
          </a:prstGeom>
          <a:ln/>
        </p:spPr>
        <p:style>
          <a:lnRef idx="2">
            <a:schemeClr val="accent1"/>
          </a:lnRef>
          <a:fillRef idx="1">
            <a:schemeClr val="lt1"/>
          </a:fillRef>
          <a:effectRef idx="0">
            <a:schemeClr val="accent1"/>
          </a:effectRef>
          <a:fontRef idx="minor">
            <a:schemeClr val="dk1"/>
          </a:fontRef>
        </p:style>
        <p:txBody>
          <a:bodyPr anchor="ctr">
            <a:spAutoFit/>
          </a:bodyPr>
          <a:lstStyle/>
          <a:p>
            <a:endParaRPr lang="en-US" dirty="0"/>
          </a:p>
        </p:txBody>
      </p:sp>
      <p:sp>
        <p:nvSpPr>
          <p:cNvPr id="17" name="AutoShape 13"/>
          <p:cNvSpPr>
            <a:spLocks noChangeArrowheads="1"/>
          </p:cNvSpPr>
          <p:nvPr/>
        </p:nvSpPr>
        <p:spPr bwMode="auto">
          <a:xfrm>
            <a:off x="6416357" y="3559648"/>
            <a:ext cx="2539683" cy="519351"/>
          </a:xfrm>
          <a:prstGeom prst="roundRect">
            <a:avLst>
              <a:gd name="adj" fmla="val 50000"/>
            </a:avLst>
          </a:prstGeom>
          <a:ln/>
        </p:spPr>
        <p:style>
          <a:lnRef idx="2">
            <a:schemeClr val="accent1"/>
          </a:lnRef>
          <a:fillRef idx="1">
            <a:schemeClr val="lt1"/>
          </a:fillRef>
          <a:effectRef idx="0">
            <a:schemeClr val="accent1"/>
          </a:effectRef>
          <a:fontRef idx="minor">
            <a:schemeClr val="dk1"/>
          </a:fontRef>
        </p:style>
        <p:txBody>
          <a:bodyPr wrap="square" anchor="ctr">
            <a:spAutoFit/>
          </a:bodyPr>
          <a:lstStyle/>
          <a:p>
            <a:endParaRPr lang="en-US" dirty="0"/>
          </a:p>
        </p:txBody>
      </p:sp>
      <p:sp>
        <p:nvSpPr>
          <p:cNvPr id="18" name="Text Box 14"/>
          <p:cNvSpPr txBox="1">
            <a:spLocks noChangeArrowheads="1"/>
          </p:cNvSpPr>
          <p:nvPr/>
        </p:nvSpPr>
        <p:spPr bwMode="auto">
          <a:xfrm>
            <a:off x="4252057" y="3634657"/>
            <a:ext cx="14244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6F82"/>
                </a:solidFill>
              </a:rPr>
              <a:t>Work Items</a:t>
            </a:r>
          </a:p>
        </p:txBody>
      </p:sp>
      <p:sp>
        <p:nvSpPr>
          <p:cNvPr id="19" name="Text Box 14"/>
          <p:cNvSpPr txBox="1">
            <a:spLocks noChangeArrowheads="1"/>
          </p:cNvSpPr>
          <p:nvPr/>
        </p:nvSpPr>
        <p:spPr bwMode="auto">
          <a:xfrm>
            <a:off x="7305324" y="3643146"/>
            <a:ext cx="7617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6F82"/>
                </a:solidFill>
              </a:rPr>
              <a:t>Build</a:t>
            </a:r>
            <a:endParaRPr lang="en-US" b="1" dirty="0">
              <a:solidFill>
                <a:srgbClr val="006F82"/>
              </a:solidFill>
            </a:endParaRPr>
          </a:p>
        </p:txBody>
      </p:sp>
      <p:sp>
        <p:nvSpPr>
          <p:cNvPr id="20" name="Text Box 14"/>
          <p:cNvSpPr txBox="1">
            <a:spLocks noChangeArrowheads="1"/>
          </p:cNvSpPr>
          <p:nvPr/>
        </p:nvSpPr>
        <p:spPr bwMode="auto">
          <a:xfrm>
            <a:off x="1099504" y="364314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solidFill>
                  <a:srgbClr val="006F82"/>
                </a:solidFill>
              </a:rPr>
              <a:t>SCM</a:t>
            </a:r>
            <a:endParaRPr lang="en-US" b="1" dirty="0">
              <a:solidFill>
                <a:srgbClr val="006F82"/>
              </a:solidFill>
            </a:endParaRPr>
          </a:p>
        </p:txBody>
      </p:sp>
      <p:sp>
        <p:nvSpPr>
          <p:cNvPr id="22" name="Rectangle 21"/>
          <p:cNvSpPr/>
          <p:nvPr/>
        </p:nvSpPr>
        <p:spPr>
          <a:xfrm>
            <a:off x="3474720" y="4335658"/>
            <a:ext cx="2545080" cy="2369942"/>
          </a:xfrm>
          <a:prstGeom prst="rect">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85000"/>
              </a:lnSpc>
              <a:spcBef>
                <a:spcPct val="35000"/>
              </a:spcBef>
              <a:buClr>
                <a:schemeClr val="accent1"/>
              </a:buClr>
              <a:buFont typeface="Wingdings" pitchFamily="2" charset="2"/>
              <a:buChar char="§"/>
            </a:pPr>
            <a:endParaRPr lang="en-US" b="1" dirty="0" smtClean="0">
              <a:latin typeface="Calibri" panose="020F0502020204030204" pitchFamily="34" charset="0"/>
              <a:cs typeface="Calibri" panose="020F0502020204030204" pitchFamily="34" charset="0"/>
            </a:endParaRPr>
          </a:p>
          <a:p>
            <a:pPr indent="-285750">
              <a:lnSpc>
                <a:spcPct val="85000"/>
              </a:lnSpc>
              <a:spcBef>
                <a:spcPct val="35000"/>
              </a:spcBef>
              <a:buClr>
                <a:schemeClr val="accent1"/>
              </a:buClr>
              <a:buFont typeface="Wingdings" pitchFamily="2" charset="2"/>
              <a:buChar char="§"/>
            </a:pPr>
            <a:r>
              <a:rPr lang="en-US" dirty="0">
                <a:latin typeface="Calibri" panose="020F0502020204030204" pitchFamily="34" charset="0"/>
                <a:cs typeface="Calibri" panose="020F0502020204030204" pitchFamily="34" charset="0"/>
              </a:rPr>
              <a:t>Work </a:t>
            </a:r>
            <a:r>
              <a:rPr lang="en-US" dirty="0">
                <a:latin typeface="Calibri" panose="020F0502020204030204" pitchFamily="34" charset="0"/>
                <a:cs typeface="Calibri" panose="020F0502020204030204" pitchFamily="34" charset="0"/>
              </a:rPr>
              <a:t>Item [Task/Defect/Epic] enhancements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indent="-285750">
              <a:lnSpc>
                <a:spcPct val="85000"/>
              </a:lnSpc>
              <a:spcBef>
                <a:spcPct val="35000"/>
              </a:spcBef>
              <a:buClr>
                <a:schemeClr val="accent1"/>
              </a:buClr>
              <a:buFont typeface="Wingdings" pitchFamily="2" charset="2"/>
              <a:buChar char="§"/>
            </a:pPr>
            <a:r>
              <a:rPr lang="en-US" dirty="0">
                <a:latin typeface="Calibri" panose="020F0502020204030204" pitchFamily="34" charset="0"/>
                <a:cs typeface="Calibri" panose="020F0502020204030204" pitchFamily="34" charset="0"/>
              </a:rPr>
              <a:t>Support </a:t>
            </a:r>
            <a:r>
              <a:rPr lang="en-US" dirty="0">
                <a:latin typeface="Calibri" panose="020F0502020204030204" pitchFamily="34" charset="0"/>
                <a:cs typeface="Calibri" panose="020F0502020204030204" pitchFamily="34" charset="0"/>
              </a:rPr>
              <a:t>for approvals and discussions</a:t>
            </a:r>
          </a:p>
          <a:p>
            <a:pPr indent="-285750">
              <a:lnSpc>
                <a:spcPct val="85000"/>
              </a:lnSpc>
              <a:spcBef>
                <a:spcPct val="35000"/>
              </a:spcBef>
              <a:buClr>
                <a:schemeClr val="accent1"/>
              </a:buClr>
              <a:buFont typeface="Wingdings" pitchFamily="2" charset="2"/>
              <a:buChar char="§"/>
            </a:pPr>
            <a:r>
              <a:rPr lang="en-US" dirty="0">
                <a:latin typeface="Calibri" panose="020F0502020204030204" pitchFamily="34" charset="0"/>
                <a:cs typeface="Calibri" panose="020F0502020204030204" pitchFamily="34" charset="0"/>
              </a:rPr>
              <a:t>Query results view and share queries with team</a:t>
            </a:r>
          </a:p>
          <a:p>
            <a:pPr algn="ctr"/>
            <a:endParaRPr lang="en-US" dirty="0"/>
          </a:p>
        </p:txBody>
      </p:sp>
      <p:sp>
        <p:nvSpPr>
          <p:cNvPr id="23" name="Rectangle 22"/>
          <p:cNvSpPr/>
          <p:nvPr/>
        </p:nvSpPr>
        <p:spPr>
          <a:xfrm>
            <a:off x="6416357" y="4335658"/>
            <a:ext cx="2377123" cy="2369942"/>
          </a:xfrm>
          <a:prstGeom prst="rect">
            <a:avLst/>
          </a:prstGeom>
          <a:solidFill>
            <a:schemeClr val="bg1"/>
          </a:solidFill>
          <a:ln w="28575">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indent="-285750">
              <a:lnSpc>
                <a:spcPct val="85000"/>
              </a:lnSpc>
              <a:spcBef>
                <a:spcPct val="35000"/>
              </a:spcBef>
              <a:buClr>
                <a:schemeClr val="accent1"/>
              </a:buClr>
              <a:buFont typeface="Wingdings" pitchFamily="2" charset="2"/>
              <a:buChar char="§"/>
            </a:pPr>
            <a:r>
              <a:rPr lang="en-US" dirty="0">
                <a:latin typeface="Calibri" panose="020F0502020204030204" pitchFamily="34" charset="0"/>
                <a:cs typeface="Calibri" panose="020F0502020204030204" pitchFamily="34" charset="0"/>
              </a:rPr>
              <a:t>Work item and change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set traceability</a:t>
            </a:r>
          </a:p>
          <a:p>
            <a:pPr indent="-285750">
              <a:lnSpc>
                <a:spcPct val="85000"/>
              </a:lnSpc>
              <a:spcBef>
                <a:spcPct val="35000"/>
              </a:spcBef>
              <a:buClr>
                <a:schemeClr val="accent1"/>
              </a:buClr>
              <a:buFont typeface="Wingdings" pitchFamily="2" charset="2"/>
              <a:buChar char="§"/>
            </a:pPr>
            <a:r>
              <a:rPr lang="en-US" dirty="0">
                <a:latin typeface="Calibri" panose="020F0502020204030204" pitchFamily="34" charset="0"/>
                <a:cs typeface="Calibri" panose="020F0502020204030204" pitchFamily="34" charset="0"/>
              </a:rPr>
              <a:t>Local or remote build servers</a:t>
            </a:r>
          </a:p>
          <a:p>
            <a:pPr indent="-285750">
              <a:lnSpc>
                <a:spcPct val="85000"/>
              </a:lnSpc>
              <a:spcBef>
                <a:spcPct val="35000"/>
              </a:spcBef>
              <a:buClr>
                <a:schemeClr val="accent1"/>
              </a:buClr>
              <a:buFont typeface="Wingdings" pitchFamily="2" charset="2"/>
              <a:buChar char="§"/>
            </a:pPr>
            <a:r>
              <a:rPr lang="en-US" dirty="0">
                <a:latin typeface="Calibri" panose="020F0502020204030204" pitchFamily="34" charset="0"/>
                <a:cs typeface="Calibri" panose="020F0502020204030204" pitchFamily="34" charset="0"/>
              </a:rPr>
              <a:t>Supports ant and command line tools</a:t>
            </a:r>
          </a:p>
          <a:p>
            <a:pPr indent="-285750">
              <a:lnSpc>
                <a:spcPct val="85000"/>
              </a:lnSpc>
              <a:spcBef>
                <a:spcPct val="35000"/>
              </a:spcBef>
              <a:buClr>
                <a:schemeClr val="accent1"/>
              </a:buClr>
              <a:buFont typeface="Wingdings" pitchFamily="2" charset="2"/>
              <a:buChar char="§"/>
            </a:pPr>
            <a:r>
              <a:rPr lang="en-US" dirty="0">
                <a:latin typeface="Calibri" panose="020F0502020204030204" pitchFamily="34" charset="0"/>
                <a:cs typeface="Calibri" panose="020F0502020204030204" pitchFamily="34" charset="0"/>
              </a:rPr>
              <a:t>Build definitions for team</a:t>
            </a:r>
          </a:p>
        </p:txBody>
      </p:sp>
      <p:sp>
        <p:nvSpPr>
          <p:cNvPr id="24" name="Rectangle 23"/>
          <p:cNvSpPr/>
          <p:nvPr/>
        </p:nvSpPr>
        <p:spPr>
          <a:xfrm>
            <a:off x="270038" y="4335658"/>
            <a:ext cx="2787490" cy="2369942"/>
          </a:xfrm>
          <a:prstGeom prst="rect">
            <a:avLst/>
          </a:prstGeom>
          <a:solidFill>
            <a:schemeClr val="bg1"/>
          </a:solidFill>
          <a:ln w="28575">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85000"/>
              </a:lnSpc>
              <a:spcBef>
                <a:spcPct val="0"/>
              </a:spcBef>
              <a:buClr>
                <a:schemeClr val="accent1"/>
              </a:buClr>
              <a:buFont typeface="Wingdings" pitchFamily="2" charset="2"/>
              <a:buChar char="§"/>
            </a:pPr>
            <a:r>
              <a:rPr lang="en-US" dirty="0">
                <a:latin typeface="Calibri" panose="020F0502020204030204" pitchFamily="34" charset="0"/>
                <a:cs typeface="Calibri" panose="020F0502020204030204" pitchFamily="34" charset="0"/>
              </a:rPr>
              <a:t>Integrated stream management</a:t>
            </a:r>
          </a:p>
          <a:p>
            <a:pPr>
              <a:lnSpc>
                <a:spcPct val="85000"/>
              </a:lnSpc>
              <a:spcBef>
                <a:spcPct val="35000"/>
              </a:spcBef>
              <a:buClr>
                <a:schemeClr val="accent1"/>
              </a:buClr>
              <a:buFont typeface="Wingdings" pitchFamily="2" charset="2"/>
              <a:buChar char="§"/>
            </a:pPr>
            <a:r>
              <a:rPr lang="en-US" dirty="0">
                <a:latin typeface="Calibri" panose="020F0502020204030204" pitchFamily="34" charset="0"/>
                <a:cs typeface="Calibri" panose="020F0502020204030204" pitchFamily="34" charset="0"/>
              </a:rPr>
              <a:t>Identifies component in streams and available baselines</a:t>
            </a:r>
          </a:p>
          <a:p>
            <a:pPr>
              <a:lnSpc>
                <a:spcPct val="85000"/>
              </a:lnSpc>
              <a:spcBef>
                <a:spcPct val="35000"/>
              </a:spcBef>
              <a:buClr>
                <a:schemeClr val="accent1"/>
              </a:buClr>
              <a:buFont typeface="Wingdings" pitchFamily="2" charset="2"/>
              <a:buChar char="§"/>
            </a:pPr>
            <a:r>
              <a:rPr lang="en-US" dirty="0">
                <a:latin typeface="Calibri" panose="020F0502020204030204" pitchFamily="34" charset="0"/>
                <a:cs typeface="Calibri" panose="020F0502020204030204" pitchFamily="34" charset="0"/>
              </a:rPr>
              <a:t>Server-based </a:t>
            </a:r>
            <a:r>
              <a:rPr lang="en-US" dirty="0">
                <a:latin typeface="Calibri" panose="020F0502020204030204" pitchFamily="34" charset="0"/>
                <a:cs typeface="Calibri" panose="020F0502020204030204" pitchFamily="34" charset="0"/>
              </a:rPr>
              <a:t>sandboxes</a:t>
            </a:r>
          </a:p>
          <a:p>
            <a:pPr>
              <a:lnSpc>
                <a:spcPct val="85000"/>
              </a:lnSpc>
              <a:spcBef>
                <a:spcPct val="35000"/>
              </a:spcBef>
              <a:buClr>
                <a:schemeClr val="accent1"/>
              </a:buClr>
              <a:buFont typeface="Wingdings" pitchFamily="2" charset="2"/>
              <a:buChar char="§"/>
            </a:pPr>
            <a:r>
              <a:rPr lang="en-US" dirty="0">
                <a:latin typeface="Calibri" panose="020F0502020204030204" pitchFamily="34" charset="0"/>
                <a:cs typeface="Calibri" panose="020F0502020204030204" pitchFamily="34" charset="0"/>
              </a:rPr>
              <a:t>Component level baselines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335764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834572525"/>
              </p:ext>
            </p:extLst>
          </p:nvPr>
        </p:nvGraphicFramePr>
        <p:xfrm>
          <a:off x="2324746" y="2774196"/>
          <a:ext cx="4417017" cy="1107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853896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Default PPT template 2017 copy right.pptx [Read-Only]" id="{1DB74F55-C5E8-4E8C-B9B7-1EEE5C4FA12E}" vid="{C2AED711-7FB4-4CED-BBD5-A32F840B2F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Presentations</Document_x0020_Classification>
    <Folder xmlns="b6ae8028-3361-4878-ad09-deb2e128b95c" xsi:nil="true"/>
    <Document_x0020_Sub_x0020_Classification xmlns="fcfb129d-2c4d-4bcd-afb5-a92980dfa96d">Operations</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f355b282d682e5201a65e842ed20f578">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75fa229888f2f301f6c65558965486ae"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axOccurs="1" ma:index="2" ma:displayName="Keywords">
          <xsd:simpleType xmlns:xs="http://www.w3.org/2001/XMLSchema">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53E0E9-BBAC-4E77-B03C-F4757A7347B6}">
  <ds:schemaRefs>
    <ds:schemaRef ds:uri="http://schemas.microsoft.com/sharepoint/v3"/>
    <ds:schemaRef ds:uri="http://purl.org/dc/term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fcfb129d-2c4d-4bcd-afb5-a92980dfa96d"/>
    <ds:schemaRef ds:uri="http://schemas.openxmlformats.org/package/2006/metadata/core-properties"/>
    <ds:schemaRef ds:uri="b6ae8028-3361-4878-ad09-deb2e128b95c"/>
    <ds:schemaRef ds:uri="http://www.w3.org/XML/1998/namespace"/>
  </ds:schemaRefs>
</ds:datastoreItem>
</file>

<file path=customXml/itemProps2.xml><?xml version="1.0" encoding="utf-8"?>
<ds:datastoreItem xmlns:ds="http://schemas.openxmlformats.org/officeDocument/2006/customXml" ds:itemID="{22498586-7C36-48BC-A4A9-0E02CAC67F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82</Words>
  <Application>Microsoft Office PowerPoint</Application>
  <PresentationFormat>On-screen Show (4:3)</PresentationFormat>
  <Paragraphs>39</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Wingdings</vt:lpstr>
      <vt:lpstr>BenchNine</vt:lpstr>
      <vt:lpstr>Calibri</vt:lpstr>
      <vt:lpstr>Blank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Corporate Presentation_TechM_2016</cp:keywords>
  <cp:lastModifiedBy/>
  <cp:revision>1</cp:revision>
  <dcterms:created xsi:type="dcterms:W3CDTF">2017-01-10T10:43:17Z</dcterms:created>
  <dcterms:modified xsi:type="dcterms:W3CDTF">2017-02-20T14:41:13Z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