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4"/>
  </p:sldMasterIdLst>
  <p:notesMasterIdLst>
    <p:notesMasterId r:id="rId16"/>
  </p:notesMasterIdLst>
  <p:handoutMasterIdLst>
    <p:handoutMasterId r:id="rId17"/>
  </p:handoutMasterIdLst>
  <p:sldIdLst>
    <p:sldId id="256" r:id="rId5"/>
    <p:sldId id="264" r:id="rId6"/>
    <p:sldId id="258" r:id="rId7"/>
    <p:sldId id="262" r:id="rId8"/>
    <p:sldId id="263" r:id="rId9"/>
    <p:sldId id="259" r:id="rId10"/>
    <p:sldId id="260" r:id="rId11"/>
    <p:sldId id="261" r:id="rId12"/>
    <p:sldId id="266" r:id="rId13"/>
    <p:sldId id="257" r:id="rId14"/>
    <p:sldId id="265" r:id="rId15"/>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
      <p:font typeface="BenchNine" panose="020B0604020202020204" charset="0"/>
      <p:regular r:id="rId22"/>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5280"/>
    <a:srgbClr val="E24956"/>
    <a:srgbClr val="0A3172"/>
    <a:srgbClr val="D9D9D9"/>
    <a:srgbClr val="FF912B"/>
    <a:srgbClr val="FFC64F"/>
    <a:srgbClr val="39C4E3"/>
    <a:srgbClr val="64DAD2"/>
    <a:srgbClr val="FFC000"/>
    <a:srgbClr val="B0ADA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9" autoAdjust="0"/>
    <p:restoredTop sz="85258" autoAdjust="0"/>
  </p:normalViewPr>
  <p:slideViewPr>
    <p:cSldViewPr snapToGrid="0" showGuides="1">
      <p:cViewPr varScale="1">
        <p:scale>
          <a:sx n="62" d="100"/>
          <a:sy n="62" d="100"/>
        </p:scale>
        <p:origin x="17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3" d="100"/>
          <a:sy n="83" d="100"/>
        </p:scale>
        <p:origin x="115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2B2691-BA39-4EFD-9B7C-C742ED62FF28}" type="datetimeFigureOut">
              <a:rPr lang="en-IN" smtClean="0"/>
              <a:t>10-01-2017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CE84D0-07C8-4465-836E-B83C63576EE9}" type="slidenum">
              <a:rPr lang="en-IN" smtClean="0"/>
              <a:t>‹#›</a:t>
            </a:fld>
            <a:endParaRPr lang="en-IN"/>
          </a:p>
        </p:txBody>
      </p:sp>
    </p:spTree>
    <p:extLst>
      <p:ext uri="{BB962C8B-B14F-4D97-AF65-F5344CB8AC3E}">
        <p14:creationId xmlns:p14="http://schemas.microsoft.com/office/powerpoint/2010/main" val="24489547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1/10/2017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115366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pPr/>
              <a:t>1</a:t>
            </a:fld>
            <a:endParaRPr lang="en-US" dirty="0"/>
          </a:p>
        </p:txBody>
      </p:sp>
    </p:spTree>
    <p:extLst>
      <p:ext uri="{BB962C8B-B14F-4D97-AF65-F5344CB8AC3E}">
        <p14:creationId xmlns:p14="http://schemas.microsoft.com/office/powerpoint/2010/main" val="33873394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BenchNine" panose="02000503000000000000" pitchFamily="2" charset="0"/>
                <a:cs typeface="Arial" pitchFamily="34" charset="0"/>
              </a:defRPr>
            </a:lvl1pPr>
          </a:lstStyle>
          <a:p>
            <a:pPr lvl="0"/>
            <a:r>
              <a:rPr lang="en-US" noProof="0" smtClean="0"/>
              <a:t>Click icon to add picture</a:t>
            </a:r>
            <a:endParaRPr lang="en-US" noProof="0" dirty="0" smtClean="0"/>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BenchNine" panose="02000503000000000000" pitchFamily="2"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BenchNine" panose="02000503000000000000" pitchFamily="2"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3pPr>
            <a:lvl4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4pPr>
            <a:lvl5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BenchNine" panose="02000503000000000000" pitchFamily="2"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3pPr>
            <a:lvl4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4pPr>
            <a:lvl5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BenchNine" panose="02000503000000000000" pitchFamily="2"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BenchNine" panose="02000503000000000000" pitchFamily="2"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BenchNine" panose="02000503000000000000" pitchFamily="2"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BenchNine" panose="02000503000000000000" pitchFamily="2" charset="0"/>
                <a:cs typeface="Arial"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3pPr>
            <a:lvl4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4pPr>
            <a:lvl5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BenchNine" panose="02000503000000000000" pitchFamily="2"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3pPr>
            <a:lvl4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4pPr>
            <a:lvl5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BenchNine" panose="02000503000000000000" pitchFamily="2"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BenchNine" panose="02000503000000000000" pitchFamily="2"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BenchNine" panose="02000503000000000000" pitchFamily="2"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3pPr>
            <a:lvl4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4pPr>
            <a:lvl5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BenchNine" panose="02000503000000000000" pitchFamily="2"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3pPr>
            <a:lvl4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4pPr>
            <a:lvl5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BenchNine" panose="02000503000000000000" pitchFamily="2"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BenchNine" panose="02000503000000000000" pitchFamily="2"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BenchNine" panose="02000503000000000000" pitchFamily="2"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BenchNine" panose="02000503000000000000" pitchFamily="2" charset="0"/>
                <a:cs typeface="Arial"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BenchNine" panose="02000503000000000000" pitchFamily="2" charset="0"/>
                <a:ea typeface="+mn-ea"/>
                <a:cs typeface="Arial" pitchFamily="34" charset="0"/>
              </a:defRPr>
            </a:lvl1pPr>
            <a:lvl2pPr>
              <a:spcBef>
                <a:spcPts val="0"/>
              </a:spcBef>
              <a:spcAft>
                <a:spcPts val="0"/>
              </a:spcAft>
              <a:buSzPct val="120000"/>
              <a:defRPr sz="1600">
                <a:latin typeface="BenchNine" panose="02000503000000000000" pitchFamily="2" charset="0"/>
                <a:cs typeface="Arial" pitchFamily="34" charset="0"/>
              </a:defRPr>
            </a:lvl2pPr>
            <a:lvl3pPr>
              <a:spcBef>
                <a:spcPts val="0"/>
              </a:spcBef>
              <a:spcAft>
                <a:spcPts val="0"/>
              </a:spcAft>
              <a:defRPr sz="1600">
                <a:latin typeface="BenchNine" panose="02000503000000000000" pitchFamily="2" charset="0"/>
                <a:cs typeface="Arial" pitchFamily="34" charset="0"/>
              </a:defRPr>
            </a:lvl3pPr>
            <a:lvl4pPr>
              <a:spcBef>
                <a:spcPts val="0"/>
              </a:spcBef>
              <a:spcAft>
                <a:spcPts val="0"/>
              </a:spcAft>
              <a:defRPr sz="1600">
                <a:latin typeface="BenchNine" panose="02000503000000000000" pitchFamily="2" charset="0"/>
                <a:cs typeface="Arial" pitchFamily="34" charset="0"/>
              </a:defRPr>
            </a:lvl4pPr>
            <a:lvl5pPr>
              <a:spcBef>
                <a:spcPts val="0"/>
              </a:spcBef>
              <a:spcAft>
                <a:spcPts val="0"/>
              </a:spcAft>
              <a:defRPr sz="1600">
                <a:latin typeface="BenchNine" panose="02000503000000000000" pitchFamily="2"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BenchNine" panose="02000503000000000000" pitchFamily="2"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BenchNine" panose="02000503000000000000" pitchFamily="2" charset="0"/>
                <a:ea typeface="+mn-ea"/>
                <a:cs typeface="Arial" pitchFamily="34" charset="0"/>
              </a:defRPr>
            </a:lvl1pPr>
            <a:lvl2pPr>
              <a:spcBef>
                <a:spcPts val="0"/>
              </a:spcBef>
              <a:spcAft>
                <a:spcPts val="0"/>
              </a:spcAft>
              <a:defRPr lang="en-US" sz="1600" b="0" kern="1200" baseline="0" dirty="0" smtClean="0">
                <a:solidFill>
                  <a:schemeClr val="tx1"/>
                </a:solidFill>
                <a:latin typeface="BenchNine" panose="02000503000000000000" pitchFamily="2" charset="0"/>
                <a:ea typeface="+mn-ea"/>
                <a:cs typeface="Arial" pitchFamily="34" charset="0"/>
              </a:defRPr>
            </a:lvl2pPr>
            <a:lvl3pPr>
              <a:spcBef>
                <a:spcPts val="0"/>
              </a:spcBef>
              <a:spcAft>
                <a:spcPts val="0"/>
              </a:spcAft>
              <a:defRPr sz="1600">
                <a:latin typeface="BenchNine" panose="02000503000000000000" pitchFamily="2" charset="0"/>
                <a:cs typeface="Arial" pitchFamily="34" charset="0"/>
              </a:defRPr>
            </a:lvl3pPr>
            <a:lvl4pPr>
              <a:spcBef>
                <a:spcPts val="0"/>
              </a:spcBef>
              <a:spcAft>
                <a:spcPts val="0"/>
              </a:spcAft>
              <a:defRPr sz="1600">
                <a:latin typeface="BenchNine" panose="02000503000000000000" pitchFamily="2" charset="0"/>
                <a:cs typeface="Arial" pitchFamily="34" charset="0"/>
              </a:defRPr>
            </a:lvl4pPr>
            <a:lvl5pPr>
              <a:spcBef>
                <a:spcPts val="0"/>
              </a:spcBef>
              <a:spcAft>
                <a:spcPts val="0"/>
              </a:spcAft>
              <a:defRPr sz="1600">
                <a:latin typeface="BenchNine" panose="02000503000000000000" pitchFamily="2"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BenchNine" panose="02000503000000000000" pitchFamily="2"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BenchNine" panose="02000503000000000000" pitchFamily="2" charset="0"/>
                <a:ea typeface="+mn-ea"/>
                <a:cs typeface="Arial" pitchFamily="34" charset="0"/>
              </a:defRPr>
            </a:lvl1pPr>
            <a:lvl2pPr>
              <a:spcBef>
                <a:spcPts val="0"/>
              </a:spcBef>
              <a:spcAft>
                <a:spcPts val="0"/>
              </a:spcAft>
              <a:defRPr lang="en-US" sz="1600" b="0" kern="1200" baseline="0" dirty="0" smtClean="0">
                <a:solidFill>
                  <a:schemeClr val="tx1"/>
                </a:solidFill>
                <a:latin typeface="BenchNine" panose="02000503000000000000" pitchFamily="2" charset="0"/>
                <a:ea typeface="+mn-ea"/>
                <a:cs typeface="Arial" pitchFamily="34" charset="0"/>
              </a:defRPr>
            </a:lvl2pPr>
            <a:lvl3pPr>
              <a:spcBef>
                <a:spcPts val="0"/>
              </a:spcBef>
              <a:spcAft>
                <a:spcPts val="0"/>
              </a:spcAft>
              <a:defRPr sz="1600">
                <a:latin typeface="BenchNine" panose="02000503000000000000" pitchFamily="2" charset="0"/>
                <a:cs typeface="Arial" pitchFamily="34" charset="0"/>
              </a:defRPr>
            </a:lvl3pPr>
            <a:lvl4pPr>
              <a:spcBef>
                <a:spcPts val="0"/>
              </a:spcBef>
              <a:spcAft>
                <a:spcPts val="0"/>
              </a:spcAft>
              <a:defRPr sz="1600">
                <a:latin typeface="BenchNine" panose="02000503000000000000" pitchFamily="2" charset="0"/>
                <a:cs typeface="Arial" pitchFamily="34" charset="0"/>
              </a:defRPr>
            </a:lvl4pPr>
            <a:lvl5pPr>
              <a:spcBef>
                <a:spcPts val="0"/>
              </a:spcBef>
              <a:spcAft>
                <a:spcPts val="0"/>
              </a:spcAft>
              <a:defRPr sz="1600">
                <a:latin typeface="BenchNine" panose="02000503000000000000" pitchFamily="2"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BenchNine" panose="02000503000000000000" pitchFamily="2"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BenchNine" panose="02000503000000000000" pitchFamily="2" charset="0"/>
                <a:ea typeface="+mn-ea"/>
                <a:cs typeface="Arial" pitchFamily="34" charset="0"/>
              </a:defRPr>
            </a:lvl1pPr>
            <a:lvl2pPr>
              <a:spcBef>
                <a:spcPts val="0"/>
              </a:spcBef>
              <a:spcAft>
                <a:spcPts val="0"/>
              </a:spcAft>
              <a:defRPr lang="en-US" sz="1600" b="0" kern="1200" baseline="0" dirty="0" smtClean="0">
                <a:solidFill>
                  <a:schemeClr val="tx1"/>
                </a:solidFill>
                <a:latin typeface="BenchNine" panose="02000503000000000000" pitchFamily="2" charset="0"/>
                <a:ea typeface="+mn-ea"/>
                <a:cs typeface="Arial" pitchFamily="34" charset="0"/>
              </a:defRPr>
            </a:lvl2pPr>
            <a:lvl3pPr>
              <a:spcBef>
                <a:spcPts val="0"/>
              </a:spcBef>
              <a:spcAft>
                <a:spcPts val="0"/>
              </a:spcAft>
              <a:defRPr sz="1600">
                <a:latin typeface="BenchNine" panose="02000503000000000000" pitchFamily="2" charset="0"/>
                <a:cs typeface="Arial" pitchFamily="34" charset="0"/>
              </a:defRPr>
            </a:lvl3pPr>
            <a:lvl4pPr>
              <a:spcBef>
                <a:spcPts val="0"/>
              </a:spcBef>
              <a:spcAft>
                <a:spcPts val="0"/>
              </a:spcAft>
              <a:defRPr sz="1600">
                <a:latin typeface="BenchNine" panose="02000503000000000000" pitchFamily="2" charset="0"/>
                <a:cs typeface="Arial" pitchFamily="34" charset="0"/>
              </a:defRPr>
            </a:lvl4pPr>
            <a:lvl5pPr>
              <a:spcBef>
                <a:spcPts val="0"/>
              </a:spcBef>
              <a:spcAft>
                <a:spcPts val="0"/>
              </a:spcAft>
              <a:defRPr sz="1600">
                <a:latin typeface="BenchNine" panose="02000503000000000000" pitchFamily="2"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BenchNine" panose="02000503000000000000" pitchFamily="2"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BenchNine" panose="02000503000000000000" pitchFamily="2"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BenchNine" panose="02000503000000000000" pitchFamily="2"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BenchNine" panose="02000503000000000000" pitchFamily="2"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BenchNine" panose="02000503000000000000" pitchFamily="2"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BenchNine" panose="02000503000000000000" pitchFamily="2" charset="0"/>
                <a:cs typeface="Arial"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693045"/>
          </a:xfrm>
          <a:prstGeom prst="rect">
            <a:avLst/>
          </a:prstGeom>
          <a:noFill/>
          <a:ln w="9525">
            <a:noFill/>
            <a:miter lim="800000"/>
            <a:headEnd/>
            <a:tailEnd/>
          </a:ln>
        </p:spPr>
        <p:txBody>
          <a:bodyPr wrap="square" lIns="0" tIns="0" rIns="0" bIns="0">
            <a:spAutoFit/>
          </a:bodyPr>
          <a:lstStyle/>
          <a:p>
            <a:pPr algn="just">
              <a:spcBef>
                <a:spcPts val="600"/>
              </a:spcBef>
            </a:pPr>
            <a:r>
              <a:rPr lang="en-US" sz="1400" b="1" dirty="0" smtClean="0">
                <a:solidFill>
                  <a:schemeClr val="tx2"/>
                </a:solidFill>
                <a:latin typeface="BenchNine" panose="02000503000000000000" pitchFamily="2" charset="0"/>
                <a:cs typeface="Arial" pitchFamily="34" charset="0"/>
              </a:rPr>
              <a:t>Disclaimer </a:t>
            </a:r>
          </a:p>
          <a:p>
            <a:pPr algn="just">
              <a:spcBef>
                <a:spcPts val="600"/>
              </a:spcBef>
            </a:pPr>
            <a:r>
              <a:rPr lang="en-US" sz="1200" dirty="0" smtClean="0">
                <a:solidFill>
                  <a:schemeClr val="tx2"/>
                </a:solidFill>
                <a:latin typeface="BenchNine" panose="02000503000000000000" pitchFamily="2" charset="0"/>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BenchNine" panose="02000503000000000000" pitchFamily="2" charset="0"/>
                <a:ea typeface="+mn-ea"/>
                <a:cs typeface="Arial"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BenchNine" panose="02000503000000000000" pitchFamily="2" charset="0"/>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204894313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957390" y="383878"/>
            <a:ext cx="1873625" cy="498575"/>
          </a:xfrm>
          <a:prstGeom prst="rect">
            <a:avLst/>
          </a:prstGeom>
        </p:spPr>
      </p:pic>
    </p:spTree>
    <p:extLst>
      <p:ext uri="{BB962C8B-B14F-4D97-AF65-F5344CB8AC3E}">
        <p14:creationId xmlns:p14="http://schemas.microsoft.com/office/powerpoint/2010/main" val="16723163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BenchNine" panose="02000503000000000000" pitchFamily="2"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615553"/>
          </a:xfrm>
        </p:spPr>
        <p:txBody>
          <a:bodyPr wrap="square">
            <a:spAutoFit/>
          </a:bodyPr>
          <a:lstStyle>
            <a:lvl1pPr algn="l">
              <a:defRPr sz="4000" b="1">
                <a:solidFill>
                  <a:schemeClr val="bg2"/>
                </a:solidFill>
                <a:latin typeface="BenchNine" panose="02000503000000000000" pitchFamily="2"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BenchNine" panose="02000503000000000000" pitchFamily="2"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BenchNine" panose="02000503000000000000" pitchFamily="2"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BenchNine" panose="02000503000000000000" pitchFamily="2"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BenchNine" panose="02000503000000000000" pitchFamily="2"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BenchNine" panose="02000503000000000000" pitchFamily="2"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BenchNine" panose="02000503000000000000" pitchFamily="2"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BenchNine" panose="02000503000000000000" pitchFamily="2"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BenchNine" panose="02000503000000000000" pitchFamily="2"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BenchNine" panose="02000503000000000000" pitchFamily="2"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BenchNine" panose="02000503000000000000" pitchFamily="2"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BenchNine" panose="02000503000000000000" pitchFamily="2" charset="0"/>
                <a:cs typeface="Arial"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BenchNine" panose="02000503000000000000" pitchFamily="2"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BenchNine" panose="02000503000000000000" pitchFamily="2"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BenchNine" panose="02000503000000000000" pitchFamily="2"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BenchNine" panose="02000503000000000000" pitchFamily="2"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BenchNine" panose="02000503000000000000" pitchFamily="2"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BenchNine" panose="02000503000000000000" pitchFamily="2"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3pPr>
            <a:lvl4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4pPr>
            <a:lvl5pPr>
              <a:spcBef>
                <a:spcPts val="0"/>
              </a:spcBef>
              <a:spcAft>
                <a:spcPts val="0"/>
              </a:spcAft>
              <a:defRPr lang="en-US" sz="1800" b="0" kern="1200" baseline="0" dirty="0" smtClean="0">
                <a:solidFill>
                  <a:schemeClr val="tx1"/>
                </a:solidFill>
                <a:latin typeface="BenchNine" panose="02000503000000000000" pitchFamily="2"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BenchNine" panose="02000503000000000000" pitchFamily="2"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BenchNine" panose="02000503000000000000" pitchFamily="2"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BenchNine" panose="02000503000000000000" pitchFamily="2" charset="0"/>
                <a:cs typeface="Arial"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BenchNine" panose="02000503000000000000" pitchFamily="2"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BenchNine" panose="02000503000000000000" pitchFamily="2"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9" cstate="email"/>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5" name="Slide Number Placeholder 5"/>
          <p:cNvSpPr txBox="1">
            <a:spLocks/>
          </p:cNvSpPr>
          <p:nvPr/>
        </p:nvSpPr>
        <p:spPr bwMode="auto">
          <a:xfrm>
            <a:off x="8702856" y="6605881"/>
            <a:ext cx="117020" cy="169277"/>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100">
                <a:solidFill>
                  <a:schemeClr val="bg1"/>
                </a:solidFill>
                <a:latin typeface="BenchNine" panose="02000503000000000000" pitchFamily="2" charset="0"/>
                <a:cs typeface="Arial" pitchFamily="34" charset="0"/>
              </a:rPr>
              <a:pPr algn="r" fontAlgn="auto">
                <a:spcBef>
                  <a:spcPts val="0"/>
                </a:spcBef>
                <a:spcAft>
                  <a:spcPts val="0"/>
                </a:spcAft>
                <a:defRPr/>
              </a:pPr>
              <a:t>‹#›</a:t>
            </a:fld>
            <a:endParaRPr lang="en-US" sz="1100" dirty="0">
              <a:solidFill>
                <a:schemeClr val="bg1"/>
              </a:solidFill>
              <a:latin typeface="BenchNine" panose="02000503000000000000" pitchFamily="2" charset="0"/>
              <a:cs typeface="Arial" pitchFamily="34" charset="0"/>
            </a:endParaRPr>
          </a:p>
        </p:txBody>
      </p:sp>
      <p:sp>
        <p:nvSpPr>
          <p:cNvPr id="6" name="TextBox 20"/>
          <p:cNvSpPr txBox="1">
            <a:spLocks noChangeArrowheads="1"/>
          </p:cNvSpPr>
          <p:nvPr/>
        </p:nvSpPr>
        <p:spPr bwMode="gray">
          <a:xfrm>
            <a:off x="321989" y="6629400"/>
            <a:ext cx="1922001" cy="153888"/>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1000" dirty="0">
                <a:solidFill>
                  <a:schemeClr val="bg1"/>
                </a:solidFill>
                <a:latin typeface="BenchNine" panose="02000503000000000000" pitchFamily="2" charset="0"/>
                <a:cs typeface="Arial" pitchFamily="34" charset="0"/>
              </a:rPr>
              <a:t>Copyright © </a:t>
            </a:r>
            <a:r>
              <a:rPr lang="en-US" sz="1000" dirty="0" smtClean="0">
                <a:solidFill>
                  <a:schemeClr val="bg1"/>
                </a:solidFill>
                <a:latin typeface="BenchNine" panose="02000503000000000000" pitchFamily="2" charset="0"/>
                <a:cs typeface="Arial" pitchFamily="34" charset="0"/>
              </a:rPr>
              <a:t>2017</a:t>
            </a:r>
            <a:r>
              <a:rPr lang="en-US" sz="1000" baseline="0" dirty="0" smtClean="0">
                <a:solidFill>
                  <a:schemeClr val="bg1"/>
                </a:solidFill>
                <a:latin typeface="BenchNine" panose="02000503000000000000" pitchFamily="2" charset="0"/>
                <a:cs typeface="Arial" pitchFamily="34" charset="0"/>
              </a:rPr>
              <a:t> </a:t>
            </a:r>
            <a:r>
              <a:rPr lang="en-US" sz="1000" dirty="0" smtClean="0">
                <a:solidFill>
                  <a:schemeClr val="bg1"/>
                </a:solidFill>
                <a:latin typeface="BenchNine" panose="02000503000000000000" pitchFamily="2" charset="0"/>
                <a:cs typeface="Arial" pitchFamily="34" charset="0"/>
              </a:rPr>
              <a:t> </a:t>
            </a:r>
            <a:r>
              <a:rPr lang="en-US" sz="1000" dirty="0">
                <a:solidFill>
                  <a:schemeClr val="bg1"/>
                </a:solidFill>
                <a:latin typeface="BenchNine" panose="02000503000000000000" pitchFamily="2"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671" r:id="rId2"/>
    <p:sldLayoutId id="2147483670" r:id="rId3"/>
    <p:sldLayoutId id="2147483662" r:id="rId4"/>
    <p:sldLayoutId id="2147483669" r:id="rId5"/>
    <p:sldLayoutId id="2147483668" r:id="rId6"/>
    <p:sldLayoutId id="2147483667" r:id="rId7"/>
    <p:sldLayoutId id="2147483659" r:id="rId8"/>
    <p:sldLayoutId id="2147483651" r:id="rId9"/>
    <p:sldLayoutId id="2147483664" r:id="rId10"/>
    <p:sldLayoutId id="2147483658" r:id="rId11"/>
    <p:sldLayoutId id="2147483665" r:id="rId12"/>
    <p:sldLayoutId id="2147483650" r:id="rId13"/>
    <p:sldLayoutId id="2147483660" r:id="rId14"/>
    <p:sldLayoutId id="2147483661" r:id="rId15"/>
    <p:sldLayoutId id="2147483656" r:id="rId16"/>
    <p:sldLayoutId id="2147483666" r:id="rId17"/>
  </p:sldLayoutIdLst>
  <p:transition>
    <p:fade/>
  </p:transition>
  <p:timing>
    <p:tnLst>
      <p:par>
        <p:cTn id="1" dur="indefinite" restart="never" nodeType="tmRoot"/>
      </p:par>
    </p:tnLst>
  </p:timing>
  <p:txStyles>
    <p:titleStyle>
      <a:lvl1pPr algn="l" defTabSz="914400" rtl="0" eaLnBrk="1" latinLnBrk="0" hangingPunct="1">
        <a:spcBef>
          <a:spcPct val="0"/>
        </a:spcBef>
        <a:buNone/>
        <a:defRPr lang="en-US" sz="3200" b="1" kern="1200" dirty="0" smtClean="0">
          <a:solidFill>
            <a:schemeClr val="tx2"/>
          </a:solidFill>
          <a:latin typeface="BenchNine" panose="02000503000000000000" pitchFamily="2"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BenchNine" panose="02000503000000000000" pitchFamily="2"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BenchNine" panose="02000503000000000000" pitchFamily="2"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BenchNine" panose="02000503000000000000" pitchFamily="2"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BenchNine" panose="02000503000000000000" pitchFamily="2"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BenchNine" panose="02000503000000000000" pitchFamily="2"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1666" y="1854558"/>
            <a:ext cx="8832121" cy="4758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84102" y="875763"/>
            <a:ext cx="6665286" cy="492443"/>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US" sz="3200" dirty="0" smtClean="0">
                <a:effectLst>
                  <a:outerShdw blurRad="38100" dist="38100" dir="2700000" algn="tl">
                    <a:srgbClr val="000000">
                      <a:alpha val="43137"/>
                    </a:srgbClr>
                  </a:outerShdw>
                </a:effectLst>
                <a:latin typeface="+mj-lt"/>
              </a:rPr>
              <a:t>Project Creation Based  on Template</a:t>
            </a:r>
          </a:p>
        </p:txBody>
      </p:sp>
      <p:sp>
        <p:nvSpPr>
          <p:cNvPr id="3" name="TextBox 2"/>
          <p:cNvSpPr txBox="1"/>
          <p:nvPr/>
        </p:nvSpPr>
        <p:spPr>
          <a:xfrm>
            <a:off x="141666" y="1503336"/>
            <a:ext cx="2493046"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Jazz Team Server Administration</a:t>
            </a:r>
          </a:p>
        </p:txBody>
      </p:sp>
      <p:sp>
        <p:nvSpPr>
          <p:cNvPr id="4" name="Right Arrow 3"/>
          <p:cNvSpPr/>
          <p:nvPr/>
        </p:nvSpPr>
        <p:spPr>
          <a:xfrm>
            <a:off x="2448732" y="1503336"/>
            <a:ext cx="1100380" cy="184666"/>
          </a:xfrm>
          <a:prstGeom prst="right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704095" y="1503336"/>
            <a:ext cx="4200041"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Create Lifecycle Project</a:t>
            </a:r>
          </a:p>
        </p:txBody>
      </p:sp>
    </p:spTree>
    <p:extLst>
      <p:ext uri="{BB962C8B-B14F-4D97-AF65-F5344CB8AC3E}">
        <p14:creationId xmlns:p14="http://schemas.microsoft.com/office/powerpoint/2010/main" val="394007120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70" y="1824134"/>
            <a:ext cx="9075830" cy="4890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83346" y="1043189"/>
            <a:ext cx="4448334" cy="615553"/>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US" sz="4000" dirty="0" smtClean="0">
                <a:effectLst>
                  <a:outerShdw blurRad="38100" dist="38100" dir="2700000" algn="tl">
                    <a:srgbClr val="000000">
                      <a:alpha val="43137"/>
                    </a:srgbClr>
                  </a:outerShdw>
                </a:effectLst>
                <a:latin typeface="+mj-lt"/>
              </a:rPr>
              <a:t>Project Dash Board</a:t>
            </a:r>
          </a:p>
        </p:txBody>
      </p:sp>
    </p:spTree>
    <p:extLst>
      <p:ext uri="{BB962C8B-B14F-4D97-AF65-F5344CB8AC3E}">
        <p14:creationId xmlns:p14="http://schemas.microsoft.com/office/powerpoint/2010/main" val="1555183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4746" y="2774196"/>
            <a:ext cx="4417017"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7200" dirty="0" smtClean="0">
                <a:solidFill>
                  <a:srgbClr val="065280"/>
                </a:solidFill>
                <a:latin typeface="+mj-lt"/>
              </a:rPr>
              <a:t>Thank you</a:t>
            </a:r>
          </a:p>
        </p:txBody>
      </p:sp>
    </p:spTree>
    <p:extLst>
      <p:ext uri="{BB962C8B-B14F-4D97-AF65-F5344CB8AC3E}">
        <p14:creationId xmlns:p14="http://schemas.microsoft.com/office/powerpoint/2010/main" val="330853896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5464" y="1131375"/>
            <a:ext cx="8632556" cy="5594889"/>
          </a:xfrm>
          <a:prstGeom prst="rect">
            <a:avLst/>
          </a:prstGeom>
        </p:spPr>
      </p:pic>
      <p:sp>
        <p:nvSpPr>
          <p:cNvPr id="3" name="TextBox 2"/>
          <p:cNvSpPr txBox="1"/>
          <p:nvPr/>
        </p:nvSpPr>
        <p:spPr>
          <a:xfrm>
            <a:off x="1549831" y="946709"/>
            <a:ext cx="91440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Artifacts</a:t>
            </a:r>
          </a:p>
        </p:txBody>
      </p:sp>
      <p:sp>
        <p:nvSpPr>
          <p:cNvPr id="4" name="Right Arrow 3"/>
          <p:cNvSpPr/>
          <p:nvPr/>
        </p:nvSpPr>
        <p:spPr>
          <a:xfrm>
            <a:off x="2696705" y="914399"/>
            <a:ext cx="526942" cy="216975"/>
          </a:xfrm>
          <a:prstGeom prst="right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471620" y="914399"/>
            <a:ext cx="2340244"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Upload Artifact</a:t>
            </a:r>
          </a:p>
        </p:txBody>
      </p:sp>
    </p:spTree>
    <p:extLst>
      <p:ext uri="{BB962C8B-B14F-4D97-AF65-F5344CB8AC3E}">
        <p14:creationId xmlns:p14="http://schemas.microsoft.com/office/powerpoint/2010/main" val="245507040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152" y="1846344"/>
            <a:ext cx="8883222" cy="478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176530" y="1017431"/>
            <a:ext cx="4616648" cy="553998"/>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US" sz="3600" dirty="0" smtClean="0">
                <a:effectLst>
                  <a:outerShdw blurRad="38100" dist="38100" dir="2700000" algn="tl">
                    <a:srgbClr val="000000">
                      <a:alpha val="43137"/>
                    </a:srgbClr>
                  </a:outerShdw>
                </a:effectLst>
                <a:latin typeface="+mj-lt"/>
              </a:rPr>
              <a:t>Uploading a document</a:t>
            </a:r>
          </a:p>
        </p:txBody>
      </p:sp>
    </p:spTree>
    <p:extLst>
      <p:ext uri="{BB962C8B-B14F-4D97-AF65-F5344CB8AC3E}">
        <p14:creationId xmlns:p14="http://schemas.microsoft.com/office/powerpoint/2010/main" val="42910090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8182" y="1007390"/>
            <a:ext cx="2402237"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Select a requirement artifact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690" y="1327419"/>
            <a:ext cx="5687219" cy="390580"/>
          </a:xfrm>
          <a:prstGeom prst="rect">
            <a:avLst/>
          </a:prstGeom>
        </p:spPr>
      </p:pic>
      <p:sp>
        <p:nvSpPr>
          <p:cNvPr id="4" name="Down Arrow 3"/>
          <p:cNvSpPr/>
          <p:nvPr/>
        </p:nvSpPr>
        <p:spPr>
          <a:xfrm>
            <a:off x="3890075" y="1921790"/>
            <a:ext cx="402956" cy="371959"/>
          </a:xfrm>
          <a:prstGeom prst="downArrow">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2898182" y="2497540"/>
            <a:ext cx="2882686"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Click on the pencil icon on the left hand side</a:t>
            </a:r>
          </a:p>
        </p:txBody>
      </p:sp>
      <p:pic>
        <p:nvPicPr>
          <p:cNvPr id="6" name="Picture 5"/>
          <p:cNvPicPr>
            <a:picLocks noChangeAspect="1"/>
          </p:cNvPicPr>
          <p:nvPr/>
        </p:nvPicPr>
        <p:blipFill>
          <a:blip r:embed="rId3"/>
          <a:stretch>
            <a:fillRect/>
          </a:stretch>
        </p:blipFill>
        <p:spPr>
          <a:xfrm>
            <a:off x="809625" y="3070663"/>
            <a:ext cx="7580649" cy="3409942"/>
          </a:xfrm>
          <a:prstGeom prst="rect">
            <a:avLst/>
          </a:prstGeom>
        </p:spPr>
      </p:pic>
    </p:spTree>
    <p:extLst>
      <p:ext uri="{BB962C8B-B14F-4D97-AF65-F5344CB8AC3E}">
        <p14:creationId xmlns:p14="http://schemas.microsoft.com/office/powerpoint/2010/main" val="204526102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368483"/>
            <a:ext cx="9144000" cy="4461997"/>
          </a:xfrm>
          <a:prstGeom prst="rect">
            <a:avLst/>
          </a:prstGeom>
        </p:spPr>
      </p:pic>
      <p:sp>
        <p:nvSpPr>
          <p:cNvPr id="3" name="TextBox 2"/>
          <p:cNvSpPr txBox="1"/>
          <p:nvPr/>
        </p:nvSpPr>
        <p:spPr>
          <a:xfrm>
            <a:off x="3177153" y="1487837"/>
            <a:ext cx="4060555" cy="1069383"/>
          </a:xfrm>
          <a:prstGeom prst="rect">
            <a:avLst/>
          </a:prstGeom>
          <a:noFill/>
          <a:ln w="9525">
            <a:solidFill>
              <a:srgbClr val="FF0000"/>
            </a:solid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endParaRPr lang="en-US" sz="1200" dirty="0" smtClean="0">
              <a:latin typeface="+mj-lt"/>
            </a:endParaRPr>
          </a:p>
        </p:txBody>
      </p:sp>
    </p:spTree>
    <p:extLst>
      <p:ext uri="{BB962C8B-B14F-4D97-AF65-F5344CB8AC3E}">
        <p14:creationId xmlns:p14="http://schemas.microsoft.com/office/powerpoint/2010/main" val="35930649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 y="836296"/>
            <a:ext cx="4998720" cy="3689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5903" y="4744403"/>
            <a:ext cx="3721417" cy="1946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315903" y="836296"/>
            <a:ext cx="3721417" cy="3689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680" y="4744402"/>
            <a:ext cx="4998720" cy="1946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743200" y="396240"/>
            <a:ext cx="2701060" cy="369332"/>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fontAlgn="base">
              <a:buClr>
                <a:schemeClr val="tx2"/>
              </a:buClr>
            </a:pPr>
            <a:r>
              <a:rPr lang="en-US" sz="2400" dirty="0" smtClean="0">
                <a:effectLst>
                  <a:outerShdw blurRad="38100" dist="38100" dir="2700000" algn="tl">
                    <a:srgbClr val="000000">
                      <a:alpha val="43137"/>
                    </a:srgbClr>
                  </a:outerShdw>
                </a:effectLst>
                <a:latin typeface="+mj-lt"/>
              </a:rPr>
              <a:t>LINKING and VIEW</a:t>
            </a:r>
          </a:p>
        </p:txBody>
      </p:sp>
    </p:spTree>
    <p:extLst>
      <p:ext uri="{BB962C8B-B14F-4D97-AF65-F5344CB8AC3E}">
        <p14:creationId xmlns:p14="http://schemas.microsoft.com/office/powerpoint/2010/main" val="43063368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995583"/>
            <a:ext cx="9144000" cy="4862417"/>
          </a:xfrm>
          <a:prstGeom prst="rect">
            <a:avLst/>
          </a:prstGeom>
        </p:spPr>
      </p:pic>
      <p:sp>
        <p:nvSpPr>
          <p:cNvPr id="3" name="TextBox 2"/>
          <p:cNvSpPr txBox="1"/>
          <p:nvPr/>
        </p:nvSpPr>
        <p:spPr>
          <a:xfrm>
            <a:off x="7501180" y="4246536"/>
            <a:ext cx="278969" cy="464949"/>
          </a:xfrm>
          <a:prstGeom prst="rect">
            <a:avLst/>
          </a:prstGeom>
          <a:noFill/>
          <a:ln w="9525">
            <a:solidFill>
              <a:srgbClr val="E24956"/>
            </a:solid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endParaRPr lang="en-US" sz="1200" dirty="0" smtClean="0">
              <a:latin typeface="+mj-lt"/>
            </a:endParaRPr>
          </a:p>
        </p:txBody>
      </p:sp>
      <p:sp>
        <p:nvSpPr>
          <p:cNvPr id="4" name="TextBox 3"/>
          <p:cNvSpPr txBox="1"/>
          <p:nvPr/>
        </p:nvSpPr>
        <p:spPr>
          <a:xfrm>
            <a:off x="418454" y="1363851"/>
            <a:ext cx="8260597"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Click on the icon highlighted in square outline to generate a review</a:t>
            </a:r>
          </a:p>
        </p:txBody>
      </p:sp>
    </p:spTree>
    <p:extLst>
      <p:ext uri="{BB962C8B-B14F-4D97-AF65-F5344CB8AC3E}">
        <p14:creationId xmlns:p14="http://schemas.microsoft.com/office/powerpoint/2010/main" val="289708272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8488" y="2541267"/>
            <a:ext cx="9144000" cy="4069214"/>
          </a:xfrm>
          <a:prstGeom prst="rect">
            <a:avLst/>
          </a:prstGeom>
        </p:spPr>
      </p:pic>
      <p:sp>
        <p:nvSpPr>
          <p:cNvPr id="4" name="Rectangle 3"/>
          <p:cNvSpPr/>
          <p:nvPr/>
        </p:nvSpPr>
        <p:spPr>
          <a:xfrm>
            <a:off x="2820692" y="3223647"/>
            <a:ext cx="1999281" cy="635431"/>
          </a:xfrm>
          <a:prstGeom prst="rect">
            <a:avLst/>
          </a:prstGeom>
          <a:noFill/>
          <a:ln>
            <a:solidFill>
              <a:srgbClr val="E2495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377911" y="4463512"/>
            <a:ext cx="1456841" cy="1007390"/>
          </a:xfrm>
          <a:prstGeom prst="rect">
            <a:avLst/>
          </a:prstGeom>
          <a:noFill/>
          <a:ln w="9525">
            <a:solidFill>
              <a:srgbClr val="FF0000"/>
            </a:solid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endParaRPr lang="en-US" sz="1200" dirty="0" smtClean="0">
              <a:latin typeface="+mj-lt"/>
            </a:endParaRPr>
          </a:p>
        </p:txBody>
      </p:sp>
      <p:sp>
        <p:nvSpPr>
          <p:cNvPr id="6" name="TextBox 5"/>
          <p:cNvSpPr txBox="1"/>
          <p:nvPr/>
        </p:nvSpPr>
        <p:spPr>
          <a:xfrm>
            <a:off x="5160936" y="5470902"/>
            <a:ext cx="1859796" cy="898901"/>
          </a:xfrm>
          <a:prstGeom prst="rect">
            <a:avLst/>
          </a:prstGeom>
          <a:noFill/>
          <a:ln w="9525">
            <a:solidFill>
              <a:srgbClr val="FF0000"/>
            </a:solid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endParaRPr lang="en-US" sz="1200" dirty="0" smtClean="0">
              <a:latin typeface="+mj-lt"/>
            </a:endParaRPr>
          </a:p>
        </p:txBody>
      </p:sp>
    </p:spTree>
    <p:extLst>
      <p:ext uri="{BB962C8B-B14F-4D97-AF65-F5344CB8AC3E}">
        <p14:creationId xmlns:p14="http://schemas.microsoft.com/office/powerpoint/2010/main" val="151225029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2133305"/>
            <a:ext cx="9144000" cy="4468973"/>
          </a:xfrm>
          <a:prstGeom prst="rect">
            <a:avLst/>
          </a:prstGeom>
        </p:spPr>
      </p:pic>
      <p:sp>
        <p:nvSpPr>
          <p:cNvPr id="3" name="TextBox 2"/>
          <p:cNvSpPr txBox="1"/>
          <p:nvPr/>
        </p:nvSpPr>
        <p:spPr>
          <a:xfrm>
            <a:off x="356461" y="1270861"/>
            <a:ext cx="8012624"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200" dirty="0" smtClean="0">
                <a:latin typeface="+mj-lt"/>
              </a:rPr>
              <a:t>Creating use case sketch diagrams</a:t>
            </a:r>
            <a:endParaRPr lang="en-US" sz="1200" dirty="0" smtClean="0">
              <a:latin typeface="+mj-lt"/>
            </a:endParaRPr>
          </a:p>
        </p:txBody>
      </p:sp>
    </p:spTree>
    <p:extLst>
      <p:ext uri="{BB962C8B-B14F-4D97-AF65-F5344CB8AC3E}">
        <p14:creationId xmlns:p14="http://schemas.microsoft.com/office/powerpoint/2010/main" val="186397175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Default PPT template 2017 copy right.pptx [Read-Only]" id="{1DB74F55-C5E8-4E8C-B9B7-1EEE5C4FA12E}" vid="{C2AED711-7FB4-4CED-BBD5-A32F840B2F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Classification xmlns="fcfb129d-2c4d-4bcd-afb5-a92980dfa96d">Presentations</Document_x0020_Classification>
    <Folder xmlns="b6ae8028-3361-4878-ad09-deb2e128b95c" xsi:nil="true"/>
    <Document_x0020_Sub_x0020_Classification xmlns="fcfb129d-2c4d-4bcd-afb5-a92980dfa96d">Operations</Document_x0020_Sub_x0020_Classification>
    <Subfolder xmlns="b6ae8028-3361-4878-ad09-deb2e128b95c" xsi:nil="true"/>
    <Service_x0020_Line xmlns="fcfb129d-2c4d-4bcd-afb5-a92980dfa96d">NA</Service_x0020_Line>
    <Asset_x0020_Type xmlns="b6ae8028-3361-4878-ad09-deb2e128b95c" xsi:nil="true"/>
    <Service_x0020_Offering xmlns="fcfb129d-2c4d-4bcd-afb5-a92980dfa96d">NA</Service_x0020_Offering>
    <Domain xmlns="fcfb129d-2c4d-4bcd-afb5-a92980dfa96d" xsi:nil="true"/>
    <Technology xmlns="fcfb129d-2c4d-4bcd-afb5-a92980dfa96d">NA</Technology>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0CB50A625C08A4E8BBFFC168B2DA761" ma:contentTypeVersion="13" ma:contentTypeDescription="Create a new document." ma:contentTypeScope="" ma:versionID="f355b282d682e5201a65e842ed20f578">
  <xsd:schema xmlns:xsd="http://www.w3.org/2001/XMLSchema" xmlns:xs="http://www.w3.org/2001/XMLSchema" xmlns:p="http://schemas.microsoft.com/office/2006/metadata/properties" xmlns:ns1="http://schemas.microsoft.com/sharepoint/v3" xmlns:ns2="fcfb129d-2c4d-4bcd-afb5-a92980dfa96d" xmlns:ns3="b6ae8028-3361-4878-ad09-deb2e128b95c" targetNamespace="http://schemas.microsoft.com/office/2006/metadata/properties" ma:root="true" ma:fieldsID="75fa229888f2f301f6c65558965486ae" ns1:_="" ns2:_="" ns3:_="">
    <xsd:import namespace="http://schemas.microsoft.com/sharepoint/v3"/>
    <xsd:import namespace="fcfb129d-2c4d-4bcd-afb5-a92980dfa96d"/>
    <xsd:import namespace="b6ae8028-3361-4878-ad09-deb2e128b95c"/>
    <xsd:element name="properties">
      <xsd:complexType>
        <xsd:sequence>
          <xsd:element name="documentManagement">
            <xsd:complexType>
              <xsd:all>
                <xsd:element ref="ns2:Document_x0020_Sub_x0020_Classification" minOccurs="0"/>
                <xsd:element ref="ns2:Document_x0020_Classification"/>
                <xsd:element ref="ns2:Service_x0020_Offering" minOccurs="0"/>
                <xsd:element ref="ns2:Service_x0020_Line" minOccurs="0"/>
                <xsd:element ref="ns2:Technology" minOccurs="0"/>
                <xsd:element ref="ns2:Domain" minOccurs="0"/>
                <xsd:element ref="ns3:Asset_x0020_Type" minOccurs="0"/>
                <xsd:element ref="ns3:Folder" minOccurs="0"/>
                <xsd:element ref="ns3:Subfolder"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1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cfb129d-2c4d-4bcd-afb5-a92980dfa96d" elementFormDefault="qualified">
    <xsd:import namespace="http://schemas.microsoft.com/office/2006/documentManagement/types"/>
    <xsd:import namespace="http://schemas.microsoft.com/office/infopath/2007/PartnerControls"/>
    <xsd:element name="Document_x0020_Sub_x0020_Classification" ma:index="3" nillable="true" ma:displayName="Document Classification" ma:default="Delivery" ma:format="Dropdow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element name="Document_x0020_Classification" ma:index="4" ma:displayName="Document Sub Classification" ma:format="Dropdown" ma:internalName="Document_x0020_Classification">
      <xsd:simpleType>
        <xsd:restriction base="dms:Choice">
          <xsd:enumeration value="Alliance info"/>
          <xsd:enumeration value="Architecture Docs"/>
          <xsd:enumeration value="Articles"/>
          <xsd:enumeration value="Best Practices"/>
          <xsd:enumeration value="Brochures"/>
          <xsd:enumeration value="Case Studies"/>
          <xsd:enumeration value="Contact List"/>
          <xsd:enumeration value="Customer Info"/>
          <xsd:enumeration value="Film"/>
          <xsd:enumeration value="Images"/>
          <xsd:enumeration value="Newsletter"/>
          <xsd:enumeration value="POCs"/>
          <xsd:enumeration value="Practice PPTs"/>
          <xsd:enumeration value="PreSales Kit"/>
          <xsd:enumeration value="Presentations"/>
          <xsd:enumeration value="Process Collateral"/>
          <xsd:enumeration value="Posters"/>
          <xsd:enumeration value="Profiles"/>
          <xsd:enumeration value="Questionnaire"/>
          <xsd:enumeration value="Reviews"/>
          <xsd:enumeration value="Reports"/>
          <xsd:enumeration value="RFP / Proposals / RFIs"/>
          <xsd:enumeration value="Sales Brochures"/>
          <xsd:enumeration value="SO Collateral"/>
          <xsd:enumeration value="Survey Results"/>
          <xsd:enumeration value="Technical Papers"/>
          <xsd:enumeration value="Templates"/>
          <xsd:enumeration value="White Papers"/>
          <xsd:enumeration value="Others"/>
        </xsd:restriction>
      </xsd:simpleType>
    </xsd:element>
    <xsd:element name="Service_x0020_Offering" ma:index="5" nillable="true" ma:displayName="Service Offering" ma:default="NA" ma:format="Dropdown" ma:internalName="Service_x0020_Offering">
      <xsd:simpleType>
        <xsd:restriction base="dms:Choice">
          <xsd:enumeration value="NA"/>
          <xsd:enumeration value="Aero Manufacturing"/>
          <xsd:enumeration value="Aero Structures"/>
          <xsd:enumeration value="Aero Systems"/>
          <xsd:enumeration value="Airline MRO Solutions"/>
          <xsd:enumeration value="Airlines and Travel services"/>
          <xsd:enumeration value="Airport Solutions"/>
          <xsd:enumeration value="Application Transition/Transformation Solutions"/>
          <xsd:enumeration value="Automotive Electronics"/>
          <xsd:enumeration value="Avionics Solutions for Aerospace &amp; Defense"/>
          <xsd:enumeration value="BI / DW Lifecycle Consulting"/>
          <xsd:enumeration value="BI / DW Technology Services (COE)"/>
          <xsd:enumeration value="BI / DW Testing, Maintenance and Support"/>
          <xsd:enumeration value="BPO Services"/>
          <xsd:enumeration value="Business Analytics"/>
          <xsd:enumeration value="Business Process Management  Solutions"/>
          <xsd:enumeration value="Business Process Re-engineering"/>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Relationship Management  Solutions"/>
          <xsd:enumeration value="Data and Metadata Management Services"/>
          <xsd:enumeration value="DBA Services - DB2, Informix, Progress"/>
          <xsd:enumeration value="DBA Services - Oracle"/>
          <xsd:enumeration value="DBA Services - SQL Server, Sybase, Ingres"/>
          <xsd:enumeration value="DBA Services - Teradata"/>
          <xsd:enumeration value="Digital Convergence – IP/patent based Components"/>
          <xsd:enumeration value="eHealth"/>
          <xsd:enumeration value="Emergency Management (108)"/>
          <xsd:enumeration value="Emerging Network Management Solution"/>
          <xsd:enumeration value="Emerging Technologies and Rich Internet Applications"/>
          <xsd:enumeration value="Enterprise Application Integration Solutions"/>
          <xsd:enumeration value="Enterprise Architecture and SOA"/>
          <xsd:enumeration value="Enterprise Content Management Solutions"/>
          <xsd:enumeration value="Enterprise Risk Management"/>
          <xsd:enumeration value="EPM Solutions"/>
          <xsd:enumeration value="FUTURUS"/>
          <xsd:enumeration value="Gov E Services"/>
          <xsd:enumeration value="Governance, Compliance &amp; Risk Management (GRC) Implementation"/>
          <xsd:enumeration value="Health Insurance Solutions"/>
          <xsd:enumeration value="Hospital Information Systems"/>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ean &amp; 6 Sigma Consulting"/>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rvices"/>
          <xsd:enumeration value="Manufacturing &amp; Sourcing"/>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obility Solutions"/>
          <xsd:enumeration value="MTCA-Microsoft Technical Consulting &amp; Alliance"/>
          <xsd:enumeration value="Networking platforms and solutions"/>
          <xsd:enumeration value="O&amp;G Midstream, Refining &amp; Trading Solutions"/>
          <xsd:enumeration value="Oil &amp; GAS Upstream Solutions"/>
          <xsd:enumeration value="Oil and Gas Downstream Marketing and Retail"/>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LM and EDI Solutions"/>
          <xsd:enumeration value="PMO  Consulting and ProgramManagement"/>
          <xsd:enumeration value="Point Solutions"/>
          <xsd:enumeration value="Property and Casualty Insurance Solutions"/>
          <xsd:enumeration value="Public Health Management (104)"/>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TP and Asset Servicing"/>
          <xsd:enumeration value="Strategic IT Advisory Services"/>
          <xsd:enumeration value="Strategic Sourcing Consulting"/>
          <xsd:enumeration value="Stress, Fatigue &amp; Damage Tolerance"/>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Frameworks"/>
          <xsd:enumeration value="TOC Consulting"/>
          <xsd:enumeration value="User Experience Management Solutions"/>
          <xsd:enumeration value="Utilities Solutions Offerings"/>
          <xsd:enumeration value="Vendor Collaboration Solutions"/>
          <xsd:enumeration value="Vertical Solutions Frameworks"/>
          <xsd:enumeration value="VisionPLUS - Credit Processing"/>
        </xsd:restriction>
      </xsd:simpleType>
    </xsd:element>
    <xsd:element name="Service_x0020_Line" ma:index="6" nillable="true" ma:displayName="Service Line" ma:default="NA"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Technology" ma:index="7" nillable="true" ma:displayName="Technology" ma:default="NA"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Domain" ma:index="8" nillable="true" ma:displayName="Domain" ma:format="Dropdown" ma:internalName="Domain">
      <xsd:simpleType>
        <xsd:restriction base="dms:Choice">
          <xsd:enumeration value="NA"/>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Education and Training"/>
          <xsd:enumeration value="Embedded System"/>
          <xsd:enumeration value="Engineering Design"/>
          <xsd:enumeration value="GIS"/>
          <xsd:enumeration value="Government-eGovernment"/>
          <xsd:enumeration value="Healthcare"/>
          <xsd:enumeration value="Hospitality"/>
          <xsd:enumeration value="Human Resources"/>
          <xsd:enumeration value="IT Enabled Services"/>
          <xsd:enumeration value="IT Infrastructure"/>
          <xsd:enumeration value="IT Outsourcing"/>
          <xsd:enumeration value="Information Technology"/>
          <xsd:enumeration value="Infrastructure (Non-IT)"/>
          <xsd:enumeration value="Knowledge Management"/>
          <xsd:enumeration value="Legal"/>
          <xsd:enumeration value="Life and Health Insurance"/>
          <xsd:enumeration value="Manufacturing"/>
          <xsd:enumeration value="Media and Entertainment"/>
          <xsd:enumeration value="Non Profit Organization"/>
          <xsd:enumeration value="Not Applicable"/>
          <xsd:enumeration value="Oil and Gas Industry"/>
          <xsd:enumeration value="Others"/>
          <xsd:enumeration value="Pharmaceuticals"/>
          <xsd:enumeration value="Property and Casualty Insurance"/>
          <xsd:enumeration value="Real Estates"/>
          <xsd:enumeration value="Retail"/>
          <xsd:enumeration value="Sales and Marketing"/>
          <xsd:enumeration value="Semiconductor"/>
          <xsd:enumeration value="Surface Transport"/>
          <xsd:enumeration value="Telecom"/>
          <xsd:enumeration value="Transportation"/>
          <xsd:enumeration value="Utilities"/>
        </xsd:restriction>
      </xsd:simpleType>
    </xsd:element>
  </xsd:schema>
  <xsd:schema xmlns:xsd="http://www.w3.org/2001/XMLSchema" xmlns:xs="http://www.w3.org/2001/XMLSchema" xmlns:dms="http://schemas.microsoft.com/office/2006/documentManagement/types" xmlns:pc="http://schemas.microsoft.com/office/infopath/2007/PartnerControls" targetNamespace="b6ae8028-3361-4878-ad09-deb2e128b95c" elementFormDefault="qualified">
    <xsd:import namespace="http://schemas.microsoft.com/office/2006/documentManagement/types"/>
    <xsd:import namespace="http://schemas.microsoft.com/office/infopath/2007/PartnerControls"/>
    <xsd:element name="Asset_x0020_Type" ma:index="15" nillable="true" ma:displayName="Asset Type" ma:internalName="Asset_x0020_Type">
      <xsd:simpleType>
        <xsd:restriction base="dms:Text">
          <xsd:maxLength value="255"/>
        </xsd:restriction>
      </xsd:simpleType>
    </xsd:element>
    <xsd:element name="Folder" ma:index="16" nillable="true" ma:displayName="Folder" ma:format="Dropdown" ma:internalName="Folder">
      <xsd:simpleType>
        <xsd:restriction base="dms:Choice">
          <xsd:enumeration value="Corporate"/>
          <xsd:enumeration value="Industries"/>
          <xsd:enumeration value="Partners"/>
          <xsd:enumeration value="Services"/>
        </xsd:restriction>
      </xsd:simpleType>
    </xsd:element>
    <xsd:element name="Subfolder" ma:index="17" nillable="true" ma:displayName="Subfolder" ma:internalName="Subfold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axOccurs="1" ma:index="2" ma:displayName="Keywords">
          <xsd:simpleType xmlns:xs="http://www.w3.org/2001/XMLSchema">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53E0E9-BBAC-4E77-B03C-F4757A7347B6}">
  <ds:schemaRefs>
    <ds:schemaRef ds:uri="http://schemas.microsoft.com/sharepoint/v3"/>
    <ds:schemaRef ds:uri="http://purl.org/dc/term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fcfb129d-2c4d-4bcd-afb5-a92980dfa96d"/>
    <ds:schemaRef ds:uri="http://schemas.openxmlformats.org/package/2006/metadata/core-properties"/>
    <ds:schemaRef ds:uri="b6ae8028-3361-4878-ad09-deb2e128b95c"/>
    <ds:schemaRef ds:uri="http://www.w3.org/XML/1998/namespace"/>
  </ds:schemaRefs>
</ds:datastoreItem>
</file>

<file path=customXml/itemProps2.xml><?xml version="1.0" encoding="utf-8"?>
<ds:datastoreItem xmlns:ds="http://schemas.openxmlformats.org/officeDocument/2006/customXml" ds:itemID="{22498586-7C36-48BC-A4A9-0E02CAC67F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fb129d-2c4d-4bcd-afb5-a92980dfa96d"/>
    <ds:schemaRef ds:uri="b6ae8028-3361-4878-ad09-deb2e128b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58</Words>
  <Application>Microsoft Office PowerPoint</Application>
  <PresentationFormat>On-screen Show (4:3)</PresentationFormat>
  <Paragraphs>14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Wingdings</vt:lpstr>
      <vt:lpstr>Calibri</vt:lpstr>
      <vt:lpstr>BenchNine</vt:lpstr>
      <vt:lpstr>Arial</vt: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Corporate Presentation_TechM_2016</cp:keywords>
  <cp:lastModifiedBy/>
  <cp:revision>1</cp:revision>
  <dcterms:created xsi:type="dcterms:W3CDTF">2017-01-10T10:43:17Z</dcterms:created>
  <dcterms:modified xsi:type="dcterms:W3CDTF">2017-01-10T15:04:01Z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0x01010030CB50A625C08A4E8BBFFC168B2DA761</vt:lpwstr>
  </property>
</Properties>
</file>